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4"/>
  </p:sldMasterIdLst>
  <p:notesMasterIdLst>
    <p:notesMasterId r:id="rId28"/>
  </p:notesMasterIdLst>
  <p:sldIdLst>
    <p:sldId id="256" r:id="rId5"/>
    <p:sldId id="357" r:id="rId6"/>
    <p:sldId id="258" r:id="rId7"/>
    <p:sldId id="368" r:id="rId8"/>
    <p:sldId id="367" r:id="rId9"/>
    <p:sldId id="260" r:id="rId10"/>
    <p:sldId id="350" r:id="rId11"/>
    <p:sldId id="393" r:id="rId12"/>
    <p:sldId id="396" r:id="rId13"/>
    <p:sldId id="397" r:id="rId14"/>
    <p:sldId id="365" r:id="rId15"/>
    <p:sldId id="381" r:id="rId16"/>
    <p:sldId id="399" r:id="rId17"/>
    <p:sldId id="262" r:id="rId18"/>
    <p:sldId id="379" r:id="rId19"/>
    <p:sldId id="401" r:id="rId20"/>
    <p:sldId id="402" r:id="rId21"/>
    <p:sldId id="405" r:id="rId22"/>
    <p:sldId id="406" r:id="rId23"/>
    <p:sldId id="407" r:id="rId24"/>
    <p:sldId id="364" r:id="rId25"/>
    <p:sldId id="387" r:id="rId26"/>
    <p:sldId id="409" r:id="rId27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29"/>
    </p:embeddedFont>
    <p:embeddedFont>
      <p:font typeface="Bai Jamjuree" pitchFamily="2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739769-0526-4647-A389-B7BB215C945D}">
  <a:tblStyle styleId="{FA739769-0526-4647-A389-B7BB215C94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94"/>
  </p:normalViewPr>
  <p:slideViewPr>
    <p:cSldViewPr snapToGrid="0">
      <p:cViewPr varScale="1">
        <p:scale>
          <a:sx n="161" d="100"/>
          <a:sy n="16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>
          <a:extLst>
            <a:ext uri="{FF2B5EF4-FFF2-40B4-BE49-F238E27FC236}">
              <a16:creationId xmlns:a16="http://schemas.microsoft.com/office/drawing/2014/main" id="{9559B97D-9DD8-6F90-1396-F35B2F6F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>
            <a:extLst>
              <a:ext uri="{FF2B5EF4-FFF2-40B4-BE49-F238E27FC236}">
                <a16:creationId xmlns:a16="http://schemas.microsoft.com/office/drawing/2014/main" id="{0E1F44B6-22E8-AA2B-7C3A-679673398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>
            <a:extLst>
              <a:ext uri="{FF2B5EF4-FFF2-40B4-BE49-F238E27FC236}">
                <a16:creationId xmlns:a16="http://schemas.microsoft.com/office/drawing/2014/main" id="{8A4AF694-D468-5EBC-1250-CCDE3937C9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>
          <a:extLst>
            <a:ext uri="{FF2B5EF4-FFF2-40B4-BE49-F238E27FC236}">
              <a16:creationId xmlns:a16="http://schemas.microsoft.com/office/drawing/2014/main" id="{54E5C8BD-A146-A009-F4D5-61332AC3B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>
            <a:extLst>
              <a:ext uri="{FF2B5EF4-FFF2-40B4-BE49-F238E27FC236}">
                <a16:creationId xmlns:a16="http://schemas.microsoft.com/office/drawing/2014/main" id="{6FADAF3D-5970-A46D-784D-DF9B095B4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>
            <a:extLst>
              <a:ext uri="{FF2B5EF4-FFF2-40B4-BE49-F238E27FC236}">
                <a16:creationId xmlns:a16="http://schemas.microsoft.com/office/drawing/2014/main" id="{546AD3CE-4CE0-B2CB-2FBC-9E2E1F2AB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8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7">
          <a:extLst>
            <a:ext uri="{FF2B5EF4-FFF2-40B4-BE49-F238E27FC236}">
              <a16:creationId xmlns:a16="http://schemas.microsoft.com/office/drawing/2014/main" id="{D43FEBAF-F555-A980-F1D0-39BCBB8D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g13e437834e8_0_256:notes">
            <a:extLst>
              <a:ext uri="{FF2B5EF4-FFF2-40B4-BE49-F238E27FC236}">
                <a16:creationId xmlns:a16="http://schemas.microsoft.com/office/drawing/2014/main" id="{C156896B-1A87-FE90-427D-7055CDDA8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9" name="Google Shape;4149;g13e437834e8_0_256:notes">
            <a:extLst>
              <a:ext uri="{FF2B5EF4-FFF2-40B4-BE49-F238E27FC236}">
                <a16:creationId xmlns:a16="http://schemas.microsoft.com/office/drawing/2014/main" id="{BC593D6E-10AB-92EF-5DE1-8578CEA562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416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9CB4EC29-78C3-BE3E-F401-5AA9FBB47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>
            <a:extLst>
              <a:ext uri="{FF2B5EF4-FFF2-40B4-BE49-F238E27FC236}">
                <a16:creationId xmlns:a16="http://schemas.microsoft.com/office/drawing/2014/main" id="{7F674B2A-8DDC-3558-DD2A-3DF94D77D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>
            <a:extLst>
              <a:ext uri="{FF2B5EF4-FFF2-40B4-BE49-F238E27FC236}">
                <a16:creationId xmlns:a16="http://schemas.microsoft.com/office/drawing/2014/main" id="{94E0421D-F525-98E9-61BD-11ABBFEF6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00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>
          <a:extLst>
            <a:ext uri="{FF2B5EF4-FFF2-40B4-BE49-F238E27FC236}">
              <a16:creationId xmlns:a16="http://schemas.microsoft.com/office/drawing/2014/main" id="{26ED266E-CC3F-3C76-EC71-D7255707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>
            <a:extLst>
              <a:ext uri="{FF2B5EF4-FFF2-40B4-BE49-F238E27FC236}">
                <a16:creationId xmlns:a16="http://schemas.microsoft.com/office/drawing/2014/main" id="{A5174A59-05B5-7C9E-244B-BA163142D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>
            <a:extLst>
              <a:ext uri="{FF2B5EF4-FFF2-40B4-BE49-F238E27FC236}">
                <a16:creationId xmlns:a16="http://schemas.microsoft.com/office/drawing/2014/main" id="{5E2C9943-D3B6-6AE5-89A3-BEFD4CD59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01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>
          <a:extLst>
            <a:ext uri="{FF2B5EF4-FFF2-40B4-BE49-F238E27FC236}">
              <a16:creationId xmlns:a16="http://schemas.microsoft.com/office/drawing/2014/main" id="{822712E7-104B-0EFF-D43E-BA26A1731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>
            <a:extLst>
              <a:ext uri="{FF2B5EF4-FFF2-40B4-BE49-F238E27FC236}">
                <a16:creationId xmlns:a16="http://schemas.microsoft.com/office/drawing/2014/main" id="{9027B1EA-E1DF-B592-BFBD-E0B8871EB7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>
            <a:extLst>
              <a:ext uri="{FF2B5EF4-FFF2-40B4-BE49-F238E27FC236}">
                <a16:creationId xmlns:a16="http://schemas.microsoft.com/office/drawing/2014/main" id="{E088CC33-F834-0F61-434D-3362FEB9B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19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>
          <a:extLst>
            <a:ext uri="{FF2B5EF4-FFF2-40B4-BE49-F238E27FC236}">
              <a16:creationId xmlns:a16="http://schemas.microsoft.com/office/drawing/2014/main" id="{60C9E42C-160E-07DD-2380-0DC3F5D53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>
            <a:extLst>
              <a:ext uri="{FF2B5EF4-FFF2-40B4-BE49-F238E27FC236}">
                <a16:creationId xmlns:a16="http://schemas.microsoft.com/office/drawing/2014/main" id="{A83F5006-D542-41BA-B3AE-842230CE7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>
            <a:extLst>
              <a:ext uri="{FF2B5EF4-FFF2-40B4-BE49-F238E27FC236}">
                <a16:creationId xmlns:a16="http://schemas.microsoft.com/office/drawing/2014/main" id="{F364B803-ECDA-96EF-2BCC-B00E53440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070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0">
          <a:extLst>
            <a:ext uri="{FF2B5EF4-FFF2-40B4-BE49-F238E27FC236}">
              <a16:creationId xmlns:a16="http://schemas.microsoft.com/office/drawing/2014/main" id="{AD1CEBDC-8008-A786-49BE-E21BD77E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g12948bcd1fb_0_22424:notes">
            <a:extLst>
              <a:ext uri="{FF2B5EF4-FFF2-40B4-BE49-F238E27FC236}">
                <a16:creationId xmlns:a16="http://schemas.microsoft.com/office/drawing/2014/main" id="{8EFCC771-41A6-036F-74D6-CA26C2B35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2" name="Google Shape;4802;g12948bcd1fb_0_22424:notes">
            <a:extLst>
              <a:ext uri="{FF2B5EF4-FFF2-40B4-BE49-F238E27FC236}">
                <a16:creationId xmlns:a16="http://schemas.microsoft.com/office/drawing/2014/main" id="{FD517640-7A66-086A-E7CC-383F44591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29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0">
          <a:extLst>
            <a:ext uri="{FF2B5EF4-FFF2-40B4-BE49-F238E27FC236}">
              <a16:creationId xmlns:a16="http://schemas.microsoft.com/office/drawing/2014/main" id="{326CA64A-72A8-CDDA-B385-92C08404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g12948bcd1fb_0_22424:notes">
            <a:extLst>
              <a:ext uri="{FF2B5EF4-FFF2-40B4-BE49-F238E27FC236}">
                <a16:creationId xmlns:a16="http://schemas.microsoft.com/office/drawing/2014/main" id="{02D4D82F-004D-33FE-9BF8-6CA43348B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2" name="Google Shape;4802;g12948bcd1fb_0_22424:notes">
            <a:extLst>
              <a:ext uri="{FF2B5EF4-FFF2-40B4-BE49-F238E27FC236}">
                <a16:creationId xmlns:a16="http://schemas.microsoft.com/office/drawing/2014/main" id="{913F4AF3-0EDF-4B2C-BF12-E324378C2C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8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EC7D3F8B-448D-0AA2-A377-955F0D0E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>
            <a:extLst>
              <a:ext uri="{FF2B5EF4-FFF2-40B4-BE49-F238E27FC236}">
                <a16:creationId xmlns:a16="http://schemas.microsoft.com/office/drawing/2014/main" id="{111BF3E5-50CA-60CD-F35B-79773BAE15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>
            <a:extLst>
              <a:ext uri="{FF2B5EF4-FFF2-40B4-BE49-F238E27FC236}">
                <a16:creationId xmlns:a16="http://schemas.microsoft.com/office/drawing/2014/main" id="{609EFCED-3DD4-742B-4174-500206250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5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>
          <a:extLst>
            <a:ext uri="{FF2B5EF4-FFF2-40B4-BE49-F238E27FC236}">
              <a16:creationId xmlns:a16="http://schemas.microsoft.com/office/drawing/2014/main" id="{B415A0E4-9514-A5E7-4971-2D16A4DA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>
            <a:extLst>
              <a:ext uri="{FF2B5EF4-FFF2-40B4-BE49-F238E27FC236}">
                <a16:creationId xmlns:a16="http://schemas.microsoft.com/office/drawing/2014/main" id="{46776DB9-87AA-3643-6617-7088FCE299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>
            <a:extLst>
              <a:ext uri="{FF2B5EF4-FFF2-40B4-BE49-F238E27FC236}">
                <a16:creationId xmlns:a16="http://schemas.microsoft.com/office/drawing/2014/main" id="{82FC4DD3-D82B-B9EE-957B-70EF54D07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70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0AE7F555-0C39-2BA5-23E3-D4D0E2734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>
            <a:extLst>
              <a:ext uri="{FF2B5EF4-FFF2-40B4-BE49-F238E27FC236}">
                <a16:creationId xmlns:a16="http://schemas.microsoft.com/office/drawing/2014/main" id="{9B6C13A8-3D47-E029-9069-011B207E6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>
            <a:extLst>
              <a:ext uri="{FF2B5EF4-FFF2-40B4-BE49-F238E27FC236}">
                <a16:creationId xmlns:a16="http://schemas.microsoft.com/office/drawing/2014/main" id="{4E61FB48-3FA8-A2CF-86AC-4D66D6458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39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2">
          <a:extLst>
            <a:ext uri="{FF2B5EF4-FFF2-40B4-BE49-F238E27FC236}">
              <a16:creationId xmlns:a16="http://schemas.microsoft.com/office/drawing/2014/main" id="{CBA0823C-1EC8-92B5-D2C7-2211BBE2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12c45313213_0_0:notes">
            <a:extLst>
              <a:ext uri="{FF2B5EF4-FFF2-40B4-BE49-F238E27FC236}">
                <a16:creationId xmlns:a16="http://schemas.microsoft.com/office/drawing/2014/main" id="{5800D942-37B8-22FA-734C-4EEBACC00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12c45313213_0_0:notes">
            <a:extLst>
              <a:ext uri="{FF2B5EF4-FFF2-40B4-BE49-F238E27FC236}">
                <a16:creationId xmlns:a16="http://schemas.microsoft.com/office/drawing/2014/main" id="{B0FAA399-9841-0B32-690E-069545290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17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2">
          <a:extLst>
            <a:ext uri="{FF2B5EF4-FFF2-40B4-BE49-F238E27FC236}">
              <a16:creationId xmlns:a16="http://schemas.microsoft.com/office/drawing/2014/main" id="{2ECFD5B8-ACB4-3793-74D5-93C1CCA1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12c45313213_0_0:notes">
            <a:extLst>
              <a:ext uri="{FF2B5EF4-FFF2-40B4-BE49-F238E27FC236}">
                <a16:creationId xmlns:a16="http://schemas.microsoft.com/office/drawing/2014/main" id="{79CDB7B0-ABCF-D5A4-DD5C-E82E17838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12c45313213_0_0:notes">
            <a:extLst>
              <a:ext uri="{FF2B5EF4-FFF2-40B4-BE49-F238E27FC236}">
                <a16:creationId xmlns:a16="http://schemas.microsoft.com/office/drawing/2014/main" id="{57615245-7CFA-AE8C-45EF-C12E98928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1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_1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3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35"/>
          <p:cNvSpPr txBox="1">
            <a:spLocks noGrp="1"/>
          </p:cNvSpPr>
          <p:nvPr>
            <p:ph type="title"/>
          </p:nvPr>
        </p:nvSpPr>
        <p:spPr>
          <a:xfrm>
            <a:off x="713750" y="1225788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35"/>
          <p:cNvSpPr txBox="1">
            <a:spLocks noGrp="1"/>
          </p:cNvSpPr>
          <p:nvPr>
            <p:ph type="subTitle" idx="1"/>
          </p:nvPr>
        </p:nvSpPr>
        <p:spPr>
          <a:xfrm>
            <a:off x="713875" y="3105588"/>
            <a:ext cx="38565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5"/>
          <p:cNvGrpSpPr/>
          <p:nvPr/>
        </p:nvGrpSpPr>
        <p:grpSpPr>
          <a:xfrm flipH="1">
            <a:off x="-495776" y="4383620"/>
            <a:ext cx="1965289" cy="517060"/>
            <a:chOff x="3539975" y="3523525"/>
            <a:chExt cx="745925" cy="196250"/>
          </a:xfrm>
        </p:grpSpPr>
        <p:sp>
          <p:nvSpPr>
            <p:cNvPr id="1624" name="Google Shape;1624;p3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40" name="Google Shape;16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36799" y="-1543012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Google Shape;1190;p2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2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27"/>
          <p:cNvSpPr txBox="1">
            <a:spLocks noGrp="1"/>
          </p:cNvSpPr>
          <p:nvPr>
            <p:ph type="subTitle" idx="1"/>
          </p:nvPr>
        </p:nvSpPr>
        <p:spPr>
          <a:xfrm flipH="1">
            <a:off x="1015575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27"/>
          <p:cNvSpPr txBox="1">
            <a:spLocks noGrp="1"/>
          </p:cNvSpPr>
          <p:nvPr>
            <p:ph type="subTitle" idx="2"/>
          </p:nvPr>
        </p:nvSpPr>
        <p:spPr>
          <a:xfrm>
            <a:off x="3431088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7"/>
          <p:cNvSpPr txBox="1">
            <a:spLocks noGrp="1"/>
          </p:cNvSpPr>
          <p:nvPr>
            <p:ph type="subTitle" idx="3"/>
          </p:nvPr>
        </p:nvSpPr>
        <p:spPr>
          <a:xfrm>
            <a:off x="5846652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7"/>
          <p:cNvSpPr txBox="1">
            <a:spLocks noGrp="1"/>
          </p:cNvSpPr>
          <p:nvPr>
            <p:ph type="subTitle" idx="4"/>
          </p:nvPr>
        </p:nvSpPr>
        <p:spPr>
          <a:xfrm>
            <a:off x="5846625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27"/>
          <p:cNvSpPr txBox="1">
            <a:spLocks noGrp="1"/>
          </p:cNvSpPr>
          <p:nvPr>
            <p:ph type="subTitle" idx="5"/>
          </p:nvPr>
        </p:nvSpPr>
        <p:spPr>
          <a:xfrm flipH="1">
            <a:off x="3431114" y="23846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7"/>
          <p:cNvSpPr txBox="1">
            <a:spLocks noGrp="1"/>
          </p:cNvSpPr>
          <p:nvPr>
            <p:ph type="subTitle" idx="6"/>
          </p:nvPr>
        </p:nvSpPr>
        <p:spPr>
          <a:xfrm>
            <a:off x="1015550" y="2871906"/>
            <a:ext cx="22818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27"/>
          <p:cNvSpPr txBox="1">
            <a:spLocks noGrp="1"/>
          </p:cNvSpPr>
          <p:nvPr>
            <p:ph type="title" idx="7" hasCustomPrompt="1"/>
          </p:nvPr>
        </p:nvSpPr>
        <p:spPr>
          <a:xfrm>
            <a:off x="1015550" y="1731675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9" name="Google Shape;1199;p27"/>
          <p:cNvSpPr txBox="1">
            <a:spLocks noGrp="1"/>
          </p:cNvSpPr>
          <p:nvPr>
            <p:ph type="title" idx="8" hasCustomPrompt="1"/>
          </p:nvPr>
        </p:nvSpPr>
        <p:spPr>
          <a:xfrm>
            <a:off x="3431100" y="1735500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00" name="Google Shape;1200;p27"/>
          <p:cNvSpPr txBox="1">
            <a:spLocks noGrp="1"/>
          </p:cNvSpPr>
          <p:nvPr>
            <p:ph type="title" idx="9" hasCustomPrompt="1"/>
          </p:nvPr>
        </p:nvSpPr>
        <p:spPr>
          <a:xfrm>
            <a:off x="5846650" y="1731513"/>
            <a:ext cx="2281800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201" name="Google Shape;1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2" name="Google Shape;1202;p27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03" name="Google Shape;1203;p2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27"/>
          <p:cNvSpPr/>
          <p:nvPr/>
        </p:nvSpPr>
        <p:spPr>
          <a:xfrm>
            <a:off x="258688" y="2257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1_1_1_1_1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Google Shape;1123;p25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25"/>
          <p:cNvSpPr txBox="1">
            <a:spLocks noGrp="1"/>
          </p:cNvSpPr>
          <p:nvPr>
            <p:ph type="subTitle" idx="1"/>
          </p:nvPr>
        </p:nvSpPr>
        <p:spPr>
          <a:xfrm flipH="1">
            <a:off x="1015575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subTitle" idx="2"/>
          </p:nvPr>
        </p:nvSpPr>
        <p:spPr>
          <a:xfrm>
            <a:off x="3431088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3"/>
          </p:nvPr>
        </p:nvSpPr>
        <p:spPr>
          <a:xfrm>
            <a:off x="5846652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5"/>
          <p:cNvSpPr txBox="1">
            <a:spLocks noGrp="1"/>
          </p:cNvSpPr>
          <p:nvPr>
            <p:ph type="subTitle" idx="4"/>
          </p:nvPr>
        </p:nvSpPr>
        <p:spPr>
          <a:xfrm>
            <a:off x="5846625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5"/>
          <p:cNvSpPr txBox="1">
            <a:spLocks noGrp="1"/>
          </p:cNvSpPr>
          <p:nvPr>
            <p:ph type="subTitle" idx="5"/>
          </p:nvPr>
        </p:nvSpPr>
        <p:spPr>
          <a:xfrm flipH="1">
            <a:off x="3431114" y="2918093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6"/>
          </p:nvPr>
        </p:nvSpPr>
        <p:spPr>
          <a:xfrm>
            <a:off x="1015550" y="3405290"/>
            <a:ext cx="228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131" name="Google Shape;1131;p25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152401" y="37894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2" name="Google Shape;1132;p25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133" name="Google Shape;1133;p25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25"/>
          <p:cNvGrpSpPr/>
          <p:nvPr/>
        </p:nvGrpSpPr>
        <p:grpSpPr>
          <a:xfrm>
            <a:off x="357713" y="1134375"/>
            <a:ext cx="357454" cy="956304"/>
            <a:chOff x="357713" y="600975"/>
            <a:chExt cx="357454" cy="956304"/>
          </a:xfrm>
        </p:grpSpPr>
        <p:sp>
          <p:nvSpPr>
            <p:cNvPr id="1136" name="Google Shape;1136;p2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25"/>
          <p:cNvGrpSpPr/>
          <p:nvPr/>
        </p:nvGrpSpPr>
        <p:grpSpPr>
          <a:xfrm>
            <a:off x="8262140" y="3875995"/>
            <a:ext cx="1965289" cy="517060"/>
            <a:chOff x="3539975" y="3523525"/>
            <a:chExt cx="745925" cy="196250"/>
          </a:xfrm>
        </p:grpSpPr>
        <p:sp>
          <p:nvSpPr>
            <p:cNvPr id="1141" name="Google Shape;1141;p2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25"/>
          <p:cNvSpPr/>
          <p:nvPr/>
        </p:nvSpPr>
        <p:spPr>
          <a:xfrm>
            <a:off x="437788" y="2516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2"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2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26"/>
          <p:cNvSpPr txBox="1">
            <a:spLocks noGrp="1"/>
          </p:cNvSpPr>
          <p:nvPr>
            <p:ph type="subTitle" idx="1"/>
          </p:nvPr>
        </p:nvSpPr>
        <p:spPr>
          <a:xfrm>
            <a:off x="2365650" y="1194563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2"/>
          </p:nvPr>
        </p:nvSpPr>
        <p:spPr>
          <a:xfrm>
            <a:off x="2365650" y="2610875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ubTitle" idx="3"/>
          </p:nvPr>
        </p:nvSpPr>
        <p:spPr>
          <a:xfrm>
            <a:off x="2365650" y="4027188"/>
            <a:ext cx="44127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63" name="Google Shape;1163;p26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164" name="Google Shape;1164;p2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26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181" name="Google Shape;1181;p2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26"/>
          <p:cNvSpPr txBox="1">
            <a:spLocks noGrp="1"/>
          </p:cNvSpPr>
          <p:nvPr>
            <p:ph type="title" hasCustomPrompt="1"/>
          </p:nvPr>
        </p:nvSpPr>
        <p:spPr>
          <a:xfrm>
            <a:off x="2365650" y="5703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365650" y="1980037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title" idx="5" hasCustomPrompt="1"/>
          </p:nvPr>
        </p:nvSpPr>
        <p:spPr>
          <a:xfrm>
            <a:off x="2365650" y="3389812"/>
            <a:ext cx="4412700" cy="624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pic>
        <p:nvPicPr>
          <p:cNvPr id="1188" name="Google Shape;1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689" y="-103982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708" r:id="rId4"/>
    <p:sldLayoutId id="2147483659" r:id="rId5"/>
    <p:sldLayoutId id="2147483662" r:id="rId6"/>
    <p:sldLayoutId id="2147483668" r:id="rId7"/>
    <p:sldLayoutId id="2147483671" r:id="rId8"/>
    <p:sldLayoutId id="2147483672" r:id="rId9"/>
    <p:sldLayoutId id="2147483681" r:id="rId10"/>
    <p:sldLayoutId id="2147483684" r:id="rId11"/>
    <p:sldLayoutId id="2147483697" r:id="rId12"/>
    <p:sldLayoutId id="2147483698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2249617"/>
            <a:ext cx="6647100" cy="97484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FABLE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/>
              <a:t>Fairness and Bias in LLM Evaluation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FF73A-19F3-7D55-B7E6-CAA90E16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946;p133">
            <a:extLst>
              <a:ext uri="{FF2B5EF4-FFF2-40B4-BE49-F238E27FC236}">
                <a16:creationId xmlns:a16="http://schemas.microsoft.com/office/drawing/2014/main" id="{9112D2A8-334C-5D61-C631-DF255ED050F7}"/>
              </a:ext>
            </a:extLst>
          </p:cNvPr>
          <p:cNvGrpSpPr/>
          <p:nvPr/>
        </p:nvGrpSpPr>
        <p:grpSpPr>
          <a:xfrm rot="10800000">
            <a:off x="1767328" y="974028"/>
            <a:ext cx="6651114" cy="3426383"/>
            <a:chOff x="6629161" y="4631435"/>
            <a:chExt cx="915000" cy="469200"/>
          </a:xfrm>
        </p:grpSpPr>
        <p:sp>
          <p:nvSpPr>
            <p:cNvPr id="11" name="Google Shape;14953;p133">
              <a:extLst>
                <a:ext uri="{FF2B5EF4-FFF2-40B4-BE49-F238E27FC236}">
                  <a16:creationId xmlns:a16="http://schemas.microsoft.com/office/drawing/2014/main" id="{CE3F411A-0376-4737-47F4-C914883EDC45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4954;p133">
              <a:extLst>
                <a:ext uri="{FF2B5EF4-FFF2-40B4-BE49-F238E27FC236}">
                  <a16:creationId xmlns:a16="http://schemas.microsoft.com/office/drawing/2014/main" id="{88BDDC3A-5A81-F366-A0F3-3D67E3E8F152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DA7AF1D-5282-69D7-589B-B1CB47921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609" y="2291027"/>
            <a:ext cx="2477388" cy="710137"/>
          </a:xfrm>
        </p:spPr>
        <p:txBody>
          <a:bodyPr/>
          <a:lstStyle/>
          <a:p>
            <a:pPr marL="139700" indent="0"/>
            <a:r>
              <a:rPr lang="en-US" dirty="0" err="1"/>
              <a:t>Deepseek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18EE3-2289-C36B-D037-8ADC2DA3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18" y="1215725"/>
            <a:ext cx="4948605" cy="29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93B8B905-8471-25B2-B425-65D43E4C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>
            <a:extLst>
              <a:ext uri="{FF2B5EF4-FFF2-40B4-BE49-F238E27FC236}">
                <a16:creationId xmlns:a16="http://schemas.microsoft.com/office/drawing/2014/main" id="{06B01DF4-7B16-8D93-02DC-A8A94A90B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Setup</a:t>
            </a:r>
            <a:endParaRPr sz="6000" dirty="0"/>
          </a:p>
        </p:txBody>
      </p:sp>
      <p:sp>
        <p:nvSpPr>
          <p:cNvPr id="2765" name="Google Shape;2765;p64">
            <a:extLst>
              <a:ext uri="{FF2B5EF4-FFF2-40B4-BE49-F238E27FC236}">
                <a16:creationId xmlns:a16="http://schemas.microsoft.com/office/drawing/2014/main" id="{F91BBD1D-D706-50CB-72D8-A194E7A8B2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7" name="Google Shape;2767;p64">
            <a:extLst>
              <a:ext uri="{FF2B5EF4-FFF2-40B4-BE49-F238E27FC236}">
                <a16:creationId xmlns:a16="http://schemas.microsoft.com/office/drawing/2014/main" id="{1D5E2EC3-075E-4778-9B14-9797C36B16D6}"/>
              </a:ext>
            </a:extLst>
          </p:cNvPr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>
              <a:extLst>
                <a:ext uri="{FF2B5EF4-FFF2-40B4-BE49-F238E27FC236}">
                  <a16:creationId xmlns:a16="http://schemas.microsoft.com/office/drawing/2014/main" id="{6963AD7C-C64B-8B30-41A2-88F8F7D4A66A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>
              <a:extLst>
                <a:ext uri="{FF2B5EF4-FFF2-40B4-BE49-F238E27FC236}">
                  <a16:creationId xmlns:a16="http://schemas.microsoft.com/office/drawing/2014/main" id="{A34E2005-7824-3673-12F7-95A28F086CF1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>
              <a:extLst>
                <a:ext uri="{FF2B5EF4-FFF2-40B4-BE49-F238E27FC236}">
                  <a16:creationId xmlns:a16="http://schemas.microsoft.com/office/drawing/2014/main" id="{49069DEC-39DD-57F3-E8DE-BE79FD545031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>
              <a:extLst>
                <a:ext uri="{FF2B5EF4-FFF2-40B4-BE49-F238E27FC236}">
                  <a16:creationId xmlns:a16="http://schemas.microsoft.com/office/drawing/2014/main" id="{CBDCD847-DBE5-6E78-B295-E5215E9F8029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>
            <a:extLst>
              <a:ext uri="{FF2B5EF4-FFF2-40B4-BE49-F238E27FC236}">
                <a16:creationId xmlns:a16="http://schemas.microsoft.com/office/drawing/2014/main" id="{7AFDE913-FD90-4613-88B5-6996845E575D}"/>
              </a:ext>
            </a:extLst>
          </p:cNvPr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>
            <a:extLst>
              <a:ext uri="{FF2B5EF4-FFF2-40B4-BE49-F238E27FC236}">
                <a16:creationId xmlns:a16="http://schemas.microsoft.com/office/drawing/2014/main" id="{2EEE72BF-A009-03FF-60CE-AE762BB37116}"/>
              </a:ext>
            </a:extLst>
          </p:cNvPr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>
            <a:extLst>
              <a:ext uri="{FF2B5EF4-FFF2-40B4-BE49-F238E27FC236}">
                <a16:creationId xmlns:a16="http://schemas.microsoft.com/office/drawing/2014/main" id="{DB4421C6-8C96-39F9-B147-BCF63F6A83D9}"/>
              </a:ext>
            </a:extLst>
          </p:cNvPr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>
            <a:extLst>
              <a:ext uri="{FF2B5EF4-FFF2-40B4-BE49-F238E27FC236}">
                <a16:creationId xmlns:a16="http://schemas.microsoft.com/office/drawing/2014/main" id="{6CBA7563-C832-D9D0-3528-3541FE5EFAA4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>
            <a:extLst>
              <a:ext uri="{FF2B5EF4-FFF2-40B4-BE49-F238E27FC236}">
                <a16:creationId xmlns:a16="http://schemas.microsoft.com/office/drawing/2014/main" id="{627181E9-88E7-5DAD-51A2-F0C99A1C4D0B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  <a:extLst>
              <a:ext uri="{FF2B5EF4-FFF2-40B4-BE49-F238E27FC236}">
                <a16:creationId xmlns:a16="http://schemas.microsoft.com/office/drawing/2014/main" id="{585F6751-42AA-93A5-ED7E-51AE17484BA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2872C5-7EE1-EBBD-F19A-E1AB4F268A89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DCDA66-C437-6ABC-0179-231EC2CEB47B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4041F-33D0-383C-92F8-E8161A2F1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52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5">
          <a:extLst>
            <a:ext uri="{FF2B5EF4-FFF2-40B4-BE49-F238E27FC236}">
              <a16:creationId xmlns:a16="http://schemas.microsoft.com/office/drawing/2014/main" id="{0F2508A8-C4CB-05C6-3B98-FD7EF619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97">
            <a:extLst>
              <a:ext uri="{FF2B5EF4-FFF2-40B4-BE49-F238E27FC236}">
                <a16:creationId xmlns:a16="http://schemas.microsoft.com/office/drawing/2014/main" id="{F4FD2F24-EB58-F401-5A49-39F3BD5B98F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259237" y="1686577"/>
            <a:ext cx="4412700" cy="624300"/>
          </a:xfrm>
          <a:prstGeom prst="rect">
            <a:avLst/>
          </a:prstGeom>
        </p:spPr>
        <p:txBody>
          <a:bodyPr spcFirstLastPara="1" wrap="square" lIns="91425" tIns="36575" rIns="91425" bIns="91425" anchor="t" anchorCtr="0">
            <a:noAutofit/>
          </a:bodyPr>
          <a:lstStyle/>
          <a:p>
            <a:r>
              <a:rPr lang="en-US" sz="2800" dirty="0"/>
              <a:t>Stereo Set</a:t>
            </a:r>
            <a:br>
              <a:rPr lang="en-US" dirty="0"/>
            </a:br>
            <a:r>
              <a:rPr lang="en-US" sz="1200" dirty="0"/>
              <a:t>gender, political, race - biases</a:t>
            </a:r>
            <a:br>
              <a:rPr lang="en-US" dirty="0"/>
            </a:br>
            <a:endParaRPr dirty="0"/>
          </a:p>
        </p:txBody>
      </p:sp>
      <p:grpSp>
        <p:nvGrpSpPr>
          <p:cNvPr id="4132" name="Google Shape;4132;p97">
            <a:extLst>
              <a:ext uri="{FF2B5EF4-FFF2-40B4-BE49-F238E27FC236}">
                <a16:creationId xmlns:a16="http://schemas.microsoft.com/office/drawing/2014/main" id="{CA96A221-4BE0-7F2B-8BB0-71C5CF2AB7FB}"/>
              </a:ext>
            </a:extLst>
          </p:cNvPr>
          <p:cNvGrpSpPr/>
          <p:nvPr/>
        </p:nvGrpSpPr>
        <p:grpSpPr>
          <a:xfrm>
            <a:off x="1459208" y="3354108"/>
            <a:ext cx="793256" cy="182899"/>
            <a:chOff x="2685575" y="2835950"/>
            <a:chExt cx="433000" cy="99825"/>
          </a:xfrm>
        </p:grpSpPr>
        <p:sp>
          <p:nvSpPr>
            <p:cNvPr id="4133" name="Google Shape;4133;p97">
              <a:extLst>
                <a:ext uri="{FF2B5EF4-FFF2-40B4-BE49-F238E27FC236}">
                  <a16:creationId xmlns:a16="http://schemas.microsoft.com/office/drawing/2014/main" id="{E781AD0C-82A3-FE05-9811-F54779DC6BDD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97">
              <a:extLst>
                <a:ext uri="{FF2B5EF4-FFF2-40B4-BE49-F238E27FC236}">
                  <a16:creationId xmlns:a16="http://schemas.microsoft.com/office/drawing/2014/main" id="{BD621004-05E7-38D6-FFDF-528AC7B60FE7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7">
              <a:extLst>
                <a:ext uri="{FF2B5EF4-FFF2-40B4-BE49-F238E27FC236}">
                  <a16:creationId xmlns:a16="http://schemas.microsoft.com/office/drawing/2014/main" id="{790EA75A-BD66-1FEC-C9FF-5DF60EAD6FB0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97">
              <a:extLst>
                <a:ext uri="{FF2B5EF4-FFF2-40B4-BE49-F238E27FC236}">
                  <a16:creationId xmlns:a16="http://schemas.microsoft.com/office/drawing/2014/main" id="{5B35EE97-CDC0-11D1-FF00-BFA9FC88EE4A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7" name="Google Shape;4137;p97">
            <a:extLst>
              <a:ext uri="{FF2B5EF4-FFF2-40B4-BE49-F238E27FC236}">
                <a16:creationId xmlns:a16="http://schemas.microsoft.com/office/drawing/2014/main" id="{8FFA0728-F9C5-7A82-97F7-2F36DF5DE2E2}"/>
              </a:ext>
            </a:extLst>
          </p:cNvPr>
          <p:cNvSpPr/>
          <p:nvPr/>
        </p:nvSpPr>
        <p:spPr>
          <a:xfrm rot="-5400000">
            <a:off x="7314835" y="29025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97">
            <a:extLst>
              <a:ext uri="{FF2B5EF4-FFF2-40B4-BE49-F238E27FC236}">
                <a16:creationId xmlns:a16="http://schemas.microsoft.com/office/drawing/2014/main" id="{13D42FCB-76DE-D428-D4FF-B3E76E67F3AF}"/>
              </a:ext>
            </a:extLst>
          </p:cNvPr>
          <p:cNvSpPr/>
          <p:nvPr/>
        </p:nvSpPr>
        <p:spPr>
          <a:xfrm>
            <a:off x="1578083" y="83254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9" name="Google Shape;4139;p97">
            <a:extLst>
              <a:ext uri="{FF2B5EF4-FFF2-40B4-BE49-F238E27FC236}">
                <a16:creationId xmlns:a16="http://schemas.microsoft.com/office/drawing/2014/main" id="{C30CF1BB-4F8A-173B-28E6-EC6A6B2D3E14}"/>
              </a:ext>
            </a:extLst>
          </p:cNvPr>
          <p:cNvGrpSpPr/>
          <p:nvPr/>
        </p:nvGrpSpPr>
        <p:grpSpPr>
          <a:xfrm rot="-5400000">
            <a:off x="6841577" y="1742813"/>
            <a:ext cx="289170" cy="284718"/>
            <a:chOff x="426000" y="3302025"/>
            <a:chExt cx="220875" cy="217475"/>
          </a:xfrm>
        </p:grpSpPr>
        <p:sp>
          <p:nvSpPr>
            <p:cNvPr id="4140" name="Google Shape;4140;p97">
              <a:extLst>
                <a:ext uri="{FF2B5EF4-FFF2-40B4-BE49-F238E27FC236}">
                  <a16:creationId xmlns:a16="http://schemas.microsoft.com/office/drawing/2014/main" id="{16BBE657-6A58-8066-7D55-B85DE5E34D38}"/>
                </a:ext>
              </a:extLst>
            </p:cNvPr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97">
              <a:extLst>
                <a:ext uri="{FF2B5EF4-FFF2-40B4-BE49-F238E27FC236}">
                  <a16:creationId xmlns:a16="http://schemas.microsoft.com/office/drawing/2014/main" id="{23BD7175-20BB-C734-CB0A-7A7992A0EC40}"/>
                </a:ext>
              </a:extLst>
            </p:cNvPr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2" name="Google Shape;4142;p97">
            <a:extLst>
              <a:ext uri="{FF2B5EF4-FFF2-40B4-BE49-F238E27FC236}">
                <a16:creationId xmlns:a16="http://schemas.microsoft.com/office/drawing/2014/main" id="{CC13F5A9-1845-CD7B-E893-D49D5F0F645A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97">
            <a:extLst>
              <a:ext uri="{FF2B5EF4-FFF2-40B4-BE49-F238E27FC236}">
                <a16:creationId xmlns:a16="http://schemas.microsoft.com/office/drawing/2014/main" id="{353152C0-B789-3E09-35DB-5BCA8A098C74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97">
            <a:hlinkClick r:id="rId3" action="ppaction://hlinksldjump"/>
            <a:extLst>
              <a:ext uri="{FF2B5EF4-FFF2-40B4-BE49-F238E27FC236}">
                <a16:creationId xmlns:a16="http://schemas.microsoft.com/office/drawing/2014/main" id="{85043CBF-5E7E-8AD1-ECA8-5FC90D3A5268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62ADE7A-7875-471C-67C8-CD8446C5BF31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359602-81EC-FE6B-97F2-AE82FA0847A7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30;p97">
            <a:extLst>
              <a:ext uri="{FF2B5EF4-FFF2-40B4-BE49-F238E27FC236}">
                <a16:creationId xmlns:a16="http://schemas.microsoft.com/office/drawing/2014/main" id="{5CBBA0A3-9318-C624-0E90-28B64C5A6FFA}"/>
              </a:ext>
            </a:extLst>
          </p:cNvPr>
          <p:cNvSpPr txBox="1">
            <a:spLocks/>
          </p:cNvSpPr>
          <p:nvPr/>
        </p:nvSpPr>
        <p:spPr>
          <a:xfrm>
            <a:off x="2365650" y="317535"/>
            <a:ext cx="4412700" cy="5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sz="4400" dirty="0">
                <a:solidFill>
                  <a:srgbClr val="00B0F0"/>
                </a:solidFill>
              </a:rPr>
              <a:t>Datasets</a:t>
            </a:r>
          </a:p>
        </p:txBody>
      </p:sp>
      <p:sp>
        <p:nvSpPr>
          <p:cNvPr id="11" name="Google Shape;4130;p97">
            <a:extLst>
              <a:ext uri="{FF2B5EF4-FFF2-40B4-BE49-F238E27FC236}">
                <a16:creationId xmlns:a16="http://schemas.microsoft.com/office/drawing/2014/main" id="{60728664-0FD5-8A6E-68D0-86D1B37BBA4C}"/>
              </a:ext>
            </a:extLst>
          </p:cNvPr>
          <p:cNvSpPr txBox="1">
            <a:spLocks/>
          </p:cNvSpPr>
          <p:nvPr/>
        </p:nvSpPr>
        <p:spPr>
          <a:xfrm>
            <a:off x="2259237" y="2608495"/>
            <a:ext cx="44127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2800" dirty="0" err="1"/>
              <a:t>CrowS</a:t>
            </a:r>
            <a:r>
              <a:rPr lang="en-US" sz="2800" dirty="0"/>
              <a:t>-Pair</a:t>
            </a:r>
            <a:br>
              <a:rPr lang="en-US" dirty="0"/>
            </a:br>
            <a:r>
              <a:rPr lang="en-US" sz="1200" dirty="0"/>
              <a:t>gender, political, race, religion - biases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Google Shape;4130;p97">
            <a:extLst>
              <a:ext uri="{FF2B5EF4-FFF2-40B4-BE49-F238E27FC236}">
                <a16:creationId xmlns:a16="http://schemas.microsoft.com/office/drawing/2014/main" id="{85B471CD-5674-6F52-5AAB-00DCAC4FE460}"/>
              </a:ext>
            </a:extLst>
          </p:cNvPr>
          <p:cNvSpPr txBox="1">
            <a:spLocks/>
          </p:cNvSpPr>
          <p:nvPr/>
        </p:nvSpPr>
        <p:spPr>
          <a:xfrm>
            <a:off x="2259237" y="3529602"/>
            <a:ext cx="44127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2800" dirty="0"/>
              <a:t>Holistic Bias</a:t>
            </a:r>
            <a:br>
              <a:rPr lang="en-US" dirty="0"/>
            </a:br>
            <a:r>
              <a:rPr lang="en-US" sz="1200" dirty="0"/>
              <a:t>gender, political, race, religion - biases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5">
          <a:extLst>
            <a:ext uri="{FF2B5EF4-FFF2-40B4-BE49-F238E27FC236}">
              <a16:creationId xmlns:a16="http://schemas.microsoft.com/office/drawing/2014/main" id="{78E7CC79-90BD-C931-0F34-D9753F14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97">
            <a:extLst>
              <a:ext uri="{FF2B5EF4-FFF2-40B4-BE49-F238E27FC236}">
                <a16:creationId xmlns:a16="http://schemas.microsoft.com/office/drawing/2014/main" id="{3CAB0746-9DF0-9E2B-3BF8-CD33BCEA1D0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259237" y="1686577"/>
            <a:ext cx="4412700" cy="624300"/>
          </a:xfrm>
          <a:prstGeom prst="rect">
            <a:avLst/>
          </a:prstGeom>
        </p:spPr>
        <p:txBody>
          <a:bodyPr spcFirstLastPara="1" wrap="square" lIns="91425" tIns="36575" rIns="91425" bIns="91425" anchor="t" anchorCtr="0">
            <a:noAutofit/>
          </a:bodyPr>
          <a:lstStyle/>
          <a:p>
            <a:r>
              <a:rPr lang="en-US" sz="2800" dirty="0"/>
              <a:t>Toxic Bert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pSp>
        <p:nvGrpSpPr>
          <p:cNvPr id="4132" name="Google Shape;4132;p97">
            <a:extLst>
              <a:ext uri="{FF2B5EF4-FFF2-40B4-BE49-F238E27FC236}">
                <a16:creationId xmlns:a16="http://schemas.microsoft.com/office/drawing/2014/main" id="{55F5E5DF-A52D-61FB-1614-C97693D43691}"/>
              </a:ext>
            </a:extLst>
          </p:cNvPr>
          <p:cNvGrpSpPr/>
          <p:nvPr/>
        </p:nvGrpSpPr>
        <p:grpSpPr>
          <a:xfrm>
            <a:off x="1459208" y="3354108"/>
            <a:ext cx="793256" cy="182899"/>
            <a:chOff x="2685575" y="2835950"/>
            <a:chExt cx="433000" cy="99825"/>
          </a:xfrm>
        </p:grpSpPr>
        <p:sp>
          <p:nvSpPr>
            <p:cNvPr id="4133" name="Google Shape;4133;p97">
              <a:extLst>
                <a:ext uri="{FF2B5EF4-FFF2-40B4-BE49-F238E27FC236}">
                  <a16:creationId xmlns:a16="http://schemas.microsoft.com/office/drawing/2014/main" id="{805AC245-35C4-CF33-CBAB-06F86C44BB73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97">
              <a:extLst>
                <a:ext uri="{FF2B5EF4-FFF2-40B4-BE49-F238E27FC236}">
                  <a16:creationId xmlns:a16="http://schemas.microsoft.com/office/drawing/2014/main" id="{2D343FF9-DF5C-F6A8-980A-53216CA7A497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7">
              <a:extLst>
                <a:ext uri="{FF2B5EF4-FFF2-40B4-BE49-F238E27FC236}">
                  <a16:creationId xmlns:a16="http://schemas.microsoft.com/office/drawing/2014/main" id="{843035AB-8803-D5DB-DE4B-927B22182AD8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97">
              <a:extLst>
                <a:ext uri="{FF2B5EF4-FFF2-40B4-BE49-F238E27FC236}">
                  <a16:creationId xmlns:a16="http://schemas.microsoft.com/office/drawing/2014/main" id="{17B10E51-7AD9-D166-20FD-1DF125E2DBD5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7" name="Google Shape;4137;p97">
            <a:extLst>
              <a:ext uri="{FF2B5EF4-FFF2-40B4-BE49-F238E27FC236}">
                <a16:creationId xmlns:a16="http://schemas.microsoft.com/office/drawing/2014/main" id="{3C091008-703F-FD9D-7E06-BAB52709299E}"/>
              </a:ext>
            </a:extLst>
          </p:cNvPr>
          <p:cNvSpPr/>
          <p:nvPr/>
        </p:nvSpPr>
        <p:spPr>
          <a:xfrm rot="-5400000">
            <a:off x="7314835" y="29025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97">
            <a:extLst>
              <a:ext uri="{FF2B5EF4-FFF2-40B4-BE49-F238E27FC236}">
                <a16:creationId xmlns:a16="http://schemas.microsoft.com/office/drawing/2014/main" id="{FC5A1DD3-FF1F-5A11-EC32-7F9CB07C01DF}"/>
              </a:ext>
            </a:extLst>
          </p:cNvPr>
          <p:cNvSpPr/>
          <p:nvPr/>
        </p:nvSpPr>
        <p:spPr>
          <a:xfrm>
            <a:off x="1578083" y="83254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9" name="Google Shape;4139;p97">
            <a:extLst>
              <a:ext uri="{FF2B5EF4-FFF2-40B4-BE49-F238E27FC236}">
                <a16:creationId xmlns:a16="http://schemas.microsoft.com/office/drawing/2014/main" id="{D2C6CAFF-6FC0-CDCC-03D1-82ADF04BC6B4}"/>
              </a:ext>
            </a:extLst>
          </p:cNvPr>
          <p:cNvGrpSpPr/>
          <p:nvPr/>
        </p:nvGrpSpPr>
        <p:grpSpPr>
          <a:xfrm rot="-5400000">
            <a:off x="6841577" y="1742813"/>
            <a:ext cx="289170" cy="284718"/>
            <a:chOff x="426000" y="3302025"/>
            <a:chExt cx="220875" cy="217475"/>
          </a:xfrm>
        </p:grpSpPr>
        <p:sp>
          <p:nvSpPr>
            <p:cNvPr id="4140" name="Google Shape;4140;p97">
              <a:extLst>
                <a:ext uri="{FF2B5EF4-FFF2-40B4-BE49-F238E27FC236}">
                  <a16:creationId xmlns:a16="http://schemas.microsoft.com/office/drawing/2014/main" id="{EF67EB70-4147-C03D-5C62-91EB244FF3AA}"/>
                </a:ext>
              </a:extLst>
            </p:cNvPr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97">
              <a:extLst>
                <a:ext uri="{FF2B5EF4-FFF2-40B4-BE49-F238E27FC236}">
                  <a16:creationId xmlns:a16="http://schemas.microsoft.com/office/drawing/2014/main" id="{050E9B11-D495-30EB-74A2-1AA59E3B888B}"/>
                </a:ext>
              </a:extLst>
            </p:cNvPr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2" name="Google Shape;4142;p97">
            <a:extLst>
              <a:ext uri="{FF2B5EF4-FFF2-40B4-BE49-F238E27FC236}">
                <a16:creationId xmlns:a16="http://schemas.microsoft.com/office/drawing/2014/main" id="{C9728BBD-7542-65FC-353A-377CD313EB22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97">
            <a:extLst>
              <a:ext uri="{FF2B5EF4-FFF2-40B4-BE49-F238E27FC236}">
                <a16:creationId xmlns:a16="http://schemas.microsoft.com/office/drawing/2014/main" id="{D576FFAE-80FD-F5E4-90F6-A5F5E29F627C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97">
            <a:hlinkClick r:id="rId3" action="ppaction://hlinksldjump"/>
            <a:extLst>
              <a:ext uri="{FF2B5EF4-FFF2-40B4-BE49-F238E27FC236}">
                <a16:creationId xmlns:a16="http://schemas.microsoft.com/office/drawing/2014/main" id="{DA1C91EF-D32F-76DA-76D0-F446CBC9C752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9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931B13-D92B-0D75-EA97-1E6FC04530A7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6" name="Google Shape;4146;p9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543DD0-30D4-026E-1D8C-75C651EC3578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30;p97">
            <a:extLst>
              <a:ext uri="{FF2B5EF4-FFF2-40B4-BE49-F238E27FC236}">
                <a16:creationId xmlns:a16="http://schemas.microsoft.com/office/drawing/2014/main" id="{12A72D56-2307-61C7-D03B-D96EC4717F83}"/>
              </a:ext>
            </a:extLst>
          </p:cNvPr>
          <p:cNvSpPr txBox="1">
            <a:spLocks/>
          </p:cNvSpPr>
          <p:nvPr/>
        </p:nvSpPr>
        <p:spPr>
          <a:xfrm>
            <a:off x="2365650" y="317535"/>
            <a:ext cx="4412700" cy="5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sz="4400" dirty="0">
                <a:solidFill>
                  <a:srgbClr val="00B0F0"/>
                </a:solidFill>
              </a:rPr>
              <a:t>Benchmarks</a:t>
            </a:r>
          </a:p>
        </p:txBody>
      </p:sp>
      <p:sp>
        <p:nvSpPr>
          <p:cNvPr id="11" name="Google Shape;4130;p97">
            <a:extLst>
              <a:ext uri="{FF2B5EF4-FFF2-40B4-BE49-F238E27FC236}">
                <a16:creationId xmlns:a16="http://schemas.microsoft.com/office/drawing/2014/main" id="{3E1C51E7-0E46-1352-D779-743AE9F6A264}"/>
              </a:ext>
            </a:extLst>
          </p:cNvPr>
          <p:cNvSpPr txBox="1">
            <a:spLocks/>
          </p:cNvSpPr>
          <p:nvPr/>
        </p:nvSpPr>
        <p:spPr>
          <a:xfrm>
            <a:off x="2259237" y="2608495"/>
            <a:ext cx="44127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2800" dirty="0" err="1"/>
              <a:t>RoBERTa</a:t>
            </a:r>
            <a:r>
              <a:rPr lang="en-US" sz="2800" dirty="0"/>
              <a:t> Hate Speech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Google Shape;4130;p97">
            <a:extLst>
              <a:ext uri="{FF2B5EF4-FFF2-40B4-BE49-F238E27FC236}">
                <a16:creationId xmlns:a16="http://schemas.microsoft.com/office/drawing/2014/main" id="{029FAEE4-D442-FB04-6C65-DB96998C1373}"/>
              </a:ext>
            </a:extLst>
          </p:cNvPr>
          <p:cNvSpPr txBox="1">
            <a:spLocks/>
          </p:cNvSpPr>
          <p:nvPr/>
        </p:nvSpPr>
        <p:spPr>
          <a:xfrm>
            <a:off x="2259237" y="3529601"/>
            <a:ext cx="4412700" cy="924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US" sz="2800" dirty="0"/>
              <a:t>BART-large MNLI (Zero-Shot):</a:t>
            </a: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09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Challenges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414D7-B64D-417D-5D37-09F7A2F63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>
          <a:extLst>
            <a:ext uri="{FF2B5EF4-FFF2-40B4-BE49-F238E27FC236}">
              <a16:creationId xmlns:a16="http://schemas.microsoft.com/office/drawing/2014/main" id="{EBACC6B2-BC22-C6C7-FFE1-D678FDAE9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>
            <a:extLst>
              <a:ext uri="{FF2B5EF4-FFF2-40B4-BE49-F238E27FC236}">
                <a16:creationId xmlns:a16="http://schemas.microsoft.com/office/drawing/2014/main" id="{E41CAFB3-0871-8762-9ECB-EDE87EAE6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-&gt; Journey</a:t>
            </a:r>
            <a:endParaRPr dirty="0"/>
          </a:p>
        </p:txBody>
      </p:sp>
      <p:sp>
        <p:nvSpPr>
          <p:cNvPr id="2785" name="Google Shape;2785;p65">
            <a:extLst>
              <a:ext uri="{FF2B5EF4-FFF2-40B4-BE49-F238E27FC236}">
                <a16:creationId xmlns:a16="http://schemas.microsoft.com/office/drawing/2014/main" id="{B0EB6BDB-89E6-BFDA-308C-C4A0BA6CAC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5421" y="1416701"/>
            <a:ext cx="368098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Proprietary Models</a:t>
            </a:r>
            <a:endParaRPr dirty="0"/>
          </a:p>
        </p:txBody>
      </p:sp>
      <p:sp>
        <p:nvSpPr>
          <p:cNvPr id="2786" name="Google Shape;2786;p65">
            <a:extLst>
              <a:ext uri="{FF2B5EF4-FFF2-40B4-BE49-F238E27FC236}">
                <a16:creationId xmlns:a16="http://schemas.microsoft.com/office/drawing/2014/main" id="{C1B0B482-A6AF-772D-0948-84BCAD6FB27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25416" y="1881152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Using ChatGPT costs $$$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2787" name="Google Shape;2787;p65">
            <a:extLst>
              <a:ext uri="{FF2B5EF4-FFF2-40B4-BE49-F238E27FC236}">
                <a16:creationId xmlns:a16="http://schemas.microsoft.com/office/drawing/2014/main" id="{D34F30E9-5933-693D-4C95-4536C4B826B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25420" y="3131568"/>
            <a:ext cx="369709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Stupid Mistakes</a:t>
            </a:r>
            <a:endParaRPr dirty="0"/>
          </a:p>
        </p:txBody>
      </p:sp>
      <p:sp>
        <p:nvSpPr>
          <p:cNvPr id="2788" name="Google Shape;2788;p65">
            <a:extLst>
              <a:ext uri="{FF2B5EF4-FFF2-40B4-BE49-F238E27FC236}">
                <a16:creationId xmlns:a16="http://schemas.microsoft.com/office/drawing/2014/main" id="{118A3CFB-A3D3-409C-6FC7-6AB35F251D0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25420" y="3574968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No comments ….</a:t>
            </a:r>
            <a:endParaRPr dirty="0"/>
          </a:p>
        </p:txBody>
      </p:sp>
      <p:grpSp>
        <p:nvGrpSpPr>
          <p:cNvPr id="2791" name="Google Shape;2791;p65">
            <a:extLst>
              <a:ext uri="{FF2B5EF4-FFF2-40B4-BE49-F238E27FC236}">
                <a16:creationId xmlns:a16="http://schemas.microsoft.com/office/drawing/2014/main" id="{377DB355-75B2-B20D-F9E8-7C7D82AC080E}"/>
              </a:ext>
            </a:extLst>
          </p:cNvPr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>
              <a:extLst>
                <a:ext uri="{FF2B5EF4-FFF2-40B4-BE49-F238E27FC236}">
                  <a16:creationId xmlns:a16="http://schemas.microsoft.com/office/drawing/2014/main" id="{034AC483-67A1-F22A-6BE1-F6F9E61DC2C4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>
              <a:extLst>
                <a:ext uri="{FF2B5EF4-FFF2-40B4-BE49-F238E27FC236}">
                  <a16:creationId xmlns:a16="http://schemas.microsoft.com/office/drawing/2014/main" id="{AEC696EA-8926-E8BA-0439-3BC30BBA305A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>
              <a:extLst>
                <a:ext uri="{FF2B5EF4-FFF2-40B4-BE49-F238E27FC236}">
                  <a16:creationId xmlns:a16="http://schemas.microsoft.com/office/drawing/2014/main" id="{C9153B01-D13E-27D4-A10A-793A0440F32F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>
              <a:extLst>
                <a:ext uri="{FF2B5EF4-FFF2-40B4-BE49-F238E27FC236}">
                  <a16:creationId xmlns:a16="http://schemas.microsoft.com/office/drawing/2014/main" id="{DF6AA0BF-9190-920F-CA84-1A136BD061F6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>
            <a:extLst>
              <a:ext uri="{FF2B5EF4-FFF2-40B4-BE49-F238E27FC236}">
                <a16:creationId xmlns:a16="http://schemas.microsoft.com/office/drawing/2014/main" id="{8A1EBE1C-9B92-CBDE-4D87-AA4142D8D8E7}"/>
              </a:ext>
            </a:extLst>
          </p:cNvPr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>
              <a:extLst>
                <a:ext uri="{FF2B5EF4-FFF2-40B4-BE49-F238E27FC236}">
                  <a16:creationId xmlns:a16="http://schemas.microsoft.com/office/drawing/2014/main" id="{B2F765C5-9D2F-7EED-6C4C-B63A0C360CC4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>
              <a:extLst>
                <a:ext uri="{FF2B5EF4-FFF2-40B4-BE49-F238E27FC236}">
                  <a16:creationId xmlns:a16="http://schemas.microsoft.com/office/drawing/2014/main" id="{11F1ABA6-431D-C7F1-CFB0-DAE5C9E19EE7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>
              <a:extLst>
                <a:ext uri="{FF2B5EF4-FFF2-40B4-BE49-F238E27FC236}">
                  <a16:creationId xmlns:a16="http://schemas.microsoft.com/office/drawing/2014/main" id="{5F51942C-DC6F-74E3-5F94-4B87ECD61A49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>
              <a:extLst>
                <a:ext uri="{FF2B5EF4-FFF2-40B4-BE49-F238E27FC236}">
                  <a16:creationId xmlns:a16="http://schemas.microsoft.com/office/drawing/2014/main" id="{F16D4B6B-6AF2-B348-CD51-C28FCE40028F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>
              <a:extLst>
                <a:ext uri="{FF2B5EF4-FFF2-40B4-BE49-F238E27FC236}">
                  <a16:creationId xmlns:a16="http://schemas.microsoft.com/office/drawing/2014/main" id="{CE00897B-8A57-9DFF-8E69-A13D24861235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>
              <a:extLst>
                <a:ext uri="{FF2B5EF4-FFF2-40B4-BE49-F238E27FC236}">
                  <a16:creationId xmlns:a16="http://schemas.microsoft.com/office/drawing/2014/main" id="{7F166672-8586-7540-A742-1EC5C8A8BB62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>
              <a:extLst>
                <a:ext uri="{FF2B5EF4-FFF2-40B4-BE49-F238E27FC236}">
                  <a16:creationId xmlns:a16="http://schemas.microsoft.com/office/drawing/2014/main" id="{99A30279-5224-11A0-3C38-DAB2C0079BE2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>
              <a:extLst>
                <a:ext uri="{FF2B5EF4-FFF2-40B4-BE49-F238E27FC236}">
                  <a16:creationId xmlns:a16="http://schemas.microsoft.com/office/drawing/2014/main" id="{A23CEAD7-077F-5956-8217-EBA6B18820F4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>
              <a:extLst>
                <a:ext uri="{FF2B5EF4-FFF2-40B4-BE49-F238E27FC236}">
                  <a16:creationId xmlns:a16="http://schemas.microsoft.com/office/drawing/2014/main" id="{BB8642E9-9D03-E787-ADEE-A74769D88063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>
              <a:extLst>
                <a:ext uri="{FF2B5EF4-FFF2-40B4-BE49-F238E27FC236}">
                  <a16:creationId xmlns:a16="http://schemas.microsoft.com/office/drawing/2014/main" id="{E7F644A4-33A8-5F79-0A0B-C1A4FEBFE9C7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>
              <a:extLst>
                <a:ext uri="{FF2B5EF4-FFF2-40B4-BE49-F238E27FC236}">
                  <a16:creationId xmlns:a16="http://schemas.microsoft.com/office/drawing/2014/main" id="{30D35983-B08C-9B91-CC7C-6A027E590528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>
              <a:extLst>
                <a:ext uri="{FF2B5EF4-FFF2-40B4-BE49-F238E27FC236}">
                  <a16:creationId xmlns:a16="http://schemas.microsoft.com/office/drawing/2014/main" id="{1A873170-B0C8-335A-7EAE-348C2F2CBA74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>
              <a:extLst>
                <a:ext uri="{FF2B5EF4-FFF2-40B4-BE49-F238E27FC236}">
                  <a16:creationId xmlns:a16="http://schemas.microsoft.com/office/drawing/2014/main" id="{9331832E-542C-C777-39BF-2998B91531A9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>
              <a:extLst>
                <a:ext uri="{FF2B5EF4-FFF2-40B4-BE49-F238E27FC236}">
                  <a16:creationId xmlns:a16="http://schemas.microsoft.com/office/drawing/2014/main" id="{D85BB618-41B5-D63A-7BC5-E395F1D5C5CA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>
              <a:extLst>
                <a:ext uri="{FF2B5EF4-FFF2-40B4-BE49-F238E27FC236}">
                  <a16:creationId xmlns:a16="http://schemas.microsoft.com/office/drawing/2014/main" id="{9F053918-3D0A-0F99-218E-ADB738B9B550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>
              <a:extLst>
                <a:ext uri="{FF2B5EF4-FFF2-40B4-BE49-F238E27FC236}">
                  <a16:creationId xmlns:a16="http://schemas.microsoft.com/office/drawing/2014/main" id="{E4EBA6E3-07CF-24D8-2CD7-105258C3A8DF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>
              <a:extLst>
                <a:ext uri="{FF2B5EF4-FFF2-40B4-BE49-F238E27FC236}">
                  <a16:creationId xmlns:a16="http://schemas.microsoft.com/office/drawing/2014/main" id="{B42F9278-D82A-A945-533B-EBE3E6AC0BC3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>
              <a:extLst>
                <a:ext uri="{FF2B5EF4-FFF2-40B4-BE49-F238E27FC236}">
                  <a16:creationId xmlns:a16="http://schemas.microsoft.com/office/drawing/2014/main" id="{155C877C-C41C-B2FA-AF62-E34B835F5948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>
              <a:extLst>
                <a:ext uri="{FF2B5EF4-FFF2-40B4-BE49-F238E27FC236}">
                  <a16:creationId xmlns:a16="http://schemas.microsoft.com/office/drawing/2014/main" id="{8BC08F5E-F183-3088-AA58-A017646AF24E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>
              <a:extLst>
                <a:ext uri="{FF2B5EF4-FFF2-40B4-BE49-F238E27FC236}">
                  <a16:creationId xmlns:a16="http://schemas.microsoft.com/office/drawing/2014/main" id="{A0C9E0E3-2B10-35F1-90C7-2BEA0A0FBA38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>
              <a:extLst>
                <a:ext uri="{FF2B5EF4-FFF2-40B4-BE49-F238E27FC236}">
                  <a16:creationId xmlns:a16="http://schemas.microsoft.com/office/drawing/2014/main" id="{BD575E81-D392-F840-8172-C29C09F86906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>
              <a:extLst>
                <a:ext uri="{FF2B5EF4-FFF2-40B4-BE49-F238E27FC236}">
                  <a16:creationId xmlns:a16="http://schemas.microsoft.com/office/drawing/2014/main" id="{43023A3A-CF5C-9177-700B-EC470B055A0F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>
              <a:extLst>
                <a:ext uri="{FF2B5EF4-FFF2-40B4-BE49-F238E27FC236}">
                  <a16:creationId xmlns:a16="http://schemas.microsoft.com/office/drawing/2014/main" id="{61399F37-C255-776B-4DA9-D483B6ADEEBE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>
              <a:extLst>
                <a:ext uri="{FF2B5EF4-FFF2-40B4-BE49-F238E27FC236}">
                  <a16:creationId xmlns:a16="http://schemas.microsoft.com/office/drawing/2014/main" id="{A3207474-1EF6-269D-0E7A-AC788F530E0E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>
              <a:extLst>
                <a:ext uri="{FF2B5EF4-FFF2-40B4-BE49-F238E27FC236}">
                  <a16:creationId xmlns:a16="http://schemas.microsoft.com/office/drawing/2014/main" id="{37F44CFB-B611-BF30-9902-71086EDE1115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>
              <a:extLst>
                <a:ext uri="{FF2B5EF4-FFF2-40B4-BE49-F238E27FC236}">
                  <a16:creationId xmlns:a16="http://schemas.microsoft.com/office/drawing/2014/main" id="{623241FC-ADA3-F32A-6A61-D424E7454F27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>
              <a:extLst>
                <a:ext uri="{FF2B5EF4-FFF2-40B4-BE49-F238E27FC236}">
                  <a16:creationId xmlns:a16="http://schemas.microsoft.com/office/drawing/2014/main" id="{9C04D337-452C-FEEE-97F8-177D87FF6AE8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>
              <a:extLst>
                <a:ext uri="{FF2B5EF4-FFF2-40B4-BE49-F238E27FC236}">
                  <a16:creationId xmlns:a16="http://schemas.microsoft.com/office/drawing/2014/main" id="{2752A8F9-D3B6-FB40-82C0-A4CDAEFBE3F4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>
              <a:extLst>
                <a:ext uri="{FF2B5EF4-FFF2-40B4-BE49-F238E27FC236}">
                  <a16:creationId xmlns:a16="http://schemas.microsoft.com/office/drawing/2014/main" id="{3804A947-67C1-1A54-1FF2-63AA0C197896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>
              <a:extLst>
                <a:ext uri="{FF2B5EF4-FFF2-40B4-BE49-F238E27FC236}">
                  <a16:creationId xmlns:a16="http://schemas.microsoft.com/office/drawing/2014/main" id="{44312991-71E2-3CF7-9953-9948A3A8D608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>
              <a:extLst>
                <a:ext uri="{FF2B5EF4-FFF2-40B4-BE49-F238E27FC236}">
                  <a16:creationId xmlns:a16="http://schemas.microsoft.com/office/drawing/2014/main" id="{062AEFBC-96FA-8572-68D3-253394B5A42F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>
              <a:extLst>
                <a:ext uri="{FF2B5EF4-FFF2-40B4-BE49-F238E27FC236}">
                  <a16:creationId xmlns:a16="http://schemas.microsoft.com/office/drawing/2014/main" id="{F1F640E4-EF4D-C4EF-C8B4-23F155BD8E46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>
              <a:extLst>
                <a:ext uri="{FF2B5EF4-FFF2-40B4-BE49-F238E27FC236}">
                  <a16:creationId xmlns:a16="http://schemas.microsoft.com/office/drawing/2014/main" id="{56EF9D7C-4A3C-04E3-36C1-4EC64B5A9F6D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>
              <a:extLst>
                <a:ext uri="{FF2B5EF4-FFF2-40B4-BE49-F238E27FC236}">
                  <a16:creationId xmlns:a16="http://schemas.microsoft.com/office/drawing/2014/main" id="{669F1060-A3F0-12DE-AEEA-1B5EE543BF49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>
              <a:extLst>
                <a:ext uri="{FF2B5EF4-FFF2-40B4-BE49-F238E27FC236}">
                  <a16:creationId xmlns:a16="http://schemas.microsoft.com/office/drawing/2014/main" id="{E2EFA38B-F27E-63B9-3A12-F32CD35ED4B1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>
              <a:extLst>
                <a:ext uri="{FF2B5EF4-FFF2-40B4-BE49-F238E27FC236}">
                  <a16:creationId xmlns:a16="http://schemas.microsoft.com/office/drawing/2014/main" id="{033C9A02-5891-2C58-82D8-3DB5E01A7F2D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>
              <a:extLst>
                <a:ext uri="{FF2B5EF4-FFF2-40B4-BE49-F238E27FC236}">
                  <a16:creationId xmlns:a16="http://schemas.microsoft.com/office/drawing/2014/main" id="{CBE61AAF-58D4-6E7F-9954-62488C57EF9C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>
              <a:extLst>
                <a:ext uri="{FF2B5EF4-FFF2-40B4-BE49-F238E27FC236}">
                  <a16:creationId xmlns:a16="http://schemas.microsoft.com/office/drawing/2014/main" id="{EBFD5760-4C68-2AF1-661A-53EC4FB244C2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>
              <a:extLst>
                <a:ext uri="{FF2B5EF4-FFF2-40B4-BE49-F238E27FC236}">
                  <a16:creationId xmlns:a16="http://schemas.microsoft.com/office/drawing/2014/main" id="{5C6D95FB-3CCE-F4D5-6558-7401B0493F98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>
              <a:extLst>
                <a:ext uri="{FF2B5EF4-FFF2-40B4-BE49-F238E27FC236}">
                  <a16:creationId xmlns:a16="http://schemas.microsoft.com/office/drawing/2014/main" id="{525F3E60-D8E3-70CE-0C7A-C3EF72950AAF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>
              <a:extLst>
                <a:ext uri="{FF2B5EF4-FFF2-40B4-BE49-F238E27FC236}">
                  <a16:creationId xmlns:a16="http://schemas.microsoft.com/office/drawing/2014/main" id="{EF7DCAE7-56DB-E9F6-66BA-B6BFC6864BFD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>
              <a:extLst>
                <a:ext uri="{FF2B5EF4-FFF2-40B4-BE49-F238E27FC236}">
                  <a16:creationId xmlns:a16="http://schemas.microsoft.com/office/drawing/2014/main" id="{BDB34635-42A3-EDC8-EC54-C56BCEA1E200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>
              <a:extLst>
                <a:ext uri="{FF2B5EF4-FFF2-40B4-BE49-F238E27FC236}">
                  <a16:creationId xmlns:a16="http://schemas.microsoft.com/office/drawing/2014/main" id="{3739C073-B4B6-B621-0508-397BAA6330BD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>
              <a:extLst>
                <a:ext uri="{FF2B5EF4-FFF2-40B4-BE49-F238E27FC236}">
                  <a16:creationId xmlns:a16="http://schemas.microsoft.com/office/drawing/2014/main" id="{29BCB77F-9C8D-CCA6-832B-E3601C3D49A7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>
              <a:extLst>
                <a:ext uri="{FF2B5EF4-FFF2-40B4-BE49-F238E27FC236}">
                  <a16:creationId xmlns:a16="http://schemas.microsoft.com/office/drawing/2014/main" id="{1E079E60-C24E-5F14-8BD1-7832EA64DDF9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>
              <a:extLst>
                <a:ext uri="{FF2B5EF4-FFF2-40B4-BE49-F238E27FC236}">
                  <a16:creationId xmlns:a16="http://schemas.microsoft.com/office/drawing/2014/main" id="{C5EA6145-93F5-98FE-9236-4ABC741F97AF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>
              <a:extLst>
                <a:ext uri="{FF2B5EF4-FFF2-40B4-BE49-F238E27FC236}">
                  <a16:creationId xmlns:a16="http://schemas.microsoft.com/office/drawing/2014/main" id="{5AF37A53-BE33-FE02-D6CB-76B3B81D351C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>
              <a:extLst>
                <a:ext uri="{FF2B5EF4-FFF2-40B4-BE49-F238E27FC236}">
                  <a16:creationId xmlns:a16="http://schemas.microsoft.com/office/drawing/2014/main" id="{31568975-FDC5-5737-DFB8-094E21626EB1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>
            <a:extLst>
              <a:ext uri="{FF2B5EF4-FFF2-40B4-BE49-F238E27FC236}">
                <a16:creationId xmlns:a16="http://schemas.microsoft.com/office/drawing/2014/main" id="{A432897B-465D-3D4C-595E-22D5F0FABF71}"/>
              </a:ext>
            </a:extLst>
          </p:cNvPr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>
            <a:extLst>
              <a:ext uri="{FF2B5EF4-FFF2-40B4-BE49-F238E27FC236}">
                <a16:creationId xmlns:a16="http://schemas.microsoft.com/office/drawing/2014/main" id="{3B05E7E7-32AA-FD92-C849-6702EE472364}"/>
              </a:ext>
            </a:extLst>
          </p:cNvPr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>
              <a:extLst>
                <a:ext uri="{FF2B5EF4-FFF2-40B4-BE49-F238E27FC236}">
                  <a16:creationId xmlns:a16="http://schemas.microsoft.com/office/drawing/2014/main" id="{0BED3A34-2C3F-6296-A944-EBD665FF93C5}"/>
                </a:ext>
              </a:extLst>
            </p:cNvPr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>
              <a:extLst>
                <a:ext uri="{FF2B5EF4-FFF2-40B4-BE49-F238E27FC236}">
                  <a16:creationId xmlns:a16="http://schemas.microsoft.com/office/drawing/2014/main" id="{1775AA93-CCD1-5E02-5E80-CD3928BAD907}"/>
                </a:ext>
              </a:extLst>
            </p:cNvPr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>
              <a:extLst>
                <a:ext uri="{FF2B5EF4-FFF2-40B4-BE49-F238E27FC236}">
                  <a16:creationId xmlns:a16="http://schemas.microsoft.com/office/drawing/2014/main" id="{D0CED073-F68A-0C17-54DC-15A9B1CCEC74}"/>
                </a:ext>
              </a:extLst>
            </p:cNvPr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0" name="Google Shape;2860;p65">
            <a:extLst>
              <a:ext uri="{FF2B5EF4-FFF2-40B4-BE49-F238E27FC236}">
                <a16:creationId xmlns:a16="http://schemas.microsoft.com/office/drawing/2014/main" id="{96E42157-508E-6E22-8382-4A5A52DE1C38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>
            <a:extLst>
              <a:ext uri="{FF2B5EF4-FFF2-40B4-BE49-F238E27FC236}">
                <a16:creationId xmlns:a16="http://schemas.microsoft.com/office/drawing/2014/main" id="{62897D60-6610-2D09-1C1D-A04F6E9F3A1A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  <a:extLst>
              <a:ext uri="{FF2B5EF4-FFF2-40B4-BE49-F238E27FC236}">
                <a16:creationId xmlns:a16="http://schemas.microsoft.com/office/drawing/2014/main" id="{2ABF0588-33EB-7450-9481-1650F7AE2AEF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465FCD-BA7D-6B2C-0F56-9C0E10CEF3A6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4F6744-AAE8-B221-AB4F-809D4A5B41DC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027;p118">
            <a:extLst>
              <a:ext uri="{FF2B5EF4-FFF2-40B4-BE49-F238E27FC236}">
                <a16:creationId xmlns:a16="http://schemas.microsoft.com/office/drawing/2014/main" id="{30F01031-F595-FDD9-846B-0C9C8444C98E}"/>
              </a:ext>
            </a:extLst>
          </p:cNvPr>
          <p:cNvSpPr/>
          <p:nvPr/>
        </p:nvSpPr>
        <p:spPr>
          <a:xfrm>
            <a:off x="2378612" y="329782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7013;p118">
            <a:extLst>
              <a:ext uri="{FF2B5EF4-FFF2-40B4-BE49-F238E27FC236}">
                <a16:creationId xmlns:a16="http://schemas.microsoft.com/office/drawing/2014/main" id="{CBC60C97-B13C-E2CB-EE86-9EB656FBDFC1}"/>
              </a:ext>
            </a:extLst>
          </p:cNvPr>
          <p:cNvSpPr/>
          <p:nvPr/>
        </p:nvSpPr>
        <p:spPr>
          <a:xfrm>
            <a:off x="2378612" y="163180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787;p65">
            <a:extLst>
              <a:ext uri="{FF2B5EF4-FFF2-40B4-BE49-F238E27FC236}">
                <a16:creationId xmlns:a16="http://schemas.microsoft.com/office/drawing/2014/main" id="{509938F5-D2C4-7B5F-B9CF-5747C8644CA0}"/>
              </a:ext>
            </a:extLst>
          </p:cNvPr>
          <p:cNvSpPr txBox="1">
            <a:spLocks/>
          </p:cNvSpPr>
          <p:nvPr/>
        </p:nvSpPr>
        <p:spPr>
          <a:xfrm>
            <a:off x="3025420" y="2263609"/>
            <a:ext cx="369709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Open Source </a:t>
            </a:r>
          </a:p>
        </p:txBody>
      </p:sp>
      <p:sp>
        <p:nvSpPr>
          <p:cNvPr id="3" name="Google Shape;2788;p65">
            <a:extLst>
              <a:ext uri="{FF2B5EF4-FFF2-40B4-BE49-F238E27FC236}">
                <a16:creationId xmlns:a16="http://schemas.microsoft.com/office/drawing/2014/main" id="{E5F349DE-D14A-90FE-2E83-3D63612D234A}"/>
              </a:ext>
            </a:extLst>
          </p:cNvPr>
          <p:cNvSpPr txBox="1">
            <a:spLocks/>
          </p:cNvSpPr>
          <p:nvPr/>
        </p:nvSpPr>
        <p:spPr>
          <a:xfrm>
            <a:off x="3025416" y="2728060"/>
            <a:ext cx="3384258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Hardware Limitation</a:t>
            </a:r>
          </a:p>
        </p:txBody>
      </p:sp>
      <p:sp>
        <p:nvSpPr>
          <p:cNvPr id="4" name="Google Shape;7027;p118">
            <a:extLst>
              <a:ext uri="{FF2B5EF4-FFF2-40B4-BE49-F238E27FC236}">
                <a16:creationId xmlns:a16="http://schemas.microsoft.com/office/drawing/2014/main" id="{46DD16DF-7B6D-185D-1AEC-E5B304ED28A6}"/>
              </a:ext>
            </a:extLst>
          </p:cNvPr>
          <p:cNvSpPr/>
          <p:nvPr/>
        </p:nvSpPr>
        <p:spPr>
          <a:xfrm>
            <a:off x="2378612" y="249945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" name="Picture 23" descr="A black background with lines&#10;&#10;Description automatically generated">
            <a:extLst>
              <a:ext uri="{FF2B5EF4-FFF2-40B4-BE49-F238E27FC236}">
                <a16:creationId xmlns:a16="http://schemas.microsoft.com/office/drawing/2014/main" id="{586E15CE-3170-BF5D-F0E9-8F53D3511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70" y="2599929"/>
            <a:ext cx="360000" cy="36000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EFE79-8D21-6FC4-E19E-2CDE8BF2B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70" y="1701152"/>
            <a:ext cx="360000" cy="36000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6910DC-B21A-9EE6-73AB-958FAECAC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370" y="339496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" grpId="0" build="p"/>
      <p:bldP spid="2786" grpId="0" build="p"/>
      <p:bldP spid="2787" grpId="0" build="p"/>
      <p:bldP spid="2788" grpId="0" build="p"/>
      <p:bldP spid="19" grpId="0" animBg="1"/>
      <p:bldP spid="50" grpId="0" animBg="1"/>
      <p:bldP spid="2" grpId="0"/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>
          <a:extLst>
            <a:ext uri="{FF2B5EF4-FFF2-40B4-BE49-F238E27FC236}">
              <a16:creationId xmlns:a16="http://schemas.microsoft.com/office/drawing/2014/main" id="{AEF71079-5C8C-6194-B208-FC4350FB8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>
            <a:extLst>
              <a:ext uri="{FF2B5EF4-FFF2-40B4-BE49-F238E27FC236}">
                <a16:creationId xmlns:a16="http://schemas.microsoft.com/office/drawing/2014/main" id="{5A3F8176-6A41-FB1D-2608-61E133965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6375" y="2162908"/>
            <a:ext cx="4509600" cy="6813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</a:t>
            </a:r>
            <a:endParaRPr dirty="0"/>
          </a:p>
        </p:txBody>
      </p:sp>
      <p:sp>
        <p:nvSpPr>
          <p:cNvPr id="3314" name="Google Shape;3314;p81">
            <a:extLst>
              <a:ext uri="{FF2B5EF4-FFF2-40B4-BE49-F238E27FC236}">
                <a16:creationId xmlns:a16="http://schemas.microsoft.com/office/drawing/2014/main" id="{ECBCBC30-3C5F-2AB6-B98A-5B9805044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15" name="Google Shape;3315;p81">
            <a:extLst>
              <a:ext uri="{FF2B5EF4-FFF2-40B4-BE49-F238E27FC236}">
                <a16:creationId xmlns:a16="http://schemas.microsoft.com/office/drawing/2014/main" id="{A223C689-ED8A-EB46-6567-766FD8CCB3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316" name="Google Shape;3316;p81">
            <a:extLst>
              <a:ext uri="{FF2B5EF4-FFF2-40B4-BE49-F238E27FC236}">
                <a16:creationId xmlns:a16="http://schemas.microsoft.com/office/drawing/2014/main" id="{2F31AFA7-C791-EDCB-E1FC-A89BBA0E48FD}"/>
              </a:ext>
            </a:extLst>
          </p:cNvPr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>
            <a:extLst>
              <a:ext uri="{FF2B5EF4-FFF2-40B4-BE49-F238E27FC236}">
                <a16:creationId xmlns:a16="http://schemas.microsoft.com/office/drawing/2014/main" id="{D4B3DD49-8307-576B-6B71-75F2F8F79A8E}"/>
              </a:ext>
            </a:extLst>
          </p:cNvPr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>
            <a:extLst>
              <a:ext uri="{FF2B5EF4-FFF2-40B4-BE49-F238E27FC236}">
                <a16:creationId xmlns:a16="http://schemas.microsoft.com/office/drawing/2014/main" id="{F1297F99-9071-CA1F-3AFB-9B276A635B45}"/>
              </a:ext>
            </a:extLst>
          </p:cNvPr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>
              <a:extLst>
                <a:ext uri="{FF2B5EF4-FFF2-40B4-BE49-F238E27FC236}">
                  <a16:creationId xmlns:a16="http://schemas.microsoft.com/office/drawing/2014/main" id="{7F2D6AB1-0457-32A8-64DF-61344C30ECEF}"/>
                </a:ext>
              </a:extLst>
            </p:cNvPr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>
              <a:extLst>
                <a:ext uri="{FF2B5EF4-FFF2-40B4-BE49-F238E27FC236}">
                  <a16:creationId xmlns:a16="http://schemas.microsoft.com/office/drawing/2014/main" id="{3A2A514D-AAC2-C787-0A12-E78A5E9BF1A1}"/>
                </a:ext>
              </a:extLst>
            </p:cNvPr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>
              <a:extLst>
                <a:ext uri="{FF2B5EF4-FFF2-40B4-BE49-F238E27FC236}">
                  <a16:creationId xmlns:a16="http://schemas.microsoft.com/office/drawing/2014/main" id="{7D757A03-BE9B-DD10-5E2D-C0DDA1A68DDC}"/>
                </a:ext>
              </a:extLst>
            </p:cNvPr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>
              <a:extLst>
                <a:ext uri="{FF2B5EF4-FFF2-40B4-BE49-F238E27FC236}">
                  <a16:creationId xmlns:a16="http://schemas.microsoft.com/office/drawing/2014/main" id="{336D04DD-CC7F-1A12-3457-A4D0498FC6B8}"/>
                </a:ext>
              </a:extLst>
            </p:cNvPr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>
              <a:extLst>
                <a:ext uri="{FF2B5EF4-FFF2-40B4-BE49-F238E27FC236}">
                  <a16:creationId xmlns:a16="http://schemas.microsoft.com/office/drawing/2014/main" id="{A08BD5BF-6380-2936-B584-2090A40C77AA}"/>
                </a:ext>
              </a:extLst>
            </p:cNvPr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>
              <a:extLst>
                <a:ext uri="{FF2B5EF4-FFF2-40B4-BE49-F238E27FC236}">
                  <a16:creationId xmlns:a16="http://schemas.microsoft.com/office/drawing/2014/main" id="{32D19089-0DB4-945C-F632-A00EE47B6B81}"/>
                </a:ext>
              </a:extLst>
            </p:cNvPr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>
              <a:extLst>
                <a:ext uri="{FF2B5EF4-FFF2-40B4-BE49-F238E27FC236}">
                  <a16:creationId xmlns:a16="http://schemas.microsoft.com/office/drawing/2014/main" id="{8418F3BC-EA3C-9D05-BB50-62CDF5B72FC5}"/>
                </a:ext>
              </a:extLst>
            </p:cNvPr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>
              <a:extLst>
                <a:ext uri="{FF2B5EF4-FFF2-40B4-BE49-F238E27FC236}">
                  <a16:creationId xmlns:a16="http://schemas.microsoft.com/office/drawing/2014/main" id="{0D23FE03-0B9E-0CA9-4478-73D8BB0B18E0}"/>
                </a:ext>
              </a:extLst>
            </p:cNvPr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>
              <a:extLst>
                <a:ext uri="{FF2B5EF4-FFF2-40B4-BE49-F238E27FC236}">
                  <a16:creationId xmlns:a16="http://schemas.microsoft.com/office/drawing/2014/main" id="{D0E27BF9-4F2D-C076-B549-50D9304DA10D}"/>
                </a:ext>
              </a:extLst>
            </p:cNvPr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>
              <a:extLst>
                <a:ext uri="{FF2B5EF4-FFF2-40B4-BE49-F238E27FC236}">
                  <a16:creationId xmlns:a16="http://schemas.microsoft.com/office/drawing/2014/main" id="{8DAA76E1-53D8-6113-F73A-6AE15D56D2E2}"/>
                </a:ext>
              </a:extLst>
            </p:cNvPr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>
              <a:extLst>
                <a:ext uri="{FF2B5EF4-FFF2-40B4-BE49-F238E27FC236}">
                  <a16:creationId xmlns:a16="http://schemas.microsoft.com/office/drawing/2014/main" id="{1576B0BA-438D-F0CB-2102-E47C13C6C9BB}"/>
                </a:ext>
              </a:extLst>
            </p:cNvPr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>
              <a:extLst>
                <a:ext uri="{FF2B5EF4-FFF2-40B4-BE49-F238E27FC236}">
                  <a16:creationId xmlns:a16="http://schemas.microsoft.com/office/drawing/2014/main" id="{A5D05443-BAB6-E525-B1B0-7C116953E0A9}"/>
                </a:ext>
              </a:extLst>
            </p:cNvPr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>
              <a:extLst>
                <a:ext uri="{FF2B5EF4-FFF2-40B4-BE49-F238E27FC236}">
                  <a16:creationId xmlns:a16="http://schemas.microsoft.com/office/drawing/2014/main" id="{DF31F277-844B-13C5-E371-E28702D836FD}"/>
                </a:ext>
              </a:extLst>
            </p:cNvPr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>
              <a:extLst>
                <a:ext uri="{FF2B5EF4-FFF2-40B4-BE49-F238E27FC236}">
                  <a16:creationId xmlns:a16="http://schemas.microsoft.com/office/drawing/2014/main" id="{51F52D08-0C0B-2E0F-DD26-2FAB72A5B599}"/>
                </a:ext>
              </a:extLst>
            </p:cNvPr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>
              <a:extLst>
                <a:ext uri="{FF2B5EF4-FFF2-40B4-BE49-F238E27FC236}">
                  <a16:creationId xmlns:a16="http://schemas.microsoft.com/office/drawing/2014/main" id="{169B4266-0F43-39DF-1572-5ACA81B5C19B}"/>
                </a:ext>
              </a:extLst>
            </p:cNvPr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>
              <a:extLst>
                <a:ext uri="{FF2B5EF4-FFF2-40B4-BE49-F238E27FC236}">
                  <a16:creationId xmlns:a16="http://schemas.microsoft.com/office/drawing/2014/main" id="{E807A8FD-0896-C2D6-8938-C763AA4503D8}"/>
                </a:ext>
              </a:extLst>
            </p:cNvPr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>
            <a:extLst>
              <a:ext uri="{FF2B5EF4-FFF2-40B4-BE49-F238E27FC236}">
                <a16:creationId xmlns:a16="http://schemas.microsoft.com/office/drawing/2014/main" id="{432AE992-87D3-C591-9996-F349A6BE109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>
            <a:extLst>
              <a:ext uri="{FF2B5EF4-FFF2-40B4-BE49-F238E27FC236}">
                <a16:creationId xmlns:a16="http://schemas.microsoft.com/office/drawing/2014/main" id="{709BF23C-B1F4-539D-F8AD-66C14B51260D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  <a:extLst>
              <a:ext uri="{FF2B5EF4-FFF2-40B4-BE49-F238E27FC236}">
                <a16:creationId xmlns:a16="http://schemas.microsoft.com/office/drawing/2014/main" id="{86985D1C-E418-A672-69B1-60D47CBF6346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41C6A2-6521-E023-D2A3-F0339DED899F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0C13CD-8857-6BE4-B24B-62122B303F27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25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0">
          <a:extLst>
            <a:ext uri="{FF2B5EF4-FFF2-40B4-BE49-F238E27FC236}">
              <a16:creationId xmlns:a16="http://schemas.microsoft.com/office/drawing/2014/main" id="{3D3DA993-0E85-0B0D-EBE8-7E7E5C648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p98">
            <a:extLst>
              <a:ext uri="{FF2B5EF4-FFF2-40B4-BE49-F238E27FC236}">
                <a16:creationId xmlns:a16="http://schemas.microsoft.com/office/drawing/2014/main" id="{750D8DA5-6F1F-227B-6CC9-5972B2B57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Generation</a:t>
            </a:r>
            <a:endParaRPr dirty="0"/>
          </a:p>
        </p:txBody>
      </p:sp>
      <p:grpSp>
        <p:nvGrpSpPr>
          <p:cNvPr id="4152" name="Google Shape;4152;p98">
            <a:extLst>
              <a:ext uri="{FF2B5EF4-FFF2-40B4-BE49-F238E27FC236}">
                <a16:creationId xmlns:a16="http://schemas.microsoft.com/office/drawing/2014/main" id="{9388D47F-D670-4A33-2696-43DA733F5621}"/>
              </a:ext>
            </a:extLst>
          </p:cNvPr>
          <p:cNvGrpSpPr/>
          <p:nvPr/>
        </p:nvGrpSpPr>
        <p:grpSpPr>
          <a:xfrm flipH="1">
            <a:off x="6692888" y="-911128"/>
            <a:ext cx="2019176" cy="2019176"/>
            <a:chOff x="1943325" y="-220375"/>
            <a:chExt cx="1298672" cy="1298672"/>
          </a:xfrm>
        </p:grpSpPr>
        <p:sp>
          <p:nvSpPr>
            <p:cNvPr id="4153" name="Google Shape;4153;p98">
              <a:extLst>
                <a:ext uri="{FF2B5EF4-FFF2-40B4-BE49-F238E27FC236}">
                  <a16:creationId xmlns:a16="http://schemas.microsoft.com/office/drawing/2014/main" id="{F9795F84-BFDB-70DD-9384-BAC399DD09C2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98">
              <a:extLst>
                <a:ext uri="{FF2B5EF4-FFF2-40B4-BE49-F238E27FC236}">
                  <a16:creationId xmlns:a16="http://schemas.microsoft.com/office/drawing/2014/main" id="{020AEDEA-24E9-480F-9A7E-5C50DFA0C1FE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98">
              <a:extLst>
                <a:ext uri="{FF2B5EF4-FFF2-40B4-BE49-F238E27FC236}">
                  <a16:creationId xmlns:a16="http://schemas.microsoft.com/office/drawing/2014/main" id="{64CB396E-0E9C-DA0E-A326-CA795AA6260D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98">
              <a:extLst>
                <a:ext uri="{FF2B5EF4-FFF2-40B4-BE49-F238E27FC236}">
                  <a16:creationId xmlns:a16="http://schemas.microsoft.com/office/drawing/2014/main" id="{ED5EB238-9229-C50F-129F-B0DDEAD0BDE3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98">
              <a:extLst>
                <a:ext uri="{FF2B5EF4-FFF2-40B4-BE49-F238E27FC236}">
                  <a16:creationId xmlns:a16="http://schemas.microsoft.com/office/drawing/2014/main" id="{142E898E-1851-960C-6A99-C120999AD3DC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98">
              <a:extLst>
                <a:ext uri="{FF2B5EF4-FFF2-40B4-BE49-F238E27FC236}">
                  <a16:creationId xmlns:a16="http://schemas.microsoft.com/office/drawing/2014/main" id="{1EF9C017-1963-6059-F19A-C398CD9890E3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98">
              <a:extLst>
                <a:ext uri="{FF2B5EF4-FFF2-40B4-BE49-F238E27FC236}">
                  <a16:creationId xmlns:a16="http://schemas.microsoft.com/office/drawing/2014/main" id="{AF5F903C-2E9A-06E5-5AF4-22F4617DFDF2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98">
              <a:extLst>
                <a:ext uri="{FF2B5EF4-FFF2-40B4-BE49-F238E27FC236}">
                  <a16:creationId xmlns:a16="http://schemas.microsoft.com/office/drawing/2014/main" id="{FDB65995-AEAF-6D43-3413-6C197BFFA954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98">
              <a:extLst>
                <a:ext uri="{FF2B5EF4-FFF2-40B4-BE49-F238E27FC236}">
                  <a16:creationId xmlns:a16="http://schemas.microsoft.com/office/drawing/2014/main" id="{C1C0BC02-6A5D-F681-CE6A-24DB75D00FE6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98">
              <a:extLst>
                <a:ext uri="{FF2B5EF4-FFF2-40B4-BE49-F238E27FC236}">
                  <a16:creationId xmlns:a16="http://schemas.microsoft.com/office/drawing/2014/main" id="{97DB54B5-4DD9-F340-7FEC-6B2AEA2EE30E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98">
              <a:extLst>
                <a:ext uri="{FF2B5EF4-FFF2-40B4-BE49-F238E27FC236}">
                  <a16:creationId xmlns:a16="http://schemas.microsoft.com/office/drawing/2014/main" id="{7038E4D8-ABC4-CCD8-12A8-BB6765873C21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98">
              <a:extLst>
                <a:ext uri="{FF2B5EF4-FFF2-40B4-BE49-F238E27FC236}">
                  <a16:creationId xmlns:a16="http://schemas.microsoft.com/office/drawing/2014/main" id="{8B8DC62D-573D-53C0-D198-41F3EF3805B3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98">
              <a:extLst>
                <a:ext uri="{FF2B5EF4-FFF2-40B4-BE49-F238E27FC236}">
                  <a16:creationId xmlns:a16="http://schemas.microsoft.com/office/drawing/2014/main" id="{4E3F164F-BFA7-7C13-01A2-FEFEC1B65156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98">
              <a:extLst>
                <a:ext uri="{FF2B5EF4-FFF2-40B4-BE49-F238E27FC236}">
                  <a16:creationId xmlns:a16="http://schemas.microsoft.com/office/drawing/2014/main" id="{EC5DAC3A-4026-8ED7-038E-E294215EFC9B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98">
              <a:extLst>
                <a:ext uri="{FF2B5EF4-FFF2-40B4-BE49-F238E27FC236}">
                  <a16:creationId xmlns:a16="http://schemas.microsoft.com/office/drawing/2014/main" id="{ADB75CF8-9E76-76EF-32F8-8A3256670CEA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98">
              <a:extLst>
                <a:ext uri="{FF2B5EF4-FFF2-40B4-BE49-F238E27FC236}">
                  <a16:creationId xmlns:a16="http://schemas.microsoft.com/office/drawing/2014/main" id="{6BCDA3C8-7C78-E84E-63D6-BD64EB4C8DBD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98">
              <a:extLst>
                <a:ext uri="{FF2B5EF4-FFF2-40B4-BE49-F238E27FC236}">
                  <a16:creationId xmlns:a16="http://schemas.microsoft.com/office/drawing/2014/main" id="{DBC87017-8450-B875-B7B8-5174E11339FE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98">
              <a:extLst>
                <a:ext uri="{FF2B5EF4-FFF2-40B4-BE49-F238E27FC236}">
                  <a16:creationId xmlns:a16="http://schemas.microsoft.com/office/drawing/2014/main" id="{6625F599-4EAC-6C83-D6CE-6755EC4AA8A7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98">
              <a:extLst>
                <a:ext uri="{FF2B5EF4-FFF2-40B4-BE49-F238E27FC236}">
                  <a16:creationId xmlns:a16="http://schemas.microsoft.com/office/drawing/2014/main" id="{BCB638BD-06F6-FD90-18AB-1BF85211EB2F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98">
              <a:extLst>
                <a:ext uri="{FF2B5EF4-FFF2-40B4-BE49-F238E27FC236}">
                  <a16:creationId xmlns:a16="http://schemas.microsoft.com/office/drawing/2014/main" id="{5444BFE9-716B-1890-1441-EA3D1DB0D9DE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98">
              <a:extLst>
                <a:ext uri="{FF2B5EF4-FFF2-40B4-BE49-F238E27FC236}">
                  <a16:creationId xmlns:a16="http://schemas.microsoft.com/office/drawing/2014/main" id="{478CDAF2-EF6A-BD9A-B6DC-7565D20895DA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98">
              <a:extLst>
                <a:ext uri="{FF2B5EF4-FFF2-40B4-BE49-F238E27FC236}">
                  <a16:creationId xmlns:a16="http://schemas.microsoft.com/office/drawing/2014/main" id="{F5CC1437-30C9-FA27-0110-8587490CFEB7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98">
              <a:extLst>
                <a:ext uri="{FF2B5EF4-FFF2-40B4-BE49-F238E27FC236}">
                  <a16:creationId xmlns:a16="http://schemas.microsoft.com/office/drawing/2014/main" id="{E4935CC3-AC51-F796-E672-C90FBFCBF061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98">
              <a:extLst>
                <a:ext uri="{FF2B5EF4-FFF2-40B4-BE49-F238E27FC236}">
                  <a16:creationId xmlns:a16="http://schemas.microsoft.com/office/drawing/2014/main" id="{B4A11EA3-831D-24E4-084D-EF77FD97CA81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98">
              <a:extLst>
                <a:ext uri="{FF2B5EF4-FFF2-40B4-BE49-F238E27FC236}">
                  <a16:creationId xmlns:a16="http://schemas.microsoft.com/office/drawing/2014/main" id="{F9A95282-B832-331C-D36D-99B1B767F862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98">
              <a:extLst>
                <a:ext uri="{FF2B5EF4-FFF2-40B4-BE49-F238E27FC236}">
                  <a16:creationId xmlns:a16="http://schemas.microsoft.com/office/drawing/2014/main" id="{8AC9945C-D393-CD11-7D69-62B192E8B642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98">
              <a:extLst>
                <a:ext uri="{FF2B5EF4-FFF2-40B4-BE49-F238E27FC236}">
                  <a16:creationId xmlns:a16="http://schemas.microsoft.com/office/drawing/2014/main" id="{2E94F785-BA65-767C-D0B8-09BE3E4326B3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98">
              <a:extLst>
                <a:ext uri="{FF2B5EF4-FFF2-40B4-BE49-F238E27FC236}">
                  <a16:creationId xmlns:a16="http://schemas.microsoft.com/office/drawing/2014/main" id="{8B2666E2-860A-7D65-A0C3-8C4019C22178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98">
              <a:extLst>
                <a:ext uri="{FF2B5EF4-FFF2-40B4-BE49-F238E27FC236}">
                  <a16:creationId xmlns:a16="http://schemas.microsoft.com/office/drawing/2014/main" id="{F9DC119C-13CD-A2AE-367F-606176DD3B33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98">
              <a:extLst>
                <a:ext uri="{FF2B5EF4-FFF2-40B4-BE49-F238E27FC236}">
                  <a16:creationId xmlns:a16="http://schemas.microsoft.com/office/drawing/2014/main" id="{F844A632-A3DA-CF81-2D20-4CFF430C7BAF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98">
              <a:extLst>
                <a:ext uri="{FF2B5EF4-FFF2-40B4-BE49-F238E27FC236}">
                  <a16:creationId xmlns:a16="http://schemas.microsoft.com/office/drawing/2014/main" id="{75557B40-91EF-051C-97D4-AFD6180C0314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98">
              <a:extLst>
                <a:ext uri="{FF2B5EF4-FFF2-40B4-BE49-F238E27FC236}">
                  <a16:creationId xmlns:a16="http://schemas.microsoft.com/office/drawing/2014/main" id="{67503493-0556-FF7B-6C79-43D3069A2075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98">
              <a:extLst>
                <a:ext uri="{FF2B5EF4-FFF2-40B4-BE49-F238E27FC236}">
                  <a16:creationId xmlns:a16="http://schemas.microsoft.com/office/drawing/2014/main" id="{CDBCA024-B739-69E7-DD78-BB8927BC2F12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98">
              <a:extLst>
                <a:ext uri="{FF2B5EF4-FFF2-40B4-BE49-F238E27FC236}">
                  <a16:creationId xmlns:a16="http://schemas.microsoft.com/office/drawing/2014/main" id="{5DAD3721-3A33-0579-152F-B9D08D3963F7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98">
              <a:extLst>
                <a:ext uri="{FF2B5EF4-FFF2-40B4-BE49-F238E27FC236}">
                  <a16:creationId xmlns:a16="http://schemas.microsoft.com/office/drawing/2014/main" id="{925B2E84-A6FE-96EC-81A9-C6440D2E30B1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98">
              <a:extLst>
                <a:ext uri="{FF2B5EF4-FFF2-40B4-BE49-F238E27FC236}">
                  <a16:creationId xmlns:a16="http://schemas.microsoft.com/office/drawing/2014/main" id="{6390E170-E396-847A-427B-816BB603E3FF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98">
              <a:extLst>
                <a:ext uri="{FF2B5EF4-FFF2-40B4-BE49-F238E27FC236}">
                  <a16:creationId xmlns:a16="http://schemas.microsoft.com/office/drawing/2014/main" id="{B4F7086E-06E9-B373-213D-0FD78028635A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98">
              <a:extLst>
                <a:ext uri="{FF2B5EF4-FFF2-40B4-BE49-F238E27FC236}">
                  <a16:creationId xmlns:a16="http://schemas.microsoft.com/office/drawing/2014/main" id="{2AF171CC-7409-2339-E175-AC630EE9F163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98">
              <a:extLst>
                <a:ext uri="{FF2B5EF4-FFF2-40B4-BE49-F238E27FC236}">
                  <a16:creationId xmlns:a16="http://schemas.microsoft.com/office/drawing/2014/main" id="{CBC57E5C-240E-3E3D-1DB1-BE1E9A13F7C7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98">
              <a:extLst>
                <a:ext uri="{FF2B5EF4-FFF2-40B4-BE49-F238E27FC236}">
                  <a16:creationId xmlns:a16="http://schemas.microsoft.com/office/drawing/2014/main" id="{B4639BB5-819E-9BB8-27D3-F6EAD3BA4E4C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98">
              <a:extLst>
                <a:ext uri="{FF2B5EF4-FFF2-40B4-BE49-F238E27FC236}">
                  <a16:creationId xmlns:a16="http://schemas.microsoft.com/office/drawing/2014/main" id="{9ADECF2F-1FF3-4F6C-2143-1483D0608F6A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98">
              <a:extLst>
                <a:ext uri="{FF2B5EF4-FFF2-40B4-BE49-F238E27FC236}">
                  <a16:creationId xmlns:a16="http://schemas.microsoft.com/office/drawing/2014/main" id="{5610C179-8FA7-0798-0CE6-0BE555E103AD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98">
              <a:extLst>
                <a:ext uri="{FF2B5EF4-FFF2-40B4-BE49-F238E27FC236}">
                  <a16:creationId xmlns:a16="http://schemas.microsoft.com/office/drawing/2014/main" id="{9BB28ED5-255A-AAB6-B55E-A541BAB082FA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98">
              <a:extLst>
                <a:ext uri="{FF2B5EF4-FFF2-40B4-BE49-F238E27FC236}">
                  <a16:creationId xmlns:a16="http://schemas.microsoft.com/office/drawing/2014/main" id="{28F0F7B0-58C8-1C5A-1A28-EC9ADCCB4DD0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98">
              <a:extLst>
                <a:ext uri="{FF2B5EF4-FFF2-40B4-BE49-F238E27FC236}">
                  <a16:creationId xmlns:a16="http://schemas.microsoft.com/office/drawing/2014/main" id="{F180C2BF-9037-ECA5-5B64-7B6EB50BC8F8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98">
              <a:extLst>
                <a:ext uri="{FF2B5EF4-FFF2-40B4-BE49-F238E27FC236}">
                  <a16:creationId xmlns:a16="http://schemas.microsoft.com/office/drawing/2014/main" id="{091059AA-C59E-32A8-A0B3-271F3C41B7B6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98">
              <a:extLst>
                <a:ext uri="{FF2B5EF4-FFF2-40B4-BE49-F238E27FC236}">
                  <a16:creationId xmlns:a16="http://schemas.microsoft.com/office/drawing/2014/main" id="{0D8199D9-4746-03C6-124D-ADE8073222CE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98">
              <a:extLst>
                <a:ext uri="{FF2B5EF4-FFF2-40B4-BE49-F238E27FC236}">
                  <a16:creationId xmlns:a16="http://schemas.microsoft.com/office/drawing/2014/main" id="{5A729D90-CB5F-F798-A9A5-A9500265B21E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4" name="Google Shape;4204;p98">
            <a:extLst>
              <a:ext uri="{FF2B5EF4-FFF2-40B4-BE49-F238E27FC236}">
                <a16:creationId xmlns:a16="http://schemas.microsoft.com/office/drawing/2014/main" id="{3EA8FB40-4065-C2FE-388B-5D5A5C8C349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015549" y="1908474"/>
            <a:ext cx="2848777" cy="5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 sz="1400" dirty="0"/>
              <a:t>- </a:t>
            </a:r>
            <a:r>
              <a:rPr lang="en-US" sz="1400" dirty="0" err="1"/>
              <a:t>Deepseek</a:t>
            </a:r>
            <a:r>
              <a:rPr lang="en-US" sz="1400" dirty="0"/>
              <a:t> </a:t>
            </a:r>
            <a:r>
              <a:rPr lang="en-US" sz="1400" dirty="0" err="1"/>
              <a:t>Qwen</a:t>
            </a:r>
            <a:r>
              <a:rPr lang="en-US" sz="1400" dirty="0"/>
              <a:t> distill 1.5b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Gemma3 1b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Granite3 2b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Llama 3.2 1b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Qwen</a:t>
            </a:r>
            <a:r>
              <a:rPr lang="en-US" sz="1400" dirty="0"/>
              <a:t> 2.5 0.5b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Llama 2 7b</a:t>
            </a:r>
            <a:endParaRPr sz="1400" dirty="0"/>
          </a:p>
        </p:txBody>
      </p:sp>
      <p:grpSp>
        <p:nvGrpSpPr>
          <p:cNvPr id="4210" name="Google Shape;4210;p98">
            <a:extLst>
              <a:ext uri="{FF2B5EF4-FFF2-40B4-BE49-F238E27FC236}">
                <a16:creationId xmlns:a16="http://schemas.microsoft.com/office/drawing/2014/main" id="{2EE102B8-7439-CC87-9A1C-2DB1CAB9FB6F}"/>
              </a:ext>
            </a:extLst>
          </p:cNvPr>
          <p:cNvGrpSpPr/>
          <p:nvPr/>
        </p:nvGrpSpPr>
        <p:grpSpPr>
          <a:xfrm rot="5400000" flipH="1">
            <a:off x="5773311" y="606199"/>
            <a:ext cx="282927" cy="284718"/>
            <a:chOff x="430768" y="3302025"/>
            <a:chExt cx="216107" cy="217475"/>
          </a:xfrm>
        </p:grpSpPr>
        <p:sp>
          <p:nvSpPr>
            <p:cNvPr id="4211" name="Google Shape;4211;p98">
              <a:extLst>
                <a:ext uri="{FF2B5EF4-FFF2-40B4-BE49-F238E27FC236}">
                  <a16:creationId xmlns:a16="http://schemas.microsoft.com/office/drawing/2014/main" id="{9AC04E5F-65BA-AA97-74E7-491CC7F818F8}"/>
                </a:ext>
              </a:extLst>
            </p:cNvPr>
            <p:cNvSpPr/>
            <p:nvPr/>
          </p:nvSpPr>
          <p:spPr>
            <a:xfrm>
              <a:off x="430768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98">
              <a:extLst>
                <a:ext uri="{FF2B5EF4-FFF2-40B4-BE49-F238E27FC236}">
                  <a16:creationId xmlns:a16="http://schemas.microsoft.com/office/drawing/2014/main" id="{6C1285FC-6044-4F62-CAF1-1812C0801066}"/>
                </a:ext>
              </a:extLst>
            </p:cNvPr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8" name="Google Shape;4218;p98">
            <a:extLst>
              <a:ext uri="{FF2B5EF4-FFF2-40B4-BE49-F238E27FC236}">
                <a16:creationId xmlns:a16="http://schemas.microsoft.com/office/drawing/2014/main" id="{0C37BE1C-2D0B-0367-4B2E-9396B25AB8F4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98">
            <a:extLst>
              <a:ext uri="{FF2B5EF4-FFF2-40B4-BE49-F238E27FC236}">
                <a16:creationId xmlns:a16="http://schemas.microsoft.com/office/drawing/2014/main" id="{FC78FDFD-3B95-8642-4370-206D58DF121E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98">
            <a:hlinkClick r:id="rId3" action="ppaction://hlinksldjump"/>
            <a:extLst>
              <a:ext uri="{FF2B5EF4-FFF2-40B4-BE49-F238E27FC236}">
                <a16:creationId xmlns:a16="http://schemas.microsoft.com/office/drawing/2014/main" id="{B46FA9F4-E30E-6A52-043B-9FFBEFECF881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4221;p9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A8216E4-DBF7-E982-93F6-C7CA77F72508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2" name="Google Shape;4222;p9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E77906-C377-8C59-2456-7F0A8E9F1CDF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CFFC3-1AA6-D896-4292-21D6EC3A7772}"/>
              </a:ext>
            </a:extLst>
          </p:cNvPr>
          <p:cNvCxnSpPr/>
          <p:nvPr/>
        </p:nvCxnSpPr>
        <p:spPr>
          <a:xfrm>
            <a:off x="4376508" y="1431767"/>
            <a:ext cx="0" cy="281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4208;p98">
            <a:extLst>
              <a:ext uri="{FF2B5EF4-FFF2-40B4-BE49-F238E27FC236}">
                <a16:creationId xmlns:a16="http://schemas.microsoft.com/office/drawing/2014/main" id="{872ECDAC-831F-6AE5-2E30-2772B0441745}"/>
              </a:ext>
            </a:extLst>
          </p:cNvPr>
          <p:cNvSpPr txBox="1">
            <a:spLocks/>
          </p:cNvSpPr>
          <p:nvPr/>
        </p:nvSpPr>
        <p:spPr>
          <a:xfrm>
            <a:off x="5808290" y="1308932"/>
            <a:ext cx="228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>
                <a:solidFill>
                  <a:srgbClr val="00B0F0"/>
                </a:solidFill>
              </a:rPr>
              <a:t>Benchmarks</a:t>
            </a:r>
          </a:p>
        </p:txBody>
      </p:sp>
      <p:sp>
        <p:nvSpPr>
          <p:cNvPr id="15" name="Google Shape;4208;p98">
            <a:extLst>
              <a:ext uri="{FF2B5EF4-FFF2-40B4-BE49-F238E27FC236}">
                <a16:creationId xmlns:a16="http://schemas.microsoft.com/office/drawing/2014/main" id="{B91D2C51-9435-B07D-094E-18BC3924FD1D}"/>
              </a:ext>
            </a:extLst>
          </p:cNvPr>
          <p:cNvSpPr txBox="1">
            <a:spLocks/>
          </p:cNvSpPr>
          <p:nvPr/>
        </p:nvSpPr>
        <p:spPr>
          <a:xfrm>
            <a:off x="934644" y="1308932"/>
            <a:ext cx="228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>
                <a:solidFill>
                  <a:srgbClr val="00B0F0"/>
                </a:solidFill>
              </a:rPr>
              <a:t>Models</a:t>
            </a:r>
          </a:p>
        </p:txBody>
      </p:sp>
      <p:sp>
        <p:nvSpPr>
          <p:cNvPr id="4" name="Google Shape;4204;p98">
            <a:extLst>
              <a:ext uri="{FF2B5EF4-FFF2-40B4-BE49-F238E27FC236}">
                <a16:creationId xmlns:a16="http://schemas.microsoft.com/office/drawing/2014/main" id="{AAA6E8F2-DC27-3928-EE62-B91E7A657BED}"/>
              </a:ext>
            </a:extLst>
          </p:cNvPr>
          <p:cNvSpPr txBox="1">
            <a:spLocks/>
          </p:cNvSpPr>
          <p:nvPr/>
        </p:nvSpPr>
        <p:spPr>
          <a:xfrm>
            <a:off x="5625301" y="1921232"/>
            <a:ext cx="2779071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400" dirty="0"/>
              <a:t>- Toxic Bert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RoBERTa</a:t>
            </a:r>
            <a:r>
              <a:rPr lang="en-US" sz="1400" dirty="0"/>
              <a:t> Hate Speech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- BART-large MNLI </a:t>
            </a:r>
          </a:p>
          <a:p>
            <a:pPr algn="l"/>
            <a:br>
              <a:rPr lang="en-US" sz="1400" dirty="0"/>
            </a:br>
            <a:endParaRPr lang="en-US" sz="1400" dirty="0"/>
          </a:p>
          <a:p>
            <a:pPr algn="l"/>
            <a:r>
              <a:rPr lang="en-US" sz="1400" dirty="0"/>
              <a:t>Using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156</a:t>
            </a:r>
            <a:r>
              <a:rPr lang="en-US" sz="1400" dirty="0"/>
              <a:t> Prompts across the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400" dirty="0"/>
              <a:t> Bias Categories</a:t>
            </a:r>
          </a:p>
        </p:txBody>
      </p:sp>
    </p:spTree>
    <p:extLst>
      <p:ext uri="{BB962C8B-B14F-4D97-AF65-F5344CB8AC3E}">
        <p14:creationId xmlns:p14="http://schemas.microsoft.com/office/powerpoint/2010/main" val="30841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4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7A29CA2A-285C-B0AA-39B3-A834E90C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>
            <a:extLst>
              <a:ext uri="{FF2B5EF4-FFF2-40B4-BE49-F238E27FC236}">
                <a16:creationId xmlns:a16="http://schemas.microsoft.com/office/drawing/2014/main" id="{F0F3E400-3632-0CF5-8876-373DE6264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Observations</a:t>
            </a:r>
            <a:endParaRPr sz="6000" dirty="0"/>
          </a:p>
        </p:txBody>
      </p:sp>
      <p:sp>
        <p:nvSpPr>
          <p:cNvPr id="2765" name="Google Shape;2765;p64">
            <a:extLst>
              <a:ext uri="{FF2B5EF4-FFF2-40B4-BE49-F238E27FC236}">
                <a16:creationId xmlns:a16="http://schemas.microsoft.com/office/drawing/2014/main" id="{624E2788-4A39-0038-0CA3-F4FE609E3D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67" name="Google Shape;2767;p64">
            <a:extLst>
              <a:ext uri="{FF2B5EF4-FFF2-40B4-BE49-F238E27FC236}">
                <a16:creationId xmlns:a16="http://schemas.microsoft.com/office/drawing/2014/main" id="{C848A059-1598-FAD3-238B-2222B4919DD0}"/>
              </a:ext>
            </a:extLst>
          </p:cNvPr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>
              <a:extLst>
                <a:ext uri="{FF2B5EF4-FFF2-40B4-BE49-F238E27FC236}">
                  <a16:creationId xmlns:a16="http://schemas.microsoft.com/office/drawing/2014/main" id="{B81C94D4-5B74-83C9-1947-CBFE990C672A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>
              <a:extLst>
                <a:ext uri="{FF2B5EF4-FFF2-40B4-BE49-F238E27FC236}">
                  <a16:creationId xmlns:a16="http://schemas.microsoft.com/office/drawing/2014/main" id="{D954CB83-B31A-FF00-B4D1-B232852A5F8B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>
              <a:extLst>
                <a:ext uri="{FF2B5EF4-FFF2-40B4-BE49-F238E27FC236}">
                  <a16:creationId xmlns:a16="http://schemas.microsoft.com/office/drawing/2014/main" id="{0CDDDD96-6AED-79CF-6BD6-1A54773EE725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>
              <a:extLst>
                <a:ext uri="{FF2B5EF4-FFF2-40B4-BE49-F238E27FC236}">
                  <a16:creationId xmlns:a16="http://schemas.microsoft.com/office/drawing/2014/main" id="{3221DBDE-EAFF-3BB8-C0E0-D34E5826C8C1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>
            <a:extLst>
              <a:ext uri="{FF2B5EF4-FFF2-40B4-BE49-F238E27FC236}">
                <a16:creationId xmlns:a16="http://schemas.microsoft.com/office/drawing/2014/main" id="{3CA3380D-0047-8033-EAD9-38413155FE35}"/>
              </a:ext>
            </a:extLst>
          </p:cNvPr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>
            <a:extLst>
              <a:ext uri="{FF2B5EF4-FFF2-40B4-BE49-F238E27FC236}">
                <a16:creationId xmlns:a16="http://schemas.microsoft.com/office/drawing/2014/main" id="{C9E6ED0F-BDDB-4B20-C3BC-4C9D395F252E}"/>
              </a:ext>
            </a:extLst>
          </p:cNvPr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>
            <a:extLst>
              <a:ext uri="{FF2B5EF4-FFF2-40B4-BE49-F238E27FC236}">
                <a16:creationId xmlns:a16="http://schemas.microsoft.com/office/drawing/2014/main" id="{0859ADB4-E804-3312-F06A-49AF3F01D6FD}"/>
              </a:ext>
            </a:extLst>
          </p:cNvPr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>
            <a:extLst>
              <a:ext uri="{FF2B5EF4-FFF2-40B4-BE49-F238E27FC236}">
                <a16:creationId xmlns:a16="http://schemas.microsoft.com/office/drawing/2014/main" id="{6C044682-01C3-1B58-3838-B9B2E0C49278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>
            <a:extLst>
              <a:ext uri="{FF2B5EF4-FFF2-40B4-BE49-F238E27FC236}">
                <a16:creationId xmlns:a16="http://schemas.microsoft.com/office/drawing/2014/main" id="{3A05CA85-57F6-403C-0ECA-89EF8F33A4F7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  <a:extLst>
              <a:ext uri="{FF2B5EF4-FFF2-40B4-BE49-F238E27FC236}">
                <a16:creationId xmlns:a16="http://schemas.microsoft.com/office/drawing/2014/main" id="{E05A63BF-C63F-D93E-0922-A9AAC4D90BF0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FE9E20-CA47-1C1A-DED4-8301F57F20AA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BB06AE-2BD2-B3C1-F830-42A3F4F8DC0A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02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725E-6F8A-9D16-9F4E-4D5859A7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946;p133">
            <a:extLst>
              <a:ext uri="{FF2B5EF4-FFF2-40B4-BE49-F238E27FC236}">
                <a16:creationId xmlns:a16="http://schemas.microsoft.com/office/drawing/2014/main" id="{528640F8-8205-4B39-2040-08A112CAD598}"/>
              </a:ext>
            </a:extLst>
          </p:cNvPr>
          <p:cNvGrpSpPr/>
          <p:nvPr/>
        </p:nvGrpSpPr>
        <p:grpSpPr>
          <a:xfrm rot="10800000">
            <a:off x="1767328" y="974028"/>
            <a:ext cx="6651114" cy="3426383"/>
            <a:chOff x="6629161" y="4631435"/>
            <a:chExt cx="915000" cy="469200"/>
          </a:xfrm>
        </p:grpSpPr>
        <p:sp>
          <p:nvSpPr>
            <p:cNvPr id="11" name="Google Shape;14953;p133">
              <a:extLst>
                <a:ext uri="{FF2B5EF4-FFF2-40B4-BE49-F238E27FC236}">
                  <a16:creationId xmlns:a16="http://schemas.microsoft.com/office/drawing/2014/main" id="{F9320C2E-C128-20FA-9B83-EEFE11DCE58F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4954;p133">
              <a:extLst>
                <a:ext uri="{FF2B5EF4-FFF2-40B4-BE49-F238E27FC236}">
                  <a16:creationId xmlns:a16="http://schemas.microsoft.com/office/drawing/2014/main" id="{EE3DC641-795F-BF17-2354-0A583C83C3A1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6B0A25A9-81E0-3E04-B69B-9931E7C1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" y="2155811"/>
            <a:ext cx="2477388" cy="710137"/>
          </a:xfrm>
        </p:spPr>
        <p:txBody>
          <a:bodyPr/>
          <a:lstStyle/>
          <a:p>
            <a:pPr marL="139700" indent="0"/>
            <a:r>
              <a:rPr lang="en-US" dirty="0">
                <a:effectLst/>
              </a:rPr>
              <a:t>Results</a:t>
            </a:r>
            <a:endParaRPr lang="en-US" dirty="0"/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0F6CF7E-CC9D-C3E1-13CE-5899ADF1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09" y="974029"/>
            <a:ext cx="5892233" cy="34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3">
          <a:extLst>
            <a:ext uri="{FF2B5EF4-FFF2-40B4-BE49-F238E27FC236}">
              <a16:creationId xmlns:a16="http://schemas.microsoft.com/office/drawing/2014/main" id="{DDA639CD-7B05-6DC6-2CB1-82D1F511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p111">
            <a:extLst>
              <a:ext uri="{FF2B5EF4-FFF2-40B4-BE49-F238E27FC236}">
                <a16:creationId xmlns:a16="http://schemas.microsoft.com/office/drawing/2014/main" id="{46A59E4C-6FE8-D186-25C3-435A2BE2E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4805" name="Google Shape;4805;p111">
            <a:extLst>
              <a:ext uri="{FF2B5EF4-FFF2-40B4-BE49-F238E27FC236}">
                <a16:creationId xmlns:a16="http://schemas.microsoft.com/office/drawing/2014/main" id="{063C8957-C837-4239-F7FF-3F0E1EA63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431100" y="1460094"/>
            <a:ext cx="22818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Mohammed </a:t>
            </a:r>
            <a:r>
              <a:rPr lang="en" dirty="0" err="1"/>
              <a:t>Alattas</a:t>
            </a:r>
            <a:endParaRPr dirty="0"/>
          </a:p>
        </p:txBody>
      </p:sp>
      <p:grpSp>
        <p:nvGrpSpPr>
          <p:cNvPr id="4814" name="Google Shape;4814;p111">
            <a:extLst>
              <a:ext uri="{FF2B5EF4-FFF2-40B4-BE49-F238E27FC236}">
                <a16:creationId xmlns:a16="http://schemas.microsoft.com/office/drawing/2014/main" id="{2670CC00-67B5-A7A0-AAB5-B45DB483EF56}"/>
              </a:ext>
            </a:extLst>
          </p:cNvPr>
          <p:cNvGrpSpPr/>
          <p:nvPr/>
        </p:nvGrpSpPr>
        <p:grpSpPr>
          <a:xfrm>
            <a:off x="7379058" y="775946"/>
            <a:ext cx="793256" cy="182899"/>
            <a:chOff x="2685575" y="2835950"/>
            <a:chExt cx="433000" cy="99825"/>
          </a:xfrm>
        </p:grpSpPr>
        <p:sp>
          <p:nvSpPr>
            <p:cNvPr id="4815" name="Google Shape;4815;p111">
              <a:extLst>
                <a:ext uri="{FF2B5EF4-FFF2-40B4-BE49-F238E27FC236}">
                  <a16:creationId xmlns:a16="http://schemas.microsoft.com/office/drawing/2014/main" id="{FB3F1489-C769-B498-401D-5B24C3C34E7C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11">
              <a:extLst>
                <a:ext uri="{FF2B5EF4-FFF2-40B4-BE49-F238E27FC236}">
                  <a16:creationId xmlns:a16="http://schemas.microsoft.com/office/drawing/2014/main" id="{127E8A84-9F5A-A95F-F747-419414357C4D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11">
              <a:extLst>
                <a:ext uri="{FF2B5EF4-FFF2-40B4-BE49-F238E27FC236}">
                  <a16:creationId xmlns:a16="http://schemas.microsoft.com/office/drawing/2014/main" id="{72373B39-8146-488B-CAC2-857EF45EFFF4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11">
              <a:extLst>
                <a:ext uri="{FF2B5EF4-FFF2-40B4-BE49-F238E27FC236}">
                  <a16:creationId xmlns:a16="http://schemas.microsoft.com/office/drawing/2014/main" id="{280BDA63-6522-963C-3DD3-E153A03C8578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9" name="Google Shape;4819;p111">
            <a:extLst>
              <a:ext uri="{FF2B5EF4-FFF2-40B4-BE49-F238E27FC236}">
                <a16:creationId xmlns:a16="http://schemas.microsoft.com/office/drawing/2014/main" id="{442DBD7B-1B0C-798B-CD03-1502598714AC}"/>
              </a:ext>
            </a:extLst>
          </p:cNvPr>
          <p:cNvGrpSpPr/>
          <p:nvPr/>
        </p:nvGrpSpPr>
        <p:grpSpPr>
          <a:xfrm>
            <a:off x="4475539" y="-986753"/>
            <a:ext cx="2019176" cy="2019176"/>
            <a:chOff x="1943325" y="-220375"/>
            <a:chExt cx="1298672" cy="1298672"/>
          </a:xfrm>
        </p:grpSpPr>
        <p:sp>
          <p:nvSpPr>
            <p:cNvPr id="4820" name="Google Shape;4820;p111">
              <a:extLst>
                <a:ext uri="{FF2B5EF4-FFF2-40B4-BE49-F238E27FC236}">
                  <a16:creationId xmlns:a16="http://schemas.microsoft.com/office/drawing/2014/main" id="{93E049A6-89E7-4C54-FF59-7B0D8FCE353F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11">
              <a:extLst>
                <a:ext uri="{FF2B5EF4-FFF2-40B4-BE49-F238E27FC236}">
                  <a16:creationId xmlns:a16="http://schemas.microsoft.com/office/drawing/2014/main" id="{555E4648-303E-A429-0AB1-6550FF5F04D0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11">
              <a:extLst>
                <a:ext uri="{FF2B5EF4-FFF2-40B4-BE49-F238E27FC236}">
                  <a16:creationId xmlns:a16="http://schemas.microsoft.com/office/drawing/2014/main" id="{89C1FD07-B621-3FA7-2E27-05BD3F1A8576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11">
              <a:extLst>
                <a:ext uri="{FF2B5EF4-FFF2-40B4-BE49-F238E27FC236}">
                  <a16:creationId xmlns:a16="http://schemas.microsoft.com/office/drawing/2014/main" id="{013C2033-140F-2B0B-FDB1-FC2CB653E10A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11">
              <a:extLst>
                <a:ext uri="{FF2B5EF4-FFF2-40B4-BE49-F238E27FC236}">
                  <a16:creationId xmlns:a16="http://schemas.microsoft.com/office/drawing/2014/main" id="{1ECFA13D-78AB-A060-B319-A9656FFB374E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11">
              <a:extLst>
                <a:ext uri="{FF2B5EF4-FFF2-40B4-BE49-F238E27FC236}">
                  <a16:creationId xmlns:a16="http://schemas.microsoft.com/office/drawing/2014/main" id="{A2E924EB-3226-E632-064B-6A87A4BF7754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11">
              <a:extLst>
                <a:ext uri="{FF2B5EF4-FFF2-40B4-BE49-F238E27FC236}">
                  <a16:creationId xmlns:a16="http://schemas.microsoft.com/office/drawing/2014/main" id="{75DD354E-149F-3CF2-6DE7-A7D5D17BAE4E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11">
              <a:extLst>
                <a:ext uri="{FF2B5EF4-FFF2-40B4-BE49-F238E27FC236}">
                  <a16:creationId xmlns:a16="http://schemas.microsoft.com/office/drawing/2014/main" id="{4FED00DE-D2F5-F762-E9B3-BCD4EFC2F88A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11">
              <a:extLst>
                <a:ext uri="{FF2B5EF4-FFF2-40B4-BE49-F238E27FC236}">
                  <a16:creationId xmlns:a16="http://schemas.microsoft.com/office/drawing/2014/main" id="{54F3C103-FFCC-78E9-69E8-FAC5162F66E1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11">
              <a:extLst>
                <a:ext uri="{FF2B5EF4-FFF2-40B4-BE49-F238E27FC236}">
                  <a16:creationId xmlns:a16="http://schemas.microsoft.com/office/drawing/2014/main" id="{BE26FB26-EE9A-431B-9179-E4FD112F8039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11">
              <a:extLst>
                <a:ext uri="{FF2B5EF4-FFF2-40B4-BE49-F238E27FC236}">
                  <a16:creationId xmlns:a16="http://schemas.microsoft.com/office/drawing/2014/main" id="{1A1FA08A-7887-7A52-6DAE-C70ABA8518A6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11">
              <a:extLst>
                <a:ext uri="{FF2B5EF4-FFF2-40B4-BE49-F238E27FC236}">
                  <a16:creationId xmlns:a16="http://schemas.microsoft.com/office/drawing/2014/main" id="{70502913-622A-64B8-F86A-9EA0BB424A85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11">
              <a:extLst>
                <a:ext uri="{FF2B5EF4-FFF2-40B4-BE49-F238E27FC236}">
                  <a16:creationId xmlns:a16="http://schemas.microsoft.com/office/drawing/2014/main" id="{89BE1D19-F8F1-0846-9D06-8375524C2F27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11">
              <a:extLst>
                <a:ext uri="{FF2B5EF4-FFF2-40B4-BE49-F238E27FC236}">
                  <a16:creationId xmlns:a16="http://schemas.microsoft.com/office/drawing/2014/main" id="{BFEBDC92-5E40-9076-9A02-D287CC592C8C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11">
              <a:extLst>
                <a:ext uri="{FF2B5EF4-FFF2-40B4-BE49-F238E27FC236}">
                  <a16:creationId xmlns:a16="http://schemas.microsoft.com/office/drawing/2014/main" id="{FF3DD1F3-0626-E17C-617A-7F70CD57E53E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11">
              <a:extLst>
                <a:ext uri="{FF2B5EF4-FFF2-40B4-BE49-F238E27FC236}">
                  <a16:creationId xmlns:a16="http://schemas.microsoft.com/office/drawing/2014/main" id="{3E318CD2-EB69-32C9-4D0B-81845A1EF8DD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11">
              <a:extLst>
                <a:ext uri="{FF2B5EF4-FFF2-40B4-BE49-F238E27FC236}">
                  <a16:creationId xmlns:a16="http://schemas.microsoft.com/office/drawing/2014/main" id="{C4CEB747-583E-EA5B-F851-5A3BD5B9E1C6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11">
              <a:extLst>
                <a:ext uri="{FF2B5EF4-FFF2-40B4-BE49-F238E27FC236}">
                  <a16:creationId xmlns:a16="http://schemas.microsoft.com/office/drawing/2014/main" id="{CAC98E06-86C2-8084-B87F-EEDF188F67AE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11">
              <a:extLst>
                <a:ext uri="{FF2B5EF4-FFF2-40B4-BE49-F238E27FC236}">
                  <a16:creationId xmlns:a16="http://schemas.microsoft.com/office/drawing/2014/main" id="{4B49D527-B965-66EC-2F57-48A5CB63B9BD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11">
              <a:extLst>
                <a:ext uri="{FF2B5EF4-FFF2-40B4-BE49-F238E27FC236}">
                  <a16:creationId xmlns:a16="http://schemas.microsoft.com/office/drawing/2014/main" id="{A95264D2-C1BF-EF0C-9A4E-D65213C426B2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11">
              <a:extLst>
                <a:ext uri="{FF2B5EF4-FFF2-40B4-BE49-F238E27FC236}">
                  <a16:creationId xmlns:a16="http://schemas.microsoft.com/office/drawing/2014/main" id="{8B5185A1-85A5-D5D2-1E24-1696E847132A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11">
              <a:extLst>
                <a:ext uri="{FF2B5EF4-FFF2-40B4-BE49-F238E27FC236}">
                  <a16:creationId xmlns:a16="http://schemas.microsoft.com/office/drawing/2014/main" id="{4D9E5A77-3532-F2A5-1D20-79E9B3A744CE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11">
              <a:extLst>
                <a:ext uri="{FF2B5EF4-FFF2-40B4-BE49-F238E27FC236}">
                  <a16:creationId xmlns:a16="http://schemas.microsoft.com/office/drawing/2014/main" id="{351411F1-F03D-3805-54A4-0951C61BCE8A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11">
              <a:extLst>
                <a:ext uri="{FF2B5EF4-FFF2-40B4-BE49-F238E27FC236}">
                  <a16:creationId xmlns:a16="http://schemas.microsoft.com/office/drawing/2014/main" id="{019E21DF-9B8F-982D-B16D-83038DA1182F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11">
              <a:extLst>
                <a:ext uri="{FF2B5EF4-FFF2-40B4-BE49-F238E27FC236}">
                  <a16:creationId xmlns:a16="http://schemas.microsoft.com/office/drawing/2014/main" id="{90249EBB-18C8-DF21-3FFE-1BA10A3C03E2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11">
              <a:extLst>
                <a:ext uri="{FF2B5EF4-FFF2-40B4-BE49-F238E27FC236}">
                  <a16:creationId xmlns:a16="http://schemas.microsoft.com/office/drawing/2014/main" id="{68E32363-5F8F-590E-F0F7-22EBB7BC630C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11">
              <a:extLst>
                <a:ext uri="{FF2B5EF4-FFF2-40B4-BE49-F238E27FC236}">
                  <a16:creationId xmlns:a16="http://schemas.microsoft.com/office/drawing/2014/main" id="{706C8630-4E4D-338C-046C-41E8938103FF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11">
              <a:extLst>
                <a:ext uri="{FF2B5EF4-FFF2-40B4-BE49-F238E27FC236}">
                  <a16:creationId xmlns:a16="http://schemas.microsoft.com/office/drawing/2014/main" id="{F3994F65-7DCD-BD6A-74FB-547EF39D9A81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11">
              <a:extLst>
                <a:ext uri="{FF2B5EF4-FFF2-40B4-BE49-F238E27FC236}">
                  <a16:creationId xmlns:a16="http://schemas.microsoft.com/office/drawing/2014/main" id="{0418D493-B1C1-D4D2-6CDF-51F06FF8825C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11">
              <a:extLst>
                <a:ext uri="{FF2B5EF4-FFF2-40B4-BE49-F238E27FC236}">
                  <a16:creationId xmlns:a16="http://schemas.microsoft.com/office/drawing/2014/main" id="{4C94A21B-3F47-F97E-16AD-9AAF02C3C8FB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11">
              <a:extLst>
                <a:ext uri="{FF2B5EF4-FFF2-40B4-BE49-F238E27FC236}">
                  <a16:creationId xmlns:a16="http://schemas.microsoft.com/office/drawing/2014/main" id="{D14300EC-6AA2-F70C-28D5-4F519C8910FC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11">
              <a:extLst>
                <a:ext uri="{FF2B5EF4-FFF2-40B4-BE49-F238E27FC236}">
                  <a16:creationId xmlns:a16="http://schemas.microsoft.com/office/drawing/2014/main" id="{2D51B4AA-5D1C-E4E3-F8AE-DE59EA22AB95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11">
              <a:extLst>
                <a:ext uri="{FF2B5EF4-FFF2-40B4-BE49-F238E27FC236}">
                  <a16:creationId xmlns:a16="http://schemas.microsoft.com/office/drawing/2014/main" id="{D932A617-3E0E-AEC0-4F9F-86699D7A82B6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11">
              <a:extLst>
                <a:ext uri="{FF2B5EF4-FFF2-40B4-BE49-F238E27FC236}">
                  <a16:creationId xmlns:a16="http://schemas.microsoft.com/office/drawing/2014/main" id="{0725B85E-40C5-AC4C-2D7B-AB604BA13FB7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11">
              <a:extLst>
                <a:ext uri="{FF2B5EF4-FFF2-40B4-BE49-F238E27FC236}">
                  <a16:creationId xmlns:a16="http://schemas.microsoft.com/office/drawing/2014/main" id="{4F87FEE4-3953-2FB0-2FAB-47BDD790F901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11">
              <a:extLst>
                <a:ext uri="{FF2B5EF4-FFF2-40B4-BE49-F238E27FC236}">
                  <a16:creationId xmlns:a16="http://schemas.microsoft.com/office/drawing/2014/main" id="{C9F5E2C6-FCCC-4B8F-973F-CBD6C678D0F1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11">
              <a:extLst>
                <a:ext uri="{FF2B5EF4-FFF2-40B4-BE49-F238E27FC236}">
                  <a16:creationId xmlns:a16="http://schemas.microsoft.com/office/drawing/2014/main" id="{B1A580BC-F2A0-B9AF-3905-0BB8A140B4F0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11">
              <a:extLst>
                <a:ext uri="{FF2B5EF4-FFF2-40B4-BE49-F238E27FC236}">
                  <a16:creationId xmlns:a16="http://schemas.microsoft.com/office/drawing/2014/main" id="{5EA9354E-628D-CEA0-ABD4-6A9BDFF56035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11">
              <a:extLst>
                <a:ext uri="{FF2B5EF4-FFF2-40B4-BE49-F238E27FC236}">
                  <a16:creationId xmlns:a16="http://schemas.microsoft.com/office/drawing/2014/main" id="{B7809919-56BC-5223-8650-332517B09C15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11">
              <a:extLst>
                <a:ext uri="{FF2B5EF4-FFF2-40B4-BE49-F238E27FC236}">
                  <a16:creationId xmlns:a16="http://schemas.microsoft.com/office/drawing/2014/main" id="{27BACC8B-0636-DB0F-AC4F-9EBEF0B06470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11">
              <a:extLst>
                <a:ext uri="{FF2B5EF4-FFF2-40B4-BE49-F238E27FC236}">
                  <a16:creationId xmlns:a16="http://schemas.microsoft.com/office/drawing/2014/main" id="{3A8448FA-246F-74C1-ABDC-0ABA0A42801F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11">
              <a:extLst>
                <a:ext uri="{FF2B5EF4-FFF2-40B4-BE49-F238E27FC236}">
                  <a16:creationId xmlns:a16="http://schemas.microsoft.com/office/drawing/2014/main" id="{1C9A72CD-D04E-15D2-B357-4EDB86F89770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11">
              <a:extLst>
                <a:ext uri="{FF2B5EF4-FFF2-40B4-BE49-F238E27FC236}">
                  <a16:creationId xmlns:a16="http://schemas.microsoft.com/office/drawing/2014/main" id="{B55E56E3-56C9-0617-9849-9FBC6EB4B66D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11">
              <a:extLst>
                <a:ext uri="{FF2B5EF4-FFF2-40B4-BE49-F238E27FC236}">
                  <a16:creationId xmlns:a16="http://schemas.microsoft.com/office/drawing/2014/main" id="{E2315874-FE81-2A11-2698-A5F7623864E9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11">
              <a:extLst>
                <a:ext uri="{FF2B5EF4-FFF2-40B4-BE49-F238E27FC236}">
                  <a16:creationId xmlns:a16="http://schemas.microsoft.com/office/drawing/2014/main" id="{860B2946-77BF-EE1C-2B67-A8D76B80A539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11">
              <a:extLst>
                <a:ext uri="{FF2B5EF4-FFF2-40B4-BE49-F238E27FC236}">
                  <a16:creationId xmlns:a16="http://schemas.microsoft.com/office/drawing/2014/main" id="{26ACA7E8-2D7F-B069-EC9A-79A41C041A6B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11">
              <a:extLst>
                <a:ext uri="{FF2B5EF4-FFF2-40B4-BE49-F238E27FC236}">
                  <a16:creationId xmlns:a16="http://schemas.microsoft.com/office/drawing/2014/main" id="{3C9D3A5B-7ADD-9715-F1E1-FE800921962D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11">
              <a:extLst>
                <a:ext uri="{FF2B5EF4-FFF2-40B4-BE49-F238E27FC236}">
                  <a16:creationId xmlns:a16="http://schemas.microsoft.com/office/drawing/2014/main" id="{A41427E5-EA0D-0F38-4643-7BF331EE418A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8" name="Google Shape;4868;p111">
            <a:extLst>
              <a:ext uri="{FF2B5EF4-FFF2-40B4-BE49-F238E27FC236}">
                <a16:creationId xmlns:a16="http://schemas.microsoft.com/office/drawing/2014/main" id="{A42F2960-BE0D-1858-DFA0-61DE8390CB42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9" name="Google Shape;4869;p111">
            <a:extLst>
              <a:ext uri="{FF2B5EF4-FFF2-40B4-BE49-F238E27FC236}">
                <a16:creationId xmlns:a16="http://schemas.microsoft.com/office/drawing/2014/main" id="{E2EBB9AB-51BF-2CF7-C43F-354628D70B17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0" name="Google Shape;4870;p111">
            <a:hlinkClick r:id="rId3" action="ppaction://hlinksldjump"/>
            <a:extLst>
              <a:ext uri="{FF2B5EF4-FFF2-40B4-BE49-F238E27FC236}">
                <a16:creationId xmlns:a16="http://schemas.microsoft.com/office/drawing/2014/main" id="{2A60CA6A-88CA-DF16-E6C8-B914AB3AA37B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6C8AC9-3EBD-84B5-EBC7-94E483EFE3D3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2" name="Google Shape;4872;p1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643643-52F8-4EE1-519D-83BF511C8EFA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05;p111">
            <a:extLst>
              <a:ext uri="{FF2B5EF4-FFF2-40B4-BE49-F238E27FC236}">
                <a16:creationId xmlns:a16="http://schemas.microsoft.com/office/drawing/2014/main" id="{2DA234C7-B6A9-FA1F-ACCE-B1309EB7039B}"/>
              </a:ext>
            </a:extLst>
          </p:cNvPr>
          <p:cNvSpPr txBox="1">
            <a:spLocks/>
          </p:cNvSpPr>
          <p:nvPr/>
        </p:nvSpPr>
        <p:spPr>
          <a:xfrm flipH="1">
            <a:off x="3416689" y="2252588"/>
            <a:ext cx="228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201513050</a:t>
            </a:r>
          </a:p>
        </p:txBody>
      </p:sp>
      <p:sp>
        <p:nvSpPr>
          <p:cNvPr id="2" name="Google Shape;4805;p111">
            <a:extLst>
              <a:ext uri="{FF2B5EF4-FFF2-40B4-BE49-F238E27FC236}">
                <a16:creationId xmlns:a16="http://schemas.microsoft.com/office/drawing/2014/main" id="{C77098AF-060B-E610-A015-94D5061AFF59}"/>
              </a:ext>
            </a:extLst>
          </p:cNvPr>
          <p:cNvSpPr txBox="1">
            <a:spLocks/>
          </p:cNvSpPr>
          <p:nvPr/>
        </p:nvSpPr>
        <p:spPr>
          <a:xfrm flipH="1">
            <a:off x="3406432" y="3045082"/>
            <a:ext cx="228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en-US" dirty="0"/>
              <a:t>Supervised by: Dr. Muzammil Behzad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4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>
          <a:extLst>
            <a:ext uri="{FF2B5EF4-FFF2-40B4-BE49-F238E27FC236}">
              <a16:creationId xmlns:a16="http://schemas.microsoft.com/office/drawing/2014/main" id="{17FE5E04-24B9-9A35-FBDB-192D54A0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p80">
            <a:extLst>
              <a:ext uri="{FF2B5EF4-FFF2-40B4-BE49-F238E27FC236}">
                <a16:creationId xmlns:a16="http://schemas.microsoft.com/office/drawing/2014/main" id="{C74C8471-304F-9E3F-AD7E-6873DE0D3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554" y="3353704"/>
            <a:ext cx="3367200" cy="17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Observations</a:t>
            </a:r>
            <a:endParaRPr sz="3600" dirty="0"/>
          </a:p>
        </p:txBody>
      </p:sp>
      <p:sp>
        <p:nvSpPr>
          <p:cNvPr id="3297" name="Google Shape;3297;p80">
            <a:extLst>
              <a:ext uri="{FF2B5EF4-FFF2-40B4-BE49-F238E27FC236}">
                <a16:creationId xmlns:a16="http://schemas.microsoft.com/office/drawing/2014/main" id="{1085D055-9650-9690-726B-247CF5DA57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13054" y="1226209"/>
            <a:ext cx="3706940" cy="39172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Subtle Biases are not captured</a:t>
            </a:r>
          </a:p>
          <a:p>
            <a:pPr lvl="0">
              <a:spcBef>
                <a:spcPts val="32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Large Benchmarking models performed better</a:t>
            </a:r>
          </a:p>
          <a:p>
            <a:pPr>
              <a:spcBef>
                <a:spcPts val="32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Small Sample of Prompts</a:t>
            </a:r>
          </a:p>
          <a:p>
            <a:pPr>
              <a:spcBef>
                <a:spcPts val="32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Better Hardware is needed</a:t>
            </a:r>
            <a:endParaRPr sz="1600" dirty="0"/>
          </a:p>
        </p:txBody>
      </p:sp>
      <p:grpSp>
        <p:nvGrpSpPr>
          <p:cNvPr id="3300" name="Google Shape;3300;p80">
            <a:extLst>
              <a:ext uri="{FF2B5EF4-FFF2-40B4-BE49-F238E27FC236}">
                <a16:creationId xmlns:a16="http://schemas.microsoft.com/office/drawing/2014/main" id="{B8D14B5A-38FE-7395-EA42-0B210B6B56AF}"/>
              </a:ext>
            </a:extLst>
          </p:cNvPr>
          <p:cNvGrpSpPr>
            <a:grpSpLocks/>
          </p:cNvGrpSpPr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>
              <a:extLst>
                <a:ext uri="{FF2B5EF4-FFF2-40B4-BE49-F238E27FC236}">
                  <a16:creationId xmlns:a16="http://schemas.microsoft.com/office/drawing/2014/main" id="{69CE292C-0401-A3A3-C90B-933A0F94637F}"/>
                </a:ext>
              </a:extLst>
            </p:cNvPr>
            <p:cNvSpPr>
              <a:spLocks/>
            </p:cNvSpPr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>
              <a:extLst>
                <a:ext uri="{FF2B5EF4-FFF2-40B4-BE49-F238E27FC236}">
                  <a16:creationId xmlns:a16="http://schemas.microsoft.com/office/drawing/2014/main" id="{79B373E1-D19C-6BCE-2199-7673CEE3B73C}"/>
                </a:ext>
              </a:extLst>
            </p:cNvPr>
            <p:cNvSpPr>
              <a:spLocks/>
            </p:cNvSpPr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>
            <a:extLst>
              <a:ext uri="{FF2B5EF4-FFF2-40B4-BE49-F238E27FC236}">
                <a16:creationId xmlns:a16="http://schemas.microsoft.com/office/drawing/2014/main" id="{A349BD20-B0CF-98B6-28EB-EF350173AAAF}"/>
              </a:ext>
            </a:extLst>
          </p:cNvPr>
          <p:cNvSpPr>
            <a:spLocks/>
          </p:cNvSpPr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>
            <a:extLst>
              <a:ext uri="{FF2B5EF4-FFF2-40B4-BE49-F238E27FC236}">
                <a16:creationId xmlns:a16="http://schemas.microsoft.com/office/drawing/2014/main" id="{12079D18-5020-56EE-5A67-CAFCA7E56C77}"/>
              </a:ext>
            </a:extLst>
          </p:cNvPr>
          <p:cNvSpPr>
            <a:spLocks/>
          </p:cNvSpPr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>
            <a:extLst>
              <a:ext uri="{FF2B5EF4-FFF2-40B4-BE49-F238E27FC236}">
                <a16:creationId xmlns:a16="http://schemas.microsoft.com/office/drawing/2014/main" id="{98F3AB73-7B40-1ABA-E0CD-0671F2B0F10F}"/>
              </a:ext>
            </a:extLst>
          </p:cNvPr>
          <p:cNvSpPr>
            <a:spLocks/>
          </p:cNvSpPr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  <a:extLst>
              <a:ext uri="{FF2B5EF4-FFF2-40B4-BE49-F238E27FC236}">
                <a16:creationId xmlns:a16="http://schemas.microsoft.com/office/drawing/2014/main" id="{CC575D90-C8FF-83E5-637A-2E87EFC1A994}"/>
              </a:ext>
            </a:extLst>
          </p:cNvPr>
          <p:cNvSpPr>
            <a:spLocks/>
          </p:cNvSpPr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A30BE8-125C-400B-EB01-5CF4DF953168}"/>
              </a:ext>
            </a:extLst>
          </p:cNvPr>
          <p:cNvSpPr>
            <a:spLocks/>
          </p:cNvSpPr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8A3503-E7E6-A2E3-DFE4-3A5A8BEC8AEA}"/>
              </a:ext>
            </a:extLst>
          </p:cNvPr>
          <p:cNvSpPr>
            <a:spLocks/>
          </p:cNvSpPr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79;p121">
            <a:extLst>
              <a:ext uri="{FF2B5EF4-FFF2-40B4-BE49-F238E27FC236}">
                <a16:creationId xmlns:a16="http://schemas.microsoft.com/office/drawing/2014/main" id="{A3B70263-9322-E237-FB4E-97E0FF835E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88251">
            <a:off x="296958" y="1298189"/>
            <a:ext cx="1903392" cy="1721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6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>
          <a:extLst>
            <a:ext uri="{FF2B5EF4-FFF2-40B4-BE49-F238E27FC236}">
              <a16:creationId xmlns:a16="http://schemas.microsoft.com/office/drawing/2014/main" id="{222EDCED-E03A-590B-A59D-6967B19A7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>
            <a:extLst>
              <a:ext uri="{FF2B5EF4-FFF2-40B4-BE49-F238E27FC236}">
                <a16:creationId xmlns:a16="http://schemas.microsoft.com/office/drawing/2014/main" id="{BE26122C-F74E-6A09-2305-8445BB464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6375" y="2162908"/>
            <a:ext cx="4509600" cy="6813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314" name="Google Shape;3314;p81">
            <a:extLst>
              <a:ext uri="{FF2B5EF4-FFF2-40B4-BE49-F238E27FC236}">
                <a16:creationId xmlns:a16="http://schemas.microsoft.com/office/drawing/2014/main" id="{2BF7B52D-0191-989A-BE0F-7DACBE2297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15" name="Google Shape;3315;p81">
            <a:extLst>
              <a:ext uri="{FF2B5EF4-FFF2-40B4-BE49-F238E27FC236}">
                <a16:creationId xmlns:a16="http://schemas.microsoft.com/office/drawing/2014/main" id="{19402A95-8C3A-D726-DE2F-87E96C8907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3316" name="Google Shape;3316;p81">
            <a:extLst>
              <a:ext uri="{FF2B5EF4-FFF2-40B4-BE49-F238E27FC236}">
                <a16:creationId xmlns:a16="http://schemas.microsoft.com/office/drawing/2014/main" id="{949A35FB-831A-BE78-AD38-BC9994AA659D}"/>
              </a:ext>
            </a:extLst>
          </p:cNvPr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>
            <a:extLst>
              <a:ext uri="{FF2B5EF4-FFF2-40B4-BE49-F238E27FC236}">
                <a16:creationId xmlns:a16="http://schemas.microsoft.com/office/drawing/2014/main" id="{F0BF53F5-3D49-817A-D1D7-9123D43F8B4E}"/>
              </a:ext>
            </a:extLst>
          </p:cNvPr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>
            <a:extLst>
              <a:ext uri="{FF2B5EF4-FFF2-40B4-BE49-F238E27FC236}">
                <a16:creationId xmlns:a16="http://schemas.microsoft.com/office/drawing/2014/main" id="{EBE07803-1EA4-959A-62FA-B5355D825C02}"/>
              </a:ext>
            </a:extLst>
          </p:cNvPr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>
              <a:extLst>
                <a:ext uri="{FF2B5EF4-FFF2-40B4-BE49-F238E27FC236}">
                  <a16:creationId xmlns:a16="http://schemas.microsoft.com/office/drawing/2014/main" id="{A07CB7AA-3769-D7F3-4F0D-BA7DD1349AE3}"/>
                </a:ext>
              </a:extLst>
            </p:cNvPr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>
              <a:extLst>
                <a:ext uri="{FF2B5EF4-FFF2-40B4-BE49-F238E27FC236}">
                  <a16:creationId xmlns:a16="http://schemas.microsoft.com/office/drawing/2014/main" id="{CEC59F03-B795-5725-9D89-50B06BDA5E17}"/>
                </a:ext>
              </a:extLst>
            </p:cNvPr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>
              <a:extLst>
                <a:ext uri="{FF2B5EF4-FFF2-40B4-BE49-F238E27FC236}">
                  <a16:creationId xmlns:a16="http://schemas.microsoft.com/office/drawing/2014/main" id="{6907D5AF-706B-3D40-CDD5-FCA6C6EF7BB1}"/>
                </a:ext>
              </a:extLst>
            </p:cNvPr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>
              <a:extLst>
                <a:ext uri="{FF2B5EF4-FFF2-40B4-BE49-F238E27FC236}">
                  <a16:creationId xmlns:a16="http://schemas.microsoft.com/office/drawing/2014/main" id="{177F6E38-BEE2-7F03-454A-F293CBE809B9}"/>
                </a:ext>
              </a:extLst>
            </p:cNvPr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>
              <a:extLst>
                <a:ext uri="{FF2B5EF4-FFF2-40B4-BE49-F238E27FC236}">
                  <a16:creationId xmlns:a16="http://schemas.microsoft.com/office/drawing/2014/main" id="{61BE8837-30DD-B583-7736-61DA76D6980A}"/>
                </a:ext>
              </a:extLst>
            </p:cNvPr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>
              <a:extLst>
                <a:ext uri="{FF2B5EF4-FFF2-40B4-BE49-F238E27FC236}">
                  <a16:creationId xmlns:a16="http://schemas.microsoft.com/office/drawing/2014/main" id="{7CC57E68-3DE8-A6C8-1FBE-FF2BC976E686}"/>
                </a:ext>
              </a:extLst>
            </p:cNvPr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>
              <a:extLst>
                <a:ext uri="{FF2B5EF4-FFF2-40B4-BE49-F238E27FC236}">
                  <a16:creationId xmlns:a16="http://schemas.microsoft.com/office/drawing/2014/main" id="{19AF1CF8-6B7D-A548-0C58-47448FDD28FA}"/>
                </a:ext>
              </a:extLst>
            </p:cNvPr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>
              <a:extLst>
                <a:ext uri="{FF2B5EF4-FFF2-40B4-BE49-F238E27FC236}">
                  <a16:creationId xmlns:a16="http://schemas.microsoft.com/office/drawing/2014/main" id="{E43A1D30-98AE-333B-345D-D1699F2CD87C}"/>
                </a:ext>
              </a:extLst>
            </p:cNvPr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>
              <a:extLst>
                <a:ext uri="{FF2B5EF4-FFF2-40B4-BE49-F238E27FC236}">
                  <a16:creationId xmlns:a16="http://schemas.microsoft.com/office/drawing/2014/main" id="{D5601A80-853C-D793-F74E-1FF1DF802812}"/>
                </a:ext>
              </a:extLst>
            </p:cNvPr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>
              <a:extLst>
                <a:ext uri="{FF2B5EF4-FFF2-40B4-BE49-F238E27FC236}">
                  <a16:creationId xmlns:a16="http://schemas.microsoft.com/office/drawing/2014/main" id="{D13A816A-A32B-C26D-F714-B87A15F356A5}"/>
                </a:ext>
              </a:extLst>
            </p:cNvPr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>
              <a:extLst>
                <a:ext uri="{FF2B5EF4-FFF2-40B4-BE49-F238E27FC236}">
                  <a16:creationId xmlns:a16="http://schemas.microsoft.com/office/drawing/2014/main" id="{D84EC2D2-4FB6-4878-39AB-2B0144C95346}"/>
                </a:ext>
              </a:extLst>
            </p:cNvPr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>
              <a:extLst>
                <a:ext uri="{FF2B5EF4-FFF2-40B4-BE49-F238E27FC236}">
                  <a16:creationId xmlns:a16="http://schemas.microsoft.com/office/drawing/2014/main" id="{DA321BBD-562D-62DE-F8A6-F84B258CEFAE}"/>
                </a:ext>
              </a:extLst>
            </p:cNvPr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>
              <a:extLst>
                <a:ext uri="{FF2B5EF4-FFF2-40B4-BE49-F238E27FC236}">
                  <a16:creationId xmlns:a16="http://schemas.microsoft.com/office/drawing/2014/main" id="{C951687F-1D12-0EAF-385B-7C013D35CAD1}"/>
                </a:ext>
              </a:extLst>
            </p:cNvPr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>
              <a:extLst>
                <a:ext uri="{FF2B5EF4-FFF2-40B4-BE49-F238E27FC236}">
                  <a16:creationId xmlns:a16="http://schemas.microsoft.com/office/drawing/2014/main" id="{C871147C-3969-7315-2B1C-00844B440153}"/>
                </a:ext>
              </a:extLst>
            </p:cNvPr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>
              <a:extLst>
                <a:ext uri="{FF2B5EF4-FFF2-40B4-BE49-F238E27FC236}">
                  <a16:creationId xmlns:a16="http://schemas.microsoft.com/office/drawing/2014/main" id="{2F542E9E-1D57-F436-FC11-555DB3218AEA}"/>
                </a:ext>
              </a:extLst>
            </p:cNvPr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>
              <a:extLst>
                <a:ext uri="{FF2B5EF4-FFF2-40B4-BE49-F238E27FC236}">
                  <a16:creationId xmlns:a16="http://schemas.microsoft.com/office/drawing/2014/main" id="{E13B601F-1541-5DFF-844D-1C2776D7FC88}"/>
                </a:ext>
              </a:extLst>
            </p:cNvPr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>
            <a:extLst>
              <a:ext uri="{FF2B5EF4-FFF2-40B4-BE49-F238E27FC236}">
                <a16:creationId xmlns:a16="http://schemas.microsoft.com/office/drawing/2014/main" id="{E32242CB-9C62-813F-CA07-AFEA711F9C1D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>
            <a:extLst>
              <a:ext uri="{FF2B5EF4-FFF2-40B4-BE49-F238E27FC236}">
                <a16:creationId xmlns:a16="http://schemas.microsoft.com/office/drawing/2014/main" id="{79575BBB-FC9A-7B04-0614-815DBD581076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  <a:extLst>
              <a:ext uri="{FF2B5EF4-FFF2-40B4-BE49-F238E27FC236}">
                <a16:creationId xmlns:a16="http://schemas.microsoft.com/office/drawing/2014/main" id="{6E4033D2-469A-8BFB-22DA-94C26441928A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98A263-2147-6E84-9D6F-A4AF7AB0248C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9CDD00-3E22-B51F-9113-6DE2ED80E2F9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>
          <a:extLst>
            <a:ext uri="{FF2B5EF4-FFF2-40B4-BE49-F238E27FC236}">
              <a16:creationId xmlns:a16="http://schemas.microsoft.com/office/drawing/2014/main" id="{4ACC751C-FCC5-7DF3-9AE6-0DA9859FE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>
            <a:extLst>
              <a:ext uri="{FF2B5EF4-FFF2-40B4-BE49-F238E27FC236}">
                <a16:creationId xmlns:a16="http://schemas.microsoft.com/office/drawing/2014/main" id="{0CAB8A84-959C-8EC2-4622-CD3D8AD25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5050" y="1377324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699" name="Google Shape;2699;p63">
            <a:extLst>
              <a:ext uri="{FF2B5EF4-FFF2-40B4-BE49-F238E27FC236}">
                <a16:creationId xmlns:a16="http://schemas.microsoft.com/office/drawing/2014/main" id="{F9981D29-E823-AC26-187C-7F560B855CF1}"/>
              </a:ext>
            </a:extLst>
          </p:cNvPr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>
              <a:extLst>
                <a:ext uri="{FF2B5EF4-FFF2-40B4-BE49-F238E27FC236}">
                  <a16:creationId xmlns:a16="http://schemas.microsoft.com/office/drawing/2014/main" id="{56CCCB20-5F0D-8113-223C-341C3A1E6AF9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>
              <a:extLst>
                <a:ext uri="{FF2B5EF4-FFF2-40B4-BE49-F238E27FC236}">
                  <a16:creationId xmlns:a16="http://schemas.microsoft.com/office/drawing/2014/main" id="{5031E0A7-154D-6217-E68E-C779D02BC974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>
              <a:extLst>
                <a:ext uri="{FF2B5EF4-FFF2-40B4-BE49-F238E27FC236}">
                  <a16:creationId xmlns:a16="http://schemas.microsoft.com/office/drawing/2014/main" id="{66F3C562-C9B9-781A-9AED-21F50FC05EC6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>
              <a:extLst>
                <a:ext uri="{FF2B5EF4-FFF2-40B4-BE49-F238E27FC236}">
                  <a16:creationId xmlns:a16="http://schemas.microsoft.com/office/drawing/2014/main" id="{487FB5DF-57F9-979A-6752-8E8FC0407237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>
              <a:extLst>
                <a:ext uri="{FF2B5EF4-FFF2-40B4-BE49-F238E27FC236}">
                  <a16:creationId xmlns:a16="http://schemas.microsoft.com/office/drawing/2014/main" id="{24206BC6-FA54-CB24-DA9C-47388EB7C390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>
              <a:extLst>
                <a:ext uri="{FF2B5EF4-FFF2-40B4-BE49-F238E27FC236}">
                  <a16:creationId xmlns:a16="http://schemas.microsoft.com/office/drawing/2014/main" id="{DB06B238-52CE-F053-056E-2C5CFBAC056F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>
              <a:extLst>
                <a:ext uri="{FF2B5EF4-FFF2-40B4-BE49-F238E27FC236}">
                  <a16:creationId xmlns:a16="http://schemas.microsoft.com/office/drawing/2014/main" id="{D1141E1E-69D6-5B6F-D2AC-8460F4D7E4D8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>
              <a:extLst>
                <a:ext uri="{FF2B5EF4-FFF2-40B4-BE49-F238E27FC236}">
                  <a16:creationId xmlns:a16="http://schemas.microsoft.com/office/drawing/2014/main" id="{B3BBBC08-1B1E-83E9-F256-2689EC35D944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>
              <a:extLst>
                <a:ext uri="{FF2B5EF4-FFF2-40B4-BE49-F238E27FC236}">
                  <a16:creationId xmlns:a16="http://schemas.microsoft.com/office/drawing/2014/main" id="{CBE52645-A10D-A465-5A66-46461D174B7C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>
              <a:extLst>
                <a:ext uri="{FF2B5EF4-FFF2-40B4-BE49-F238E27FC236}">
                  <a16:creationId xmlns:a16="http://schemas.microsoft.com/office/drawing/2014/main" id="{7508B390-0834-43EF-8DCA-29AF68185BD8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>
              <a:extLst>
                <a:ext uri="{FF2B5EF4-FFF2-40B4-BE49-F238E27FC236}">
                  <a16:creationId xmlns:a16="http://schemas.microsoft.com/office/drawing/2014/main" id="{2E8EBFA5-85D9-6E86-6978-AFF3D4ABFDB1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>
              <a:extLst>
                <a:ext uri="{FF2B5EF4-FFF2-40B4-BE49-F238E27FC236}">
                  <a16:creationId xmlns:a16="http://schemas.microsoft.com/office/drawing/2014/main" id="{523D0827-BED5-8EF9-8FE1-164048FE1658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>
              <a:extLst>
                <a:ext uri="{FF2B5EF4-FFF2-40B4-BE49-F238E27FC236}">
                  <a16:creationId xmlns:a16="http://schemas.microsoft.com/office/drawing/2014/main" id="{C1722432-AAC4-F7DC-A65B-4CFEAC4671CC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>
              <a:extLst>
                <a:ext uri="{FF2B5EF4-FFF2-40B4-BE49-F238E27FC236}">
                  <a16:creationId xmlns:a16="http://schemas.microsoft.com/office/drawing/2014/main" id="{80EEBB7B-06D4-D140-44A3-8E87D31DEED8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>
              <a:extLst>
                <a:ext uri="{FF2B5EF4-FFF2-40B4-BE49-F238E27FC236}">
                  <a16:creationId xmlns:a16="http://schemas.microsoft.com/office/drawing/2014/main" id="{9CC859A9-BCE6-4DE7-A6B2-B5DBCAB65014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>
              <a:extLst>
                <a:ext uri="{FF2B5EF4-FFF2-40B4-BE49-F238E27FC236}">
                  <a16:creationId xmlns:a16="http://schemas.microsoft.com/office/drawing/2014/main" id="{7B2058B7-5B82-CC49-6984-E6053737CAAF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>
              <a:extLst>
                <a:ext uri="{FF2B5EF4-FFF2-40B4-BE49-F238E27FC236}">
                  <a16:creationId xmlns:a16="http://schemas.microsoft.com/office/drawing/2014/main" id="{03749FD2-F777-B4AF-DFC1-9E75B07F5A6B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>
              <a:extLst>
                <a:ext uri="{FF2B5EF4-FFF2-40B4-BE49-F238E27FC236}">
                  <a16:creationId xmlns:a16="http://schemas.microsoft.com/office/drawing/2014/main" id="{9E53B373-15CE-D3EE-A99F-A59B3249B565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>
              <a:extLst>
                <a:ext uri="{FF2B5EF4-FFF2-40B4-BE49-F238E27FC236}">
                  <a16:creationId xmlns:a16="http://schemas.microsoft.com/office/drawing/2014/main" id="{D891743F-80B7-A43E-237B-82ADCDB94013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>
              <a:extLst>
                <a:ext uri="{FF2B5EF4-FFF2-40B4-BE49-F238E27FC236}">
                  <a16:creationId xmlns:a16="http://schemas.microsoft.com/office/drawing/2014/main" id="{110F5FF0-9022-A91E-6F5E-4C5080C53E97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>
              <a:extLst>
                <a:ext uri="{FF2B5EF4-FFF2-40B4-BE49-F238E27FC236}">
                  <a16:creationId xmlns:a16="http://schemas.microsoft.com/office/drawing/2014/main" id="{2FB640BC-96FC-B4E5-5A6E-0BA135D01B23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>
              <a:extLst>
                <a:ext uri="{FF2B5EF4-FFF2-40B4-BE49-F238E27FC236}">
                  <a16:creationId xmlns:a16="http://schemas.microsoft.com/office/drawing/2014/main" id="{255DFDF1-025B-4E5D-A4AE-9DEBFD799B23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>
              <a:extLst>
                <a:ext uri="{FF2B5EF4-FFF2-40B4-BE49-F238E27FC236}">
                  <a16:creationId xmlns:a16="http://schemas.microsoft.com/office/drawing/2014/main" id="{7E722508-50BD-A22D-02CE-DB6C723BC31D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>
              <a:extLst>
                <a:ext uri="{FF2B5EF4-FFF2-40B4-BE49-F238E27FC236}">
                  <a16:creationId xmlns:a16="http://schemas.microsoft.com/office/drawing/2014/main" id="{F3C8CE2E-E06B-B885-6FD4-6882B0B541BF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>
              <a:extLst>
                <a:ext uri="{FF2B5EF4-FFF2-40B4-BE49-F238E27FC236}">
                  <a16:creationId xmlns:a16="http://schemas.microsoft.com/office/drawing/2014/main" id="{28FB73C7-596A-55F4-00E1-0AE44371A9D5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>
              <a:extLst>
                <a:ext uri="{FF2B5EF4-FFF2-40B4-BE49-F238E27FC236}">
                  <a16:creationId xmlns:a16="http://schemas.microsoft.com/office/drawing/2014/main" id="{F6DC73FA-1721-9191-320D-EBBC914237ED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>
              <a:extLst>
                <a:ext uri="{FF2B5EF4-FFF2-40B4-BE49-F238E27FC236}">
                  <a16:creationId xmlns:a16="http://schemas.microsoft.com/office/drawing/2014/main" id="{3FD489E8-B6B4-514E-17EF-4E5F04FBA8BD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>
              <a:extLst>
                <a:ext uri="{FF2B5EF4-FFF2-40B4-BE49-F238E27FC236}">
                  <a16:creationId xmlns:a16="http://schemas.microsoft.com/office/drawing/2014/main" id="{CA828E95-70D2-3A1D-D3B7-D3594BF34526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>
              <a:extLst>
                <a:ext uri="{FF2B5EF4-FFF2-40B4-BE49-F238E27FC236}">
                  <a16:creationId xmlns:a16="http://schemas.microsoft.com/office/drawing/2014/main" id="{9B9A8399-C139-656B-C709-3BE3B3033089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>
              <a:extLst>
                <a:ext uri="{FF2B5EF4-FFF2-40B4-BE49-F238E27FC236}">
                  <a16:creationId xmlns:a16="http://schemas.microsoft.com/office/drawing/2014/main" id="{945D6C33-5882-9CD9-A8A6-813774C53DE7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>
              <a:extLst>
                <a:ext uri="{FF2B5EF4-FFF2-40B4-BE49-F238E27FC236}">
                  <a16:creationId xmlns:a16="http://schemas.microsoft.com/office/drawing/2014/main" id="{1D8098EF-327C-69AB-B400-9A35463D4832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>
              <a:extLst>
                <a:ext uri="{FF2B5EF4-FFF2-40B4-BE49-F238E27FC236}">
                  <a16:creationId xmlns:a16="http://schemas.microsoft.com/office/drawing/2014/main" id="{2416E0BA-18D1-5F70-DE4D-E05EB9F62867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>
              <a:extLst>
                <a:ext uri="{FF2B5EF4-FFF2-40B4-BE49-F238E27FC236}">
                  <a16:creationId xmlns:a16="http://schemas.microsoft.com/office/drawing/2014/main" id="{869E452D-B7F0-CF97-F0FB-C8490BF64BA3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>
              <a:extLst>
                <a:ext uri="{FF2B5EF4-FFF2-40B4-BE49-F238E27FC236}">
                  <a16:creationId xmlns:a16="http://schemas.microsoft.com/office/drawing/2014/main" id="{59A005B6-2D40-0820-F992-2CDB825FB623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>
              <a:extLst>
                <a:ext uri="{FF2B5EF4-FFF2-40B4-BE49-F238E27FC236}">
                  <a16:creationId xmlns:a16="http://schemas.microsoft.com/office/drawing/2014/main" id="{77025574-87F7-B368-F37C-F4974259E391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>
              <a:extLst>
                <a:ext uri="{FF2B5EF4-FFF2-40B4-BE49-F238E27FC236}">
                  <a16:creationId xmlns:a16="http://schemas.microsoft.com/office/drawing/2014/main" id="{33B08C2F-2B63-9DAB-345B-690F47C5B73E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>
              <a:extLst>
                <a:ext uri="{FF2B5EF4-FFF2-40B4-BE49-F238E27FC236}">
                  <a16:creationId xmlns:a16="http://schemas.microsoft.com/office/drawing/2014/main" id="{AF5ED460-403A-52A5-CD56-10D467AF2C92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>
              <a:extLst>
                <a:ext uri="{FF2B5EF4-FFF2-40B4-BE49-F238E27FC236}">
                  <a16:creationId xmlns:a16="http://schemas.microsoft.com/office/drawing/2014/main" id="{203E4105-1004-B568-4FB5-4527E397F4EF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>
              <a:extLst>
                <a:ext uri="{FF2B5EF4-FFF2-40B4-BE49-F238E27FC236}">
                  <a16:creationId xmlns:a16="http://schemas.microsoft.com/office/drawing/2014/main" id="{E8B63DF2-F068-8503-0A2A-8F9B1ECA35A8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>
              <a:extLst>
                <a:ext uri="{FF2B5EF4-FFF2-40B4-BE49-F238E27FC236}">
                  <a16:creationId xmlns:a16="http://schemas.microsoft.com/office/drawing/2014/main" id="{45A2FADE-AFC5-2675-A2FD-EAEB620129E7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>
              <a:extLst>
                <a:ext uri="{FF2B5EF4-FFF2-40B4-BE49-F238E27FC236}">
                  <a16:creationId xmlns:a16="http://schemas.microsoft.com/office/drawing/2014/main" id="{83C70739-2DD9-D30F-0710-9551C9AC6B29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>
              <a:extLst>
                <a:ext uri="{FF2B5EF4-FFF2-40B4-BE49-F238E27FC236}">
                  <a16:creationId xmlns:a16="http://schemas.microsoft.com/office/drawing/2014/main" id="{9101BB18-4794-A753-9DBD-F3EC3AAA75F2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>
              <a:extLst>
                <a:ext uri="{FF2B5EF4-FFF2-40B4-BE49-F238E27FC236}">
                  <a16:creationId xmlns:a16="http://schemas.microsoft.com/office/drawing/2014/main" id="{BD642D3D-0D16-0126-D268-5841B1B359D1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>
              <a:extLst>
                <a:ext uri="{FF2B5EF4-FFF2-40B4-BE49-F238E27FC236}">
                  <a16:creationId xmlns:a16="http://schemas.microsoft.com/office/drawing/2014/main" id="{AE0B0CB4-74B5-D6EF-88AC-D52F614C0437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>
              <a:extLst>
                <a:ext uri="{FF2B5EF4-FFF2-40B4-BE49-F238E27FC236}">
                  <a16:creationId xmlns:a16="http://schemas.microsoft.com/office/drawing/2014/main" id="{70C6C5A9-34AE-EDF6-DC81-3BA0BA2B6B86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>
              <a:extLst>
                <a:ext uri="{FF2B5EF4-FFF2-40B4-BE49-F238E27FC236}">
                  <a16:creationId xmlns:a16="http://schemas.microsoft.com/office/drawing/2014/main" id="{A33702EA-02F0-FFD8-29C2-D4C41D78698A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>
              <a:extLst>
                <a:ext uri="{FF2B5EF4-FFF2-40B4-BE49-F238E27FC236}">
                  <a16:creationId xmlns:a16="http://schemas.microsoft.com/office/drawing/2014/main" id="{8104C942-1FA5-14FF-4E9E-10D0C175590A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>
              <a:extLst>
                <a:ext uri="{FF2B5EF4-FFF2-40B4-BE49-F238E27FC236}">
                  <a16:creationId xmlns:a16="http://schemas.microsoft.com/office/drawing/2014/main" id="{E81E0F7D-FE42-B198-3191-69216C0325A2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>
            <a:extLst>
              <a:ext uri="{FF2B5EF4-FFF2-40B4-BE49-F238E27FC236}">
                <a16:creationId xmlns:a16="http://schemas.microsoft.com/office/drawing/2014/main" id="{D6A1BAA1-97E3-086A-5C40-53C5AED147C9}"/>
              </a:ext>
            </a:extLst>
          </p:cNvPr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>
            <a:extLst>
              <a:ext uri="{FF2B5EF4-FFF2-40B4-BE49-F238E27FC236}">
                <a16:creationId xmlns:a16="http://schemas.microsoft.com/office/drawing/2014/main" id="{54D749D3-9C9E-54AB-6FA5-91069C5CD1B9}"/>
              </a:ext>
            </a:extLst>
          </p:cNvPr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>
              <a:extLst>
                <a:ext uri="{FF2B5EF4-FFF2-40B4-BE49-F238E27FC236}">
                  <a16:creationId xmlns:a16="http://schemas.microsoft.com/office/drawing/2014/main" id="{5DD9857D-5504-BB7B-1A72-DB22820ED25F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>
              <a:extLst>
                <a:ext uri="{FF2B5EF4-FFF2-40B4-BE49-F238E27FC236}">
                  <a16:creationId xmlns:a16="http://schemas.microsoft.com/office/drawing/2014/main" id="{6792EB09-A8F4-F467-4D62-141EBE9B074F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>
              <a:extLst>
                <a:ext uri="{FF2B5EF4-FFF2-40B4-BE49-F238E27FC236}">
                  <a16:creationId xmlns:a16="http://schemas.microsoft.com/office/drawing/2014/main" id="{CF74EE47-773B-2FF8-5098-F90AFDA94E9B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>
              <a:extLst>
                <a:ext uri="{FF2B5EF4-FFF2-40B4-BE49-F238E27FC236}">
                  <a16:creationId xmlns:a16="http://schemas.microsoft.com/office/drawing/2014/main" id="{A0269D0D-F0E2-AD5D-E571-31F876A62A44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>
            <a:extLst>
              <a:ext uri="{FF2B5EF4-FFF2-40B4-BE49-F238E27FC236}">
                <a16:creationId xmlns:a16="http://schemas.microsoft.com/office/drawing/2014/main" id="{9AA88E60-7F2F-BC78-7303-A993BCBF7AF0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>
            <a:extLst>
              <a:ext uri="{FF2B5EF4-FFF2-40B4-BE49-F238E27FC236}">
                <a16:creationId xmlns:a16="http://schemas.microsoft.com/office/drawing/2014/main" id="{C8A6628C-CFCE-8063-3B3A-39A56B4685BB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  <a:extLst>
              <a:ext uri="{FF2B5EF4-FFF2-40B4-BE49-F238E27FC236}">
                <a16:creationId xmlns:a16="http://schemas.microsoft.com/office/drawing/2014/main" id="{004CA2CE-67B4-CEF8-853D-8737CD8667E8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77CDE9-4955-F696-7CFC-E6B88C393193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89337E-2018-52A7-9CDD-B1207802BC2B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>
            <a:extLst>
              <a:ext uri="{FF2B5EF4-FFF2-40B4-BE49-F238E27FC236}">
                <a16:creationId xmlns:a16="http://schemas.microsoft.com/office/drawing/2014/main" id="{760ABD8E-B42B-F435-8890-ACED34D752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5049" y="1919736"/>
            <a:ext cx="6062275" cy="1552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- Fable provides a needed tool that is easy and accessible for assessing fairness and bias in the rapidly evolving LLM landscape.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Additionally, enhancements such as capturing subtle biases and having more prompts and better resources could improve the effectiveness of Fable.</a:t>
            </a:r>
          </a:p>
          <a:p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3">
          <a:extLst>
            <a:ext uri="{FF2B5EF4-FFF2-40B4-BE49-F238E27FC236}">
              <a16:creationId xmlns:a16="http://schemas.microsoft.com/office/drawing/2014/main" id="{F6AFFD7B-570E-038C-6414-B15365F2F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4" name="Google Shape;4814;p111">
            <a:extLst>
              <a:ext uri="{FF2B5EF4-FFF2-40B4-BE49-F238E27FC236}">
                <a16:creationId xmlns:a16="http://schemas.microsoft.com/office/drawing/2014/main" id="{60DBE20B-489E-B45E-5CEA-786C821123F0}"/>
              </a:ext>
            </a:extLst>
          </p:cNvPr>
          <p:cNvGrpSpPr/>
          <p:nvPr/>
        </p:nvGrpSpPr>
        <p:grpSpPr>
          <a:xfrm>
            <a:off x="7379058" y="775946"/>
            <a:ext cx="793256" cy="182899"/>
            <a:chOff x="2685575" y="2835950"/>
            <a:chExt cx="433000" cy="99825"/>
          </a:xfrm>
        </p:grpSpPr>
        <p:sp>
          <p:nvSpPr>
            <p:cNvPr id="4815" name="Google Shape;4815;p111">
              <a:extLst>
                <a:ext uri="{FF2B5EF4-FFF2-40B4-BE49-F238E27FC236}">
                  <a16:creationId xmlns:a16="http://schemas.microsoft.com/office/drawing/2014/main" id="{FC5E3E32-AAB8-6444-A5F0-7E1836224CE0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11">
              <a:extLst>
                <a:ext uri="{FF2B5EF4-FFF2-40B4-BE49-F238E27FC236}">
                  <a16:creationId xmlns:a16="http://schemas.microsoft.com/office/drawing/2014/main" id="{29B42AD8-D8B9-6B5F-2988-216EA9C6F173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11">
              <a:extLst>
                <a:ext uri="{FF2B5EF4-FFF2-40B4-BE49-F238E27FC236}">
                  <a16:creationId xmlns:a16="http://schemas.microsoft.com/office/drawing/2014/main" id="{A0B71F8B-BAA3-F57F-9328-50213081BE13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11">
              <a:extLst>
                <a:ext uri="{FF2B5EF4-FFF2-40B4-BE49-F238E27FC236}">
                  <a16:creationId xmlns:a16="http://schemas.microsoft.com/office/drawing/2014/main" id="{D67F8657-98F4-AD60-9628-D101C39CC60C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9" name="Google Shape;4819;p111">
            <a:extLst>
              <a:ext uri="{FF2B5EF4-FFF2-40B4-BE49-F238E27FC236}">
                <a16:creationId xmlns:a16="http://schemas.microsoft.com/office/drawing/2014/main" id="{DCF4457E-FBEB-98A1-905A-BC5B9AE395A2}"/>
              </a:ext>
            </a:extLst>
          </p:cNvPr>
          <p:cNvGrpSpPr/>
          <p:nvPr/>
        </p:nvGrpSpPr>
        <p:grpSpPr>
          <a:xfrm>
            <a:off x="4475539" y="-986753"/>
            <a:ext cx="2019176" cy="2019176"/>
            <a:chOff x="1943325" y="-220375"/>
            <a:chExt cx="1298672" cy="1298672"/>
          </a:xfrm>
        </p:grpSpPr>
        <p:sp>
          <p:nvSpPr>
            <p:cNvPr id="4820" name="Google Shape;4820;p111">
              <a:extLst>
                <a:ext uri="{FF2B5EF4-FFF2-40B4-BE49-F238E27FC236}">
                  <a16:creationId xmlns:a16="http://schemas.microsoft.com/office/drawing/2014/main" id="{45A58B5E-B483-5D91-0254-95B6C6364AD9}"/>
                </a:ext>
              </a:extLst>
            </p:cNvPr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11">
              <a:extLst>
                <a:ext uri="{FF2B5EF4-FFF2-40B4-BE49-F238E27FC236}">
                  <a16:creationId xmlns:a16="http://schemas.microsoft.com/office/drawing/2014/main" id="{E0B365F8-9A65-8D6E-76D5-63AD3FD41CC3}"/>
                </a:ext>
              </a:extLst>
            </p:cNvPr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11">
              <a:extLst>
                <a:ext uri="{FF2B5EF4-FFF2-40B4-BE49-F238E27FC236}">
                  <a16:creationId xmlns:a16="http://schemas.microsoft.com/office/drawing/2014/main" id="{23D3248C-F88D-F216-26DC-AA6E163E611F}"/>
                </a:ext>
              </a:extLst>
            </p:cNvPr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11">
              <a:extLst>
                <a:ext uri="{FF2B5EF4-FFF2-40B4-BE49-F238E27FC236}">
                  <a16:creationId xmlns:a16="http://schemas.microsoft.com/office/drawing/2014/main" id="{68471C29-F0D6-7B8D-C815-7A221BB08662}"/>
                </a:ext>
              </a:extLst>
            </p:cNvPr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11">
              <a:extLst>
                <a:ext uri="{FF2B5EF4-FFF2-40B4-BE49-F238E27FC236}">
                  <a16:creationId xmlns:a16="http://schemas.microsoft.com/office/drawing/2014/main" id="{B7817F46-DAEE-E58E-8530-269EFDED03E5}"/>
                </a:ext>
              </a:extLst>
            </p:cNvPr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11">
              <a:extLst>
                <a:ext uri="{FF2B5EF4-FFF2-40B4-BE49-F238E27FC236}">
                  <a16:creationId xmlns:a16="http://schemas.microsoft.com/office/drawing/2014/main" id="{9920B90E-6226-0B7E-66E7-F2829EDC93A9}"/>
                </a:ext>
              </a:extLst>
            </p:cNvPr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11">
              <a:extLst>
                <a:ext uri="{FF2B5EF4-FFF2-40B4-BE49-F238E27FC236}">
                  <a16:creationId xmlns:a16="http://schemas.microsoft.com/office/drawing/2014/main" id="{4F3B06D7-8428-B168-FD5F-CD67649C17E9}"/>
                </a:ext>
              </a:extLst>
            </p:cNvPr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11">
              <a:extLst>
                <a:ext uri="{FF2B5EF4-FFF2-40B4-BE49-F238E27FC236}">
                  <a16:creationId xmlns:a16="http://schemas.microsoft.com/office/drawing/2014/main" id="{19B22F7B-3BA9-D343-D140-49627A3D4831}"/>
                </a:ext>
              </a:extLst>
            </p:cNvPr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11">
              <a:extLst>
                <a:ext uri="{FF2B5EF4-FFF2-40B4-BE49-F238E27FC236}">
                  <a16:creationId xmlns:a16="http://schemas.microsoft.com/office/drawing/2014/main" id="{7F0E556B-103D-FD9F-A098-D05AE9161D86}"/>
                </a:ext>
              </a:extLst>
            </p:cNvPr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11">
              <a:extLst>
                <a:ext uri="{FF2B5EF4-FFF2-40B4-BE49-F238E27FC236}">
                  <a16:creationId xmlns:a16="http://schemas.microsoft.com/office/drawing/2014/main" id="{C92D5EF6-4048-618A-9CB0-535355419EBF}"/>
                </a:ext>
              </a:extLst>
            </p:cNvPr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11">
              <a:extLst>
                <a:ext uri="{FF2B5EF4-FFF2-40B4-BE49-F238E27FC236}">
                  <a16:creationId xmlns:a16="http://schemas.microsoft.com/office/drawing/2014/main" id="{E010EEC3-75F8-437C-93D7-B861AF88B7FA}"/>
                </a:ext>
              </a:extLst>
            </p:cNvPr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11">
              <a:extLst>
                <a:ext uri="{FF2B5EF4-FFF2-40B4-BE49-F238E27FC236}">
                  <a16:creationId xmlns:a16="http://schemas.microsoft.com/office/drawing/2014/main" id="{F32923CE-A3EB-BDBA-D27F-603F2C47F503}"/>
                </a:ext>
              </a:extLst>
            </p:cNvPr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11">
              <a:extLst>
                <a:ext uri="{FF2B5EF4-FFF2-40B4-BE49-F238E27FC236}">
                  <a16:creationId xmlns:a16="http://schemas.microsoft.com/office/drawing/2014/main" id="{9BD88829-7829-E452-0E4D-BF88475F8399}"/>
                </a:ext>
              </a:extLst>
            </p:cNvPr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11">
              <a:extLst>
                <a:ext uri="{FF2B5EF4-FFF2-40B4-BE49-F238E27FC236}">
                  <a16:creationId xmlns:a16="http://schemas.microsoft.com/office/drawing/2014/main" id="{1D85BADE-3FF1-0D4E-5C6C-C76962285393}"/>
                </a:ext>
              </a:extLst>
            </p:cNvPr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11">
              <a:extLst>
                <a:ext uri="{FF2B5EF4-FFF2-40B4-BE49-F238E27FC236}">
                  <a16:creationId xmlns:a16="http://schemas.microsoft.com/office/drawing/2014/main" id="{07F36745-7E70-7519-0EBE-FB7F94E068FA}"/>
                </a:ext>
              </a:extLst>
            </p:cNvPr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11">
              <a:extLst>
                <a:ext uri="{FF2B5EF4-FFF2-40B4-BE49-F238E27FC236}">
                  <a16:creationId xmlns:a16="http://schemas.microsoft.com/office/drawing/2014/main" id="{509D9A69-9954-8EE5-F503-3092D5784F2D}"/>
                </a:ext>
              </a:extLst>
            </p:cNvPr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11">
              <a:extLst>
                <a:ext uri="{FF2B5EF4-FFF2-40B4-BE49-F238E27FC236}">
                  <a16:creationId xmlns:a16="http://schemas.microsoft.com/office/drawing/2014/main" id="{AF1240CD-2988-564A-002C-F53BEFF86DD3}"/>
                </a:ext>
              </a:extLst>
            </p:cNvPr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11">
              <a:extLst>
                <a:ext uri="{FF2B5EF4-FFF2-40B4-BE49-F238E27FC236}">
                  <a16:creationId xmlns:a16="http://schemas.microsoft.com/office/drawing/2014/main" id="{633662E8-2D88-6F4B-995B-5A4AB98B02EC}"/>
                </a:ext>
              </a:extLst>
            </p:cNvPr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11">
              <a:extLst>
                <a:ext uri="{FF2B5EF4-FFF2-40B4-BE49-F238E27FC236}">
                  <a16:creationId xmlns:a16="http://schemas.microsoft.com/office/drawing/2014/main" id="{BA5D54E9-1FE5-E585-8F57-3AB6EC125524}"/>
                </a:ext>
              </a:extLst>
            </p:cNvPr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11">
              <a:extLst>
                <a:ext uri="{FF2B5EF4-FFF2-40B4-BE49-F238E27FC236}">
                  <a16:creationId xmlns:a16="http://schemas.microsoft.com/office/drawing/2014/main" id="{AED8DDDB-37B3-51B7-D483-4A09D7DE0916}"/>
                </a:ext>
              </a:extLst>
            </p:cNvPr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11">
              <a:extLst>
                <a:ext uri="{FF2B5EF4-FFF2-40B4-BE49-F238E27FC236}">
                  <a16:creationId xmlns:a16="http://schemas.microsoft.com/office/drawing/2014/main" id="{9EEF3364-EA7B-4802-E510-480193B5CB49}"/>
                </a:ext>
              </a:extLst>
            </p:cNvPr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11">
              <a:extLst>
                <a:ext uri="{FF2B5EF4-FFF2-40B4-BE49-F238E27FC236}">
                  <a16:creationId xmlns:a16="http://schemas.microsoft.com/office/drawing/2014/main" id="{32B5EB6B-3A6B-AA09-F776-6E9622F3D091}"/>
                </a:ext>
              </a:extLst>
            </p:cNvPr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11">
              <a:extLst>
                <a:ext uri="{FF2B5EF4-FFF2-40B4-BE49-F238E27FC236}">
                  <a16:creationId xmlns:a16="http://schemas.microsoft.com/office/drawing/2014/main" id="{90CA5653-9396-B879-F0CC-1CDF7D66BEE3}"/>
                </a:ext>
              </a:extLst>
            </p:cNvPr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11">
              <a:extLst>
                <a:ext uri="{FF2B5EF4-FFF2-40B4-BE49-F238E27FC236}">
                  <a16:creationId xmlns:a16="http://schemas.microsoft.com/office/drawing/2014/main" id="{E1284F40-058B-FBB4-0A9F-B15CD1F4B498}"/>
                </a:ext>
              </a:extLst>
            </p:cNvPr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11">
              <a:extLst>
                <a:ext uri="{FF2B5EF4-FFF2-40B4-BE49-F238E27FC236}">
                  <a16:creationId xmlns:a16="http://schemas.microsoft.com/office/drawing/2014/main" id="{60681584-DF96-6C40-D7F2-5786A81234F3}"/>
                </a:ext>
              </a:extLst>
            </p:cNvPr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11">
              <a:extLst>
                <a:ext uri="{FF2B5EF4-FFF2-40B4-BE49-F238E27FC236}">
                  <a16:creationId xmlns:a16="http://schemas.microsoft.com/office/drawing/2014/main" id="{D92E060F-9330-0D67-D1B9-6891ABDE958C}"/>
                </a:ext>
              </a:extLst>
            </p:cNvPr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11">
              <a:extLst>
                <a:ext uri="{FF2B5EF4-FFF2-40B4-BE49-F238E27FC236}">
                  <a16:creationId xmlns:a16="http://schemas.microsoft.com/office/drawing/2014/main" id="{49CA379B-8647-841A-7DD0-9AF67A9E94BE}"/>
                </a:ext>
              </a:extLst>
            </p:cNvPr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11">
              <a:extLst>
                <a:ext uri="{FF2B5EF4-FFF2-40B4-BE49-F238E27FC236}">
                  <a16:creationId xmlns:a16="http://schemas.microsoft.com/office/drawing/2014/main" id="{AFA9E3A9-289F-05D5-F481-FEB0FC94AD8E}"/>
                </a:ext>
              </a:extLst>
            </p:cNvPr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11">
              <a:extLst>
                <a:ext uri="{FF2B5EF4-FFF2-40B4-BE49-F238E27FC236}">
                  <a16:creationId xmlns:a16="http://schemas.microsoft.com/office/drawing/2014/main" id="{DD0CCFF3-3B26-A803-B58C-C22F06F90782}"/>
                </a:ext>
              </a:extLst>
            </p:cNvPr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11">
              <a:extLst>
                <a:ext uri="{FF2B5EF4-FFF2-40B4-BE49-F238E27FC236}">
                  <a16:creationId xmlns:a16="http://schemas.microsoft.com/office/drawing/2014/main" id="{E203CA12-EC6D-ED0F-DE2A-0ECDEB97EDBD}"/>
                </a:ext>
              </a:extLst>
            </p:cNvPr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11">
              <a:extLst>
                <a:ext uri="{FF2B5EF4-FFF2-40B4-BE49-F238E27FC236}">
                  <a16:creationId xmlns:a16="http://schemas.microsoft.com/office/drawing/2014/main" id="{141C5B8C-C7D8-4E3D-53C1-2895EFA5B0DE}"/>
                </a:ext>
              </a:extLst>
            </p:cNvPr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11">
              <a:extLst>
                <a:ext uri="{FF2B5EF4-FFF2-40B4-BE49-F238E27FC236}">
                  <a16:creationId xmlns:a16="http://schemas.microsoft.com/office/drawing/2014/main" id="{7DFE827D-06F8-5516-17AC-F2EAA6A27599}"/>
                </a:ext>
              </a:extLst>
            </p:cNvPr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11">
              <a:extLst>
                <a:ext uri="{FF2B5EF4-FFF2-40B4-BE49-F238E27FC236}">
                  <a16:creationId xmlns:a16="http://schemas.microsoft.com/office/drawing/2014/main" id="{806AF39E-531C-ED9A-7AAD-5A4A0D39B0BB}"/>
                </a:ext>
              </a:extLst>
            </p:cNvPr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11">
              <a:extLst>
                <a:ext uri="{FF2B5EF4-FFF2-40B4-BE49-F238E27FC236}">
                  <a16:creationId xmlns:a16="http://schemas.microsoft.com/office/drawing/2014/main" id="{A291631D-BCCD-091B-11AA-BC3FCC1596A3}"/>
                </a:ext>
              </a:extLst>
            </p:cNvPr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11">
              <a:extLst>
                <a:ext uri="{FF2B5EF4-FFF2-40B4-BE49-F238E27FC236}">
                  <a16:creationId xmlns:a16="http://schemas.microsoft.com/office/drawing/2014/main" id="{95814084-8715-534D-0071-6AEE5CD11876}"/>
                </a:ext>
              </a:extLst>
            </p:cNvPr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11">
              <a:extLst>
                <a:ext uri="{FF2B5EF4-FFF2-40B4-BE49-F238E27FC236}">
                  <a16:creationId xmlns:a16="http://schemas.microsoft.com/office/drawing/2014/main" id="{E9CA5E1C-3DFE-A57A-6053-69D43200B4CF}"/>
                </a:ext>
              </a:extLst>
            </p:cNvPr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11">
              <a:extLst>
                <a:ext uri="{FF2B5EF4-FFF2-40B4-BE49-F238E27FC236}">
                  <a16:creationId xmlns:a16="http://schemas.microsoft.com/office/drawing/2014/main" id="{4F5BAB2F-D710-7E39-22DA-53A3A3797A06}"/>
                </a:ext>
              </a:extLst>
            </p:cNvPr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11">
              <a:extLst>
                <a:ext uri="{FF2B5EF4-FFF2-40B4-BE49-F238E27FC236}">
                  <a16:creationId xmlns:a16="http://schemas.microsoft.com/office/drawing/2014/main" id="{617FA354-78B2-3557-147C-9FA8AC92CC7B}"/>
                </a:ext>
              </a:extLst>
            </p:cNvPr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11">
              <a:extLst>
                <a:ext uri="{FF2B5EF4-FFF2-40B4-BE49-F238E27FC236}">
                  <a16:creationId xmlns:a16="http://schemas.microsoft.com/office/drawing/2014/main" id="{05A792E6-BE54-9DA4-D5BA-6DCAC9AEC98D}"/>
                </a:ext>
              </a:extLst>
            </p:cNvPr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11">
              <a:extLst>
                <a:ext uri="{FF2B5EF4-FFF2-40B4-BE49-F238E27FC236}">
                  <a16:creationId xmlns:a16="http://schemas.microsoft.com/office/drawing/2014/main" id="{3DC6909F-AEF6-EF2E-1302-51D984C3D355}"/>
                </a:ext>
              </a:extLst>
            </p:cNvPr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11">
              <a:extLst>
                <a:ext uri="{FF2B5EF4-FFF2-40B4-BE49-F238E27FC236}">
                  <a16:creationId xmlns:a16="http://schemas.microsoft.com/office/drawing/2014/main" id="{C210B30B-43A4-0F0C-702D-F49F706B119C}"/>
                </a:ext>
              </a:extLst>
            </p:cNvPr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11">
              <a:extLst>
                <a:ext uri="{FF2B5EF4-FFF2-40B4-BE49-F238E27FC236}">
                  <a16:creationId xmlns:a16="http://schemas.microsoft.com/office/drawing/2014/main" id="{D77BD11B-BCCC-3637-D104-D1762DD54C14}"/>
                </a:ext>
              </a:extLst>
            </p:cNvPr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11">
              <a:extLst>
                <a:ext uri="{FF2B5EF4-FFF2-40B4-BE49-F238E27FC236}">
                  <a16:creationId xmlns:a16="http://schemas.microsoft.com/office/drawing/2014/main" id="{A5FA254A-82AC-1D6C-C3FE-9D4C25AE471C}"/>
                </a:ext>
              </a:extLst>
            </p:cNvPr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11">
              <a:extLst>
                <a:ext uri="{FF2B5EF4-FFF2-40B4-BE49-F238E27FC236}">
                  <a16:creationId xmlns:a16="http://schemas.microsoft.com/office/drawing/2014/main" id="{97063F60-0708-5211-C5D0-C20F622252E8}"/>
                </a:ext>
              </a:extLst>
            </p:cNvPr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11">
              <a:extLst>
                <a:ext uri="{FF2B5EF4-FFF2-40B4-BE49-F238E27FC236}">
                  <a16:creationId xmlns:a16="http://schemas.microsoft.com/office/drawing/2014/main" id="{B4423C6E-1E36-3280-B0D0-7134AF7FE4B9}"/>
                </a:ext>
              </a:extLst>
            </p:cNvPr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11">
              <a:extLst>
                <a:ext uri="{FF2B5EF4-FFF2-40B4-BE49-F238E27FC236}">
                  <a16:creationId xmlns:a16="http://schemas.microsoft.com/office/drawing/2014/main" id="{85308708-4149-3552-0B8D-A4C81D1A7748}"/>
                </a:ext>
              </a:extLst>
            </p:cNvPr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11">
              <a:extLst>
                <a:ext uri="{FF2B5EF4-FFF2-40B4-BE49-F238E27FC236}">
                  <a16:creationId xmlns:a16="http://schemas.microsoft.com/office/drawing/2014/main" id="{102CF782-BB51-230E-6C3C-15AACB834EA4}"/>
                </a:ext>
              </a:extLst>
            </p:cNvPr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11">
              <a:extLst>
                <a:ext uri="{FF2B5EF4-FFF2-40B4-BE49-F238E27FC236}">
                  <a16:creationId xmlns:a16="http://schemas.microsoft.com/office/drawing/2014/main" id="{D74F5765-F593-D40D-DF5C-F6542251199C}"/>
                </a:ext>
              </a:extLst>
            </p:cNvPr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8" name="Google Shape;4868;p111">
            <a:extLst>
              <a:ext uri="{FF2B5EF4-FFF2-40B4-BE49-F238E27FC236}">
                <a16:creationId xmlns:a16="http://schemas.microsoft.com/office/drawing/2014/main" id="{F7A754CA-8ED0-EADC-368B-B246745156A6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9" name="Google Shape;4869;p111">
            <a:extLst>
              <a:ext uri="{FF2B5EF4-FFF2-40B4-BE49-F238E27FC236}">
                <a16:creationId xmlns:a16="http://schemas.microsoft.com/office/drawing/2014/main" id="{F4D99F2C-2AEA-DFDA-7447-208D5FF3E3C5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0" name="Google Shape;4870;p111">
            <a:hlinkClick r:id="rId3" action="ppaction://hlinksldjump"/>
            <a:extLst>
              <a:ext uri="{FF2B5EF4-FFF2-40B4-BE49-F238E27FC236}">
                <a16:creationId xmlns:a16="http://schemas.microsoft.com/office/drawing/2014/main" id="{7F9F3D39-2D7C-B93F-9E07-D339295A3A8C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1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DC51DD-B765-B541-8FAD-4E3F1B4AFF06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2" name="Google Shape;4872;p1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F3B294B-9E11-2165-12E1-82FC49B0943F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D8E8D1-CEB6-B0CE-0550-9AD82391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850" y="2508817"/>
            <a:ext cx="2131640" cy="420600"/>
          </a:xfrm>
        </p:spPr>
        <p:txBody>
          <a:bodyPr/>
          <a:lstStyle/>
          <a:p>
            <a:r>
              <a:rPr lang="en-SA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320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4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0"/>
          <p:cNvSpPr/>
          <p:nvPr/>
        </p:nvSpPr>
        <p:spPr>
          <a:xfrm>
            <a:off x="4840804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75" y="172963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75" y="2743607"/>
            <a:ext cx="31710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75" y="375758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529413" y="172963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Experimentation</a:t>
            </a:r>
            <a:endParaRPr dirty="0"/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29413" y="2743607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529413" y="375758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8EBB9956-B2CD-CD5F-E4D2-9EB5C40B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>
            <a:extLst>
              <a:ext uri="{FF2B5EF4-FFF2-40B4-BE49-F238E27FC236}">
                <a16:creationId xmlns:a16="http://schemas.microsoft.com/office/drawing/2014/main" id="{F4A45138-89B2-5BF3-AA58-B8D20B843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FABLE?</a:t>
            </a:r>
            <a:endParaRPr sz="6000" dirty="0"/>
          </a:p>
        </p:txBody>
      </p:sp>
      <p:sp>
        <p:nvSpPr>
          <p:cNvPr id="2765" name="Google Shape;2765;p64">
            <a:extLst>
              <a:ext uri="{FF2B5EF4-FFF2-40B4-BE49-F238E27FC236}">
                <a16:creationId xmlns:a16="http://schemas.microsoft.com/office/drawing/2014/main" id="{BE7F4E1F-E1B4-9B6F-FA0F-58B5AD8BFC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grpSp>
        <p:nvGrpSpPr>
          <p:cNvPr id="2767" name="Google Shape;2767;p64">
            <a:extLst>
              <a:ext uri="{FF2B5EF4-FFF2-40B4-BE49-F238E27FC236}">
                <a16:creationId xmlns:a16="http://schemas.microsoft.com/office/drawing/2014/main" id="{F8B44A5D-BABE-A6B5-0ECD-61DB4614E946}"/>
              </a:ext>
            </a:extLst>
          </p:cNvPr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>
              <a:extLst>
                <a:ext uri="{FF2B5EF4-FFF2-40B4-BE49-F238E27FC236}">
                  <a16:creationId xmlns:a16="http://schemas.microsoft.com/office/drawing/2014/main" id="{3C7519BB-9725-9E5B-425A-A621E431FFF0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>
              <a:extLst>
                <a:ext uri="{FF2B5EF4-FFF2-40B4-BE49-F238E27FC236}">
                  <a16:creationId xmlns:a16="http://schemas.microsoft.com/office/drawing/2014/main" id="{C4F5203B-C36E-63D4-3839-A7BD75B205FA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>
              <a:extLst>
                <a:ext uri="{FF2B5EF4-FFF2-40B4-BE49-F238E27FC236}">
                  <a16:creationId xmlns:a16="http://schemas.microsoft.com/office/drawing/2014/main" id="{1E31ED48-3FBB-29BF-D944-A96AAD5B2EBC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>
              <a:extLst>
                <a:ext uri="{FF2B5EF4-FFF2-40B4-BE49-F238E27FC236}">
                  <a16:creationId xmlns:a16="http://schemas.microsoft.com/office/drawing/2014/main" id="{1CED24A4-9641-10D5-72C4-802B32C3F9B1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>
            <a:extLst>
              <a:ext uri="{FF2B5EF4-FFF2-40B4-BE49-F238E27FC236}">
                <a16:creationId xmlns:a16="http://schemas.microsoft.com/office/drawing/2014/main" id="{141C1CFF-F456-D06E-2158-37FB0F3E09DE}"/>
              </a:ext>
            </a:extLst>
          </p:cNvPr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>
            <a:extLst>
              <a:ext uri="{FF2B5EF4-FFF2-40B4-BE49-F238E27FC236}">
                <a16:creationId xmlns:a16="http://schemas.microsoft.com/office/drawing/2014/main" id="{EF6B2A73-E2AD-A600-9A53-E072679946DE}"/>
              </a:ext>
            </a:extLst>
          </p:cNvPr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>
            <a:extLst>
              <a:ext uri="{FF2B5EF4-FFF2-40B4-BE49-F238E27FC236}">
                <a16:creationId xmlns:a16="http://schemas.microsoft.com/office/drawing/2014/main" id="{12F97888-1D0F-298C-C252-CD22516711EB}"/>
              </a:ext>
            </a:extLst>
          </p:cNvPr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>
            <a:extLst>
              <a:ext uri="{FF2B5EF4-FFF2-40B4-BE49-F238E27FC236}">
                <a16:creationId xmlns:a16="http://schemas.microsoft.com/office/drawing/2014/main" id="{99BDF760-38FA-F61F-5666-CDFEDE160E75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>
            <a:extLst>
              <a:ext uri="{FF2B5EF4-FFF2-40B4-BE49-F238E27FC236}">
                <a16:creationId xmlns:a16="http://schemas.microsoft.com/office/drawing/2014/main" id="{E223D00C-3EA6-35E0-A2F0-5AD98D89789E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  <a:extLst>
              <a:ext uri="{FF2B5EF4-FFF2-40B4-BE49-F238E27FC236}">
                <a16:creationId xmlns:a16="http://schemas.microsoft.com/office/drawing/2014/main" id="{46FBBFE0-E438-E393-7858-26D9CF3009ED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657EBB-FA05-B55D-BCE2-ADED109B2166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38E682-5944-5D94-6A10-3E20B34EA0C7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9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>
          <a:extLst>
            <a:ext uri="{FF2B5EF4-FFF2-40B4-BE49-F238E27FC236}">
              <a16:creationId xmlns:a16="http://schemas.microsoft.com/office/drawing/2014/main" id="{96FEE416-4900-E1E3-8F96-22747924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>
            <a:extLst>
              <a:ext uri="{FF2B5EF4-FFF2-40B4-BE49-F238E27FC236}">
                <a16:creationId xmlns:a16="http://schemas.microsoft.com/office/drawing/2014/main" id="{31CCCCEA-3245-EF7C-FCC7-00062E38E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921" y="2416106"/>
            <a:ext cx="4509600" cy="6813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314" name="Google Shape;3314;p81">
            <a:extLst>
              <a:ext uri="{FF2B5EF4-FFF2-40B4-BE49-F238E27FC236}">
                <a16:creationId xmlns:a16="http://schemas.microsoft.com/office/drawing/2014/main" id="{2B6E4B98-2D04-7344-8E09-E98C1B7F65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316" name="Google Shape;3316;p81">
            <a:extLst>
              <a:ext uri="{FF2B5EF4-FFF2-40B4-BE49-F238E27FC236}">
                <a16:creationId xmlns:a16="http://schemas.microsoft.com/office/drawing/2014/main" id="{04C388E4-04F4-9A2C-3492-BA5F30DAE3C3}"/>
              </a:ext>
            </a:extLst>
          </p:cNvPr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>
            <a:extLst>
              <a:ext uri="{FF2B5EF4-FFF2-40B4-BE49-F238E27FC236}">
                <a16:creationId xmlns:a16="http://schemas.microsoft.com/office/drawing/2014/main" id="{FFD41C40-EBA6-34C9-8EDC-076E3C53C6CF}"/>
              </a:ext>
            </a:extLst>
          </p:cNvPr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>
            <a:extLst>
              <a:ext uri="{FF2B5EF4-FFF2-40B4-BE49-F238E27FC236}">
                <a16:creationId xmlns:a16="http://schemas.microsoft.com/office/drawing/2014/main" id="{37E2A69F-22E6-9DFA-7D4B-8E6E34BF208E}"/>
              </a:ext>
            </a:extLst>
          </p:cNvPr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>
              <a:extLst>
                <a:ext uri="{FF2B5EF4-FFF2-40B4-BE49-F238E27FC236}">
                  <a16:creationId xmlns:a16="http://schemas.microsoft.com/office/drawing/2014/main" id="{25F8F1B0-B5C2-6EB2-D578-390D4C4561EC}"/>
                </a:ext>
              </a:extLst>
            </p:cNvPr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>
              <a:extLst>
                <a:ext uri="{FF2B5EF4-FFF2-40B4-BE49-F238E27FC236}">
                  <a16:creationId xmlns:a16="http://schemas.microsoft.com/office/drawing/2014/main" id="{1DC43D82-EAFB-1F87-3887-773E0634517E}"/>
                </a:ext>
              </a:extLst>
            </p:cNvPr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>
              <a:extLst>
                <a:ext uri="{FF2B5EF4-FFF2-40B4-BE49-F238E27FC236}">
                  <a16:creationId xmlns:a16="http://schemas.microsoft.com/office/drawing/2014/main" id="{48954220-556C-61E3-884E-A90F1AC3DECC}"/>
                </a:ext>
              </a:extLst>
            </p:cNvPr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>
              <a:extLst>
                <a:ext uri="{FF2B5EF4-FFF2-40B4-BE49-F238E27FC236}">
                  <a16:creationId xmlns:a16="http://schemas.microsoft.com/office/drawing/2014/main" id="{FAA99144-4F5F-027D-2E3A-C8D75C642C14}"/>
                </a:ext>
              </a:extLst>
            </p:cNvPr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>
              <a:extLst>
                <a:ext uri="{FF2B5EF4-FFF2-40B4-BE49-F238E27FC236}">
                  <a16:creationId xmlns:a16="http://schemas.microsoft.com/office/drawing/2014/main" id="{3DA65CFD-2DB1-488E-8170-321EE7709A96}"/>
                </a:ext>
              </a:extLst>
            </p:cNvPr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>
              <a:extLst>
                <a:ext uri="{FF2B5EF4-FFF2-40B4-BE49-F238E27FC236}">
                  <a16:creationId xmlns:a16="http://schemas.microsoft.com/office/drawing/2014/main" id="{FC1629E6-D789-5DAB-9648-14C3BE97EEBB}"/>
                </a:ext>
              </a:extLst>
            </p:cNvPr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>
              <a:extLst>
                <a:ext uri="{FF2B5EF4-FFF2-40B4-BE49-F238E27FC236}">
                  <a16:creationId xmlns:a16="http://schemas.microsoft.com/office/drawing/2014/main" id="{2BC3FB6C-4E82-84BC-E709-DF9AB36EBD3A}"/>
                </a:ext>
              </a:extLst>
            </p:cNvPr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>
              <a:extLst>
                <a:ext uri="{FF2B5EF4-FFF2-40B4-BE49-F238E27FC236}">
                  <a16:creationId xmlns:a16="http://schemas.microsoft.com/office/drawing/2014/main" id="{3008CFB6-D9D3-DA71-AFA2-DD7E7D493BCA}"/>
                </a:ext>
              </a:extLst>
            </p:cNvPr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>
              <a:extLst>
                <a:ext uri="{FF2B5EF4-FFF2-40B4-BE49-F238E27FC236}">
                  <a16:creationId xmlns:a16="http://schemas.microsoft.com/office/drawing/2014/main" id="{5631B3DB-6AF4-04B7-FB0A-6A579CF842CF}"/>
                </a:ext>
              </a:extLst>
            </p:cNvPr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>
              <a:extLst>
                <a:ext uri="{FF2B5EF4-FFF2-40B4-BE49-F238E27FC236}">
                  <a16:creationId xmlns:a16="http://schemas.microsoft.com/office/drawing/2014/main" id="{C98E814F-0DFB-6841-0B10-7A695932B54F}"/>
                </a:ext>
              </a:extLst>
            </p:cNvPr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>
              <a:extLst>
                <a:ext uri="{FF2B5EF4-FFF2-40B4-BE49-F238E27FC236}">
                  <a16:creationId xmlns:a16="http://schemas.microsoft.com/office/drawing/2014/main" id="{3403B6AF-3E05-D39A-776A-E183CA51103D}"/>
                </a:ext>
              </a:extLst>
            </p:cNvPr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>
              <a:extLst>
                <a:ext uri="{FF2B5EF4-FFF2-40B4-BE49-F238E27FC236}">
                  <a16:creationId xmlns:a16="http://schemas.microsoft.com/office/drawing/2014/main" id="{977EF585-A7FC-E444-1CBC-74FEDE2C7FD3}"/>
                </a:ext>
              </a:extLst>
            </p:cNvPr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>
              <a:extLst>
                <a:ext uri="{FF2B5EF4-FFF2-40B4-BE49-F238E27FC236}">
                  <a16:creationId xmlns:a16="http://schemas.microsoft.com/office/drawing/2014/main" id="{3B309128-8AE8-B530-594E-4DE71241B30C}"/>
                </a:ext>
              </a:extLst>
            </p:cNvPr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>
              <a:extLst>
                <a:ext uri="{FF2B5EF4-FFF2-40B4-BE49-F238E27FC236}">
                  <a16:creationId xmlns:a16="http://schemas.microsoft.com/office/drawing/2014/main" id="{EFD0708A-EF99-C8A7-0DC9-2A5E3DE3F9F9}"/>
                </a:ext>
              </a:extLst>
            </p:cNvPr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>
              <a:extLst>
                <a:ext uri="{FF2B5EF4-FFF2-40B4-BE49-F238E27FC236}">
                  <a16:creationId xmlns:a16="http://schemas.microsoft.com/office/drawing/2014/main" id="{E4E3C702-AB53-4C53-F7FD-E7F43CAF5BBA}"/>
                </a:ext>
              </a:extLst>
            </p:cNvPr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>
              <a:extLst>
                <a:ext uri="{FF2B5EF4-FFF2-40B4-BE49-F238E27FC236}">
                  <a16:creationId xmlns:a16="http://schemas.microsoft.com/office/drawing/2014/main" id="{91C67C3A-250B-DF30-A6F5-970D552A1FA6}"/>
                </a:ext>
              </a:extLst>
            </p:cNvPr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>
            <a:extLst>
              <a:ext uri="{FF2B5EF4-FFF2-40B4-BE49-F238E27FC236}">
                <a16:creationId xmlns:a16="http://schemas.microsoft.com/office/drawing/2014/main" id="{4628C843-AD1C-8F63-32D8-3C8ECAA930D6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>
            <a:extLst>
              <a:ext uri="{FF2B5EF4-FFF2-40B4-BE49-F238E27FC236}">
                <a16:creationId xmlns:a16="http://schemas.microsoft.com/office/drawing/2014/main" id="{25FE6B4F-8186-A8AC-494A-F31C374CD145}"/>
              </a:ext>
            </a:extLst>
          </p:cNvPr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  <a:extLst>
              <a:ext uri="{FF2B5EF4-FFF2-40B4-BE49-F238E27FC236}">
                <a16:creationId xmlns:a16="http://schemas.microsoft.com/office/drawing/2014/main" id="{7C571856-B2B7-2963-7A3F-C1227D1511FA}"/>
              </a:ext>
            </a:extLst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B214DA-B051-2345-EE52-7E1DAC43591C}"/>
              </a:ext>
            </a:extLst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73D84D-50B1-0C83-3464-1A1400DA2031}"/>
              </a:ext>
            </a:extLst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8CAC-C0C6-DC98-D7A8-9E18CF26A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13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337355" y="1851709"/>
            <a:ext cx="5861222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711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Large Language Models (LLMs) sometimes exhibit social biases, posing ethical risks. Existing methods for evaluating and mitigating these biases are fragmented and inconsistent, highlighting the need for standardized, comprehensive approach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825" y="1087913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E7857-30ED-0AB7-9585-44453023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2994F9-69A9-D5A8-E7D4-6A23ADBDB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881" y="2110098"/>
            <a:ext cx="4635900" cy="1330200"/>
          </a:xfrm>
        </p:spPr>
        <p:txBody>
          <a:bodyPr/>
          <a:lstStyle/>
          <a:p>
            <a:r>
              <a:rPr lang="en-SA" sz="3200" dirty="0"/>
              <a:t>rumors</a:t>
            </a:r>
          </a:p>
        </p:txBody>
      </p:sp>
      <p:grpSp>
        <p:nvGrpSpPr>
          <p:cNvPr id="4" name="Google Shape;14946;p133">
            <a:extLst>
              <a:ext uri="{FF2B5EF4-FFF2-40B4-BE49-F238E27FC236}">
                <a16:creationId xmlns:a16="http://schemas.microsoft.com/office/drawing/2014/main" id="{B466D49B-67ED-BB38-A0FA-2D244A8337D7}"/>
              </a:ext>
            </a:extLst>
          </p:cNvPr>
          <p:cNvGrpSpPr/>
          <p:nvPr/>
        </p:nvGrpSpPr>
        <p:grpSpPr>
          <a:xfrm rot="10800000">
            <a:off x="2091192" y="974030"/>
            <a:ext cx="6327249" cy="3426383"/>
            <a:chOff x="6629161" y="4631435"/>
            <a:chExt cx="915000" cy="469200"/>
          </a:xfrm>
        </p:grpSpPr>
        <p:sp>
          <p:nvSpPr>
            <p:cNvPr id="11" name="Google Shape;14953;p133">
              <a:extLst>
                <a:ext uri="{FF2B5EF4-FFF2-40B4-BE49-F238E27FC236}">
                  <a16:creationId xmlns:a16="http://schemas.microsoft.com/office/drawing/2014/main" id="{88EE8CF6-9965-268A-C015-923E8B3D08D4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4954;p133">
              <a:extLst>
                <a:ext uri="{FF2B5EF4-FFF2-40B4-BE49-F238E27FC236}">
                  <a16:creationId xmlns:a16="http://schemas.microsoft.com/office/drawing/2014/main" id="{3E7D0FA1-162A-D7B6-5FF3-18B8D890F156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8D7166DE-E08C-BD6B-5A5D-C01C59A716A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34" y="1020785"/>
            <a:ext cx="5390716" cy="33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7025-357B-BC7D-6ACF-6E82E253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050" y="1253314"/>
            <a:ext cx="4635900" cy="632100"/>
          </a:xfrm>
        </p:spPr>
        <p:txBody>
          <a:bodyPr/>
          <a:lstStyle/>
          <a:p>
            <a:pPr algn="ctr"/>
            <a:r>
              <a:rPr lang="en-SA" sz="3600" dirty="0"/>
              <a:t>2024</a:t>
            </a:r>
            <a:endParaRPr lang="en-SA" sz="2800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8567D1-90E1-F451-0D4E-05B27900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2048375" y="3228173"/>
            <a:ext cx="720000" cy="720000"/>
          </a:xfrm>
          <a:prstGeom prst="rect">
            <a:avLst/>
          </a:prstGeom>
        </p:spPr>
      </p:pic>
      <p:pic>
        <p:nvPicPr>
          <p:cNvPr id="7" name="Picture 6" descr="A colorful letter g on a black background&#10;&#10;Description automatically generated">
            <a:extLst>
              <a:ext uri="{FF2B5EF4-FFF2-40B4-BE49-F238E27FC236}">
                <a16:creationId xmlns:a16="http://schemas.microsoft.com/office/drawing/2014/main" id="{F6A45283-9BDD-F1E2-34FE-1C27EC25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75" y="2121750"/>
            <a:ext cx="900000" cy="90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AF0C5CCA-D020-DB06-6C89-8E9AF16E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257" y="2317736"/>
            <a:ext cx="2555485" cy="508028"/>
          </a:xfrm>
        </p:spPr>
        <p:txBody>
          <a:bodyPr/>
          <a:lstStyle/>
          <a:p>
            <a:r>
              <a:rPr lang="en-SA" dirty="0"/>
              <a:t>14B Searches / day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BD12FA5-AEB3-FF69-1DFD-091814ECFFE3}"/>
              </a:ext>
            </a:extLst>
          </p:cNvPr>
          <p:cNvSpPr txBox="1">
            <a:spLocks/>
          </p:cNvSpPr>
          <p:nvPr/>
        </p:nvSpPr>
        <p:spPr>
          <a:xfrm>
            <a:off x="3294256" y="3334159"/>
            <a:ext cx="2555485" cy="50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SA" dirty="0"/>
              <a:t>38M Searches / day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580F0B4-74AD-9901-0AAC-A4843D4883F3}"/>
              </a:ext>
            </a:extLst>
          </p:cNvPr>
          <p:cNvSpPr txBox="1">
            <a:spLocks/>
          </p:cNvSpPr>
          <p:nvPr/>
        </p:nvSpPr>
        <p:spPr>
          <a:xfrm>
            <a:off x="6148507" y="2347649"/>
            <a:ext cx="900000" cy="50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SA" dirty="0"/>
              <a:t>93%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CED89AD-F1D4-3C52-1425-45A404CC9978}"/>
              </a:ext>
            </a:extLst>
          </p:cNvPr>
          <p:cNvSpPr txBox="1">
            <a:spLocks/>
          </p:cNvSpPr>
          <p:nvPr/>
        </p:nvSpPr>
        <p:spPr>
          <a:xfrm>
            <a:off x="6148507" y="3334159"/>
            <a:ext cx="1050202" cy="50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r>
              <a:rPr lang="en-SA" dirty="0"/>
              <a:t>0.25%</a:t>
            </a:r>
          </a:p>
        </p:txBody>
      </p:sp>
    </p:spTree>
    <p:extLst>
      <p:ext uri="{BB962C8B-B14F-4D97-AF65-F5344CB8AC3E}">
        <p14:creationId xmlns:p14="http://schemas.microsoft.com/office/powerpoint/2010/main" val="37273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0A514-67A4-2EA1-4D24-BC46CB81D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4946;p133">
            <a:extLst>
              <a:ext uri="{FF2B5EF4-FFF2-40B4-BE49-F238E27FC236}">
                <a16:creationId xmlns:a16="http://schemas.microsoft.com/office/drawing/2014/main" id="{668F3FE4-DF83-7A15-E480-600BDAC9680C}"/>
              </a:ext>
            </a:extLst>
          </p:cNvPr>
          <p:cNvGrpSpPr/>
          <p:nvPr/>
        </p:nvGrpSpPr>
        <p:grpSpPr>
          <a:xfrm rot="10800000">
            <a:off x="1767328" y="974028"/>
            <a:ext cx="6651114" cy="3426383"/>
            <a:chOff x="6629161" y="4631435"/>
            <a:chExt cx="915000" cy="469200"/>
          </a:xfrm>
        </p:grpSpPr>
        <p:sp>
          <p:nvSpPr>
            <p:cNvPr id="11" name="Google Shape;14953;p133">
              <a:extLst>
                <a:ext uri="{FF2B5EF4-FFF2-40B4-BE49-F238E27FC236}">
                  <a16:creationId xmlns:a16="http://schemas.microsoft.com/office/drawing/2014/main" id="{AEFA3076-9350-7E3A-58B3-D181A35409A7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4954;p133">
              <a:extLst>
                <a:ext uri="{FF2B5EF4-FFF2-40B4-BE49-F238E27FC236}">
                  <a16:creationId xmlns:a16="http://schemas.microsoft.com/office/drawing/2014/main" id="{04630118-62FC-0117-95B9-1F65C2AB3B9F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236484D1-80B9-7722-C040-23CD862C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609" y="2291027"/>
            <a:ext cx="2477388" cy="710137"/>
          </a:xfrm>
        </p:spPr>
        <p:txBody>
          <a:bodyPr/>
          <a:lstStyle/>
          <a:p>
            <a:pPr marL="139700" indent="0"/>
            <a:r>
              <a:rPr lang="en-US" dirty="0"/>
              <a:t>ChatGPT</a:t>
            </a:r>
          </a:p>
        </p:txBody>
      </p:sp>
      <p:pic>
        <p:nvPicPr>
          <p:cNvPr id="5" name="Picture 4" descr="A screenshot of a text box&#10;&#10;Description automatically generated">
            <a:extLst>
              <a:ext uri="{FF2B5EF4-FFF2-40B4-BE49-F238E27FC236}">
                <a16:creationId xmlns:a16="http://schemas.microsoft.com/office/drawing/2014/main" id="{ED0CAA7D-1175-8336-B43F-04281865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29" y="1172154"/>
            <a:ext cx="5220791" cy="30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5BFCA7A90CE4F963C0CE1497DBAFC" ma:contentTypeVersion="4" ma:contentTypeDescription="Create a new document." ma:contentTypeScope="" ma:versionID="2b3dc6a1f2b344ed4837a9fec73f2049">
  <xsd:schema xmlns:xsd="http://www.w3.org/2001/XMLSchema" xmlns:xs="http://www.w3.org/2001/XMLSchema" xmlns:p="http://schemas.microsoft.com/office/2006/metadata/properties" xmlns:ns2="92acef7f-4ea3-4788-9f45-bad641ba4414" targetNamespace="http://schemas.microsoft.com/office/2006/metadata/properties" ma:root="true" ma:fieldsID="81b7b299846200c75c2c25c113544f23" ns2:_="">
    <xsd:import namespace="92acef7f-4ea3-4788-9f45-bad641ba4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ef7f-4ea3-4788-9f45-bad641ba4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B929B6-6863-49C6-8753-070992C87DA1}">
  <ds:schemaRefs>
    <ds:schemaRef ds:uri="92acef7f-4ea3-4788-9f45-bad641ba44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25D7CB-9949-4637-9823-EC5A1F944CE3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92acef7f-4ea3-4788-9f45-bad641ba4414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A1276A-03DD-462B-B121-488E96B7F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15601</TotalTime>
  <Words>302</Words>
  <Application>Microsoft Macintosh PowerPoint</Application>
  <PresentationFormat>On-screen Show (16:9)</PresentationFormat>
  <Paragraphs>79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Bai Jamjuree</vt:lpstr>
      <vt:lpstr>Aldrich</vt:lpstr>
      <vt:lpstr>Arial</vt:lpstr>
      <vt:lpstr>Data Science Project Proposal XL by Slidesgo</vt:lpstr>
      <vt:lpstr>FABLE</vt:lpstr>
      <vt:lpstr>TEAM</vt:lpstr>
      <vt:lpstr>Agenda</vt:lpstr>
      <vt:lpstr>FABLE?</vt:lpstr>
      <vt:lpstr>Problem</vt:lpstr>
      <vt:lpstr>Problem Statement</vt:lpstr>
      <vt:lpstr>PowerPoint Presentation</vt:lpstr>
      <vt:lpstr>2024</vt:lpstr>
      <vt:lpstr>PowerPoint Presentation</vt:lpstr>
      <vt:lpstr>PowerPoint Presentation</vt:lpstr>
      <vt:lpstr>Setup</vt:lpstr>
      <vt:lpstr>Stereo Set gender, political, race - biases </vt:lpstr>
      <vt:lpstr>Toxic Bert  </vt:lpstr>
      <vt:lpstr>Challenges</vt:lpstr>
      <vt:lpstr>Challenges -&gt; Journey</vt:lpstr>
      <vt:lpstr>Experiment</vt:lpstr>
      <vt:lpstr>Generation</vt:lpstr>
      <vt:lpstr>Observations</vt:lpstr>
      <vt:lpstr>PowerPoint Presentation</vt:lpstr>
      <vt:lpstr>Observations</vt:lpstr>
      <vt:lpstr>Conclusion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ALI ALATTAS</cp:lastModifiedBy>
  <cp:revision>13</cp:revision>
  <dcterms:modified xsi:type="dcterms:W3CDTF">2025-04-29T14:59:30Z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0x01010074B5BFCA7A90CE4F963C0CE1497DBAFC</vt:lpwstr>
  </property>
</Properties>
</file>