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3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English Activity</a:t>
            </a:r>
          </a:p>
        </p:txBody>
      </p:sp>
      <p:sp>
        <p:nvSpPr>
          <p:cNvPr id="3" name="Subtitle 2"/>
          <p:cNvSpPr>
            <a:spLocks noGrp="1"/>
          </p:cNvSpPr>
          <p:nvPr>
            <p:ph type="subTitle" idx="1"/>
          </p:nvPr>
        </p:nvSpPr>
        <p:spPr/>
        <p:txBody>
          <a:bodyPr/>
          <a:lstStyle/>
          <a:p>
            <a:r>
              <a:t>Ganga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Totapuri Mango</a:t>
            </a:r>
          </a:p>
        </p:txBody>
      </p:sp>
      <p:sp>
        <p:nvSpPr>
          <p:cNvPr id="3" name="Content Placeholder 2"/>
          <p:cNvSpPr>
            <a:spLocks noGrp="1"/>
          </p:cNvSpPr>
          <p:nvPr>
            <p:ph idx="1"/>
          </p:nvPr>
        </p:nvSpPr>
        <p:spPr/>
        <p:txBody>
          <a:bodyPr>
            <a:normAutofit lnSpcReduction="10000"/>
          </a:bodyPr>
          <a:lstStyle/>
          <a:p>
            <a:r>
              <a:t>The 'Totapuri' mango, or Ginimoothi, is a cultivar that is widely grown in south India and is partially cultivated in Sri Lanka. It also goes by the names Bangalore, Collector, Kallamai, Kili Mooku, Gilli, Mukku, and Sandersha. In Bengaluru it is referred to as Ginimoothi Maavina Kayi, while most of the rest of India calls it Totapuri or Bangalora. It literally translates to parrot face (gini = parrot, muthi = beak).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47882815.jpg"/>
          <p:cNvPicPr>
            <a:picLocks noChangeAspect="1"/>
          </p:cNvPicPr>
          <p:nvPr/>
        </p:nvPicPr>
        <p:blipFill>
          <a:blip r:embed="rId2"/>
          <a:stretch>
            <a:fillRect/>
          </a:stretch>
        </p:blipFill>
        <p:spPr>
          <a:xfrm>
            <a:off x="1" y="1"/>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Spinach</a:t>
            </a:r>
          </a:p>
        </p:txBody>
      </p:sp>
      <p:sp>
        <p:nvSpPr>
          <p:cNvPr id="3" name="Content Placeholder 2"/>
          <p:cNvSpPr>
            <a:spLocks noGrp="1"/>
          </p:cNvSpPr>
          <p:nvPr>
            <p:ph idx="1"/>
          </p:nvPr>
        </p:nvSpPr>
        <p:spPr/>
        <p:txBody>
          <a:bodyPr>
            <a:noAutofit/>
          </a:bodyPr>
          <a:lstStyle/>
          <a:p>
            <a:r>
              <a:rPr sz="3000" dirty="0"/>
              <a:t>Spinach (Spinacia oleracea) is a leafy green flowering plant native to central and western Asia. It is of the order Caryophyllales, family </a:t>
            </a:r>
            <a:r>
              <a:rPr sz="3000" dirty="0" err="1"/>
              <a:t>Amaranthaceae</a:t>
            </a:r>
            <a:r>
              <a:rPr sz="3000" dirty="0"/>
              <a:t>, subfamily </a:t>
            </a:r>
            <a:r>
              <a:rPr sz="3000" dirty="0" err="1"/>
              <a:t>Chenopodioideae</a:t>
            </a:r>
            <a:r>
              <a:rPr sz="3000" dirty="0"/>
              <a:t>. Its leaves are a common edible vegetable consumed either fresh, or after storage using preservation techniques by canning, freezing, or dehydration. It may be eaten cooked or raw, and the taste differs considerably; the high oxalate content may be reduced by steaming.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accoon on a plant&#10;&#10;Description automatically generated with low confidence">
            <a:extLst>
              <a:ext uri="{FF2B5EF4-FFF2-40B4-BE49-F238E27FC236}">
                <a16:creationId xmlns:a16="http://schemas.microsoft.com/office/drawing/2014/main" id="{6AC67471-E97F-4CC0-8210-19BB7C0B6A1A}"/>
              </a:ext>
            </a:extLst>
          </p:cNvPr>
          <p:cNvPicPr>
            <a:picLocks noGrp="1" noChangeAspect="1"/>
          </p:cNvPicPr>
          <p:nvPr>
            <p:ph idx="1"/>
          </p:nvPr>
        </p:nvPicPr>
        <p:blipFill>
          <a:blip r:embed="rId2"/>
          <a:stretch>
            <a:fillRect/>
          </a:stretch>
        </p:blipFill>
        <p:spPr>
          <a:xfrm>
            <a:off x="-1" y="0"/>
            <a:ext cx="9144001" cy="6858000"/>
          </a:xfrm>
        </p:spPr>
      </p:pic>
    </p:spTree>
    <p:extLst>
      <p:ext uri="{BB962C8B-B14F-4D97-AF65-F5344CB8AC3E}">
        <p14:creationId xmlns:p14="http://schemas.microsoft.com/office/powerpoint/2010/main" val="80235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BEBA-2AE6-4F4A-A1C2-B0B18CABD3D7}"/>
              </a:ext>
            </a:extLst>
          </p:cNvPr>
          <p:cNvSpPr>
            <a:spLocks noGrp="1"/>
          </p:cNvSpPr>
          <p:nvPr>
            <p:ph type="title"/>
          </p:nvPr>
        </p:nvSpPr>
        <p:spPr/>
        <p:txBody>
          <a:bodyPr/>
          <a:lstStyle/>
          <a:p>
            <a:r>
              <a:rPr lang="en-US" dirty="0"/>
              <a:t>Sources:-</a:t>
            </a:r>
            <a:endParaRPr lang="en-IN" dirty="0"/>
          </a:p>
        </p:txBody>
      </p:sp>
      <p:sp>
        <p:nvSpPr>
          <p:cNvPr id="3" name="Content Placeholder 2">
            <a:extLst>
              <a:ext uri="{FF2B5EF4-FFF2-40B4-BE49-F238E27FC236}">
                <a16:creationId xmlns:a16="http://schemas.microsoft.com/office/drawing/2014/main" id="{32A50BA5-272E-49EC-8DAE-80C709D4B72B}"/>
              </a:ext>
            </a:extLst>
          </p:cNvPr>
          <p:cNvSpPr>
            <a:spLocks noGrp="1"/>
          </p:cNvSpPr>
          <p:nvPr>
            <p:ph idx="1"/>
          </p:nvPr>
        </p:nvSpPr>
        <p:spPr/>
        <p:txBody>
          <a:bodyPr/>
          <a:lstStyle/>
          <a:p>
            <a:r>
              <a:rPr lang="en-US" dirty="0"/>
              <a:t>All Pictures and info are obtained from:</a:t>
            </a:r>
          </a:p>
          <a:p>
            <a:endParaRPr lang="en-US" dirty="0"/>
          </a:p>
          <a:p>
            <a:r>
              <a:rPr lang="en-US">
                <a:hlinkClick r:id="rId2"/>
              </a:rPr>
              <a:t>https://en.wikipedia.org/</a:t>
            </a:r>
            <a:endParaRPr lang="en-US" dirty="0"/>
          </a:p>
        </p:txBody>
      </p:sp>
    </p:spTree>
    <p:extLst>
      <p:ext uri="{BB962C8B-B14F-4D97-AF65-F5344CB8AC3E}">
        <p14:creationId xmlns:p14="http://schemas.microsoft.com/office/powerpoint/2010/main" val="1562110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191</Words>
  <Application>Microsoft Office PowerPoint</Application>
  <PresentationFormat>On-screen Show (4:3)</PresentationFormat>
  <Paragraphs>10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English Activity</vt:lpstr>
      <vt:lpstr>Totapuri Mango</vt:lpstr>
      <vt:lpstr>PowerPoint Presentation</vt:lpstr>
      <vt:lpstr>Spinach</vt:lpstr>
      <vt:lpstr>PowerPoint Presentation</vt:lpstr>
      <vt:lpstr>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Activity</dc:title>
  <dc:subject/>
  <dc:creator/>
  <cp:keywords/>
  <dc:description>generated using python-pptx</dc:description>
  <cp:lastModifiedBy>Pranav Sandeep</cp:lastModifiedBy>
  <cp:revision>2</cp:revision>
  <dcterms:created xsi:type="dcterms:W3CDTF">2013-01-27T09:14:16Z</dcterms:created>
  <dcterms:modified xsi:type="dcterms:W3CDTF">2021-02-02T03:49:00Z</dcterms:modified>
  <cp:category/>
</cp:coreProperties>
</file>