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9"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0227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9539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8978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664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4375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552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040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0209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211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023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932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12/9/2020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06023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7CAF5-2D8C-4D59-89E1-340283C71C2D}"/>
              </a:ext>
            </a:extLst>
          </p:cNvPr>
          <p:cNvSpPr>
            <a:spLocks noGrp="1"/>
          </p:cNvSpPr>
          <p:nvPr>
            <p:ph type="ctrTitle"/>
          </p:nvPr>
        </p:nvSpPr>
        <p:spPr>
          <a:xfrm>
            <a:off x="5604552" y="871758"/>
            <a:ext cx="5825448" cy="3871143"/>
          </a:xfrm>
        </p:spPr>
        <p:txBody>
          <a:bodyPr>
            <a:normAutofit/>
          </a:bodyPr>
          <a:lstStyle/>
          <a:p>
            <a:r>
              <a:rPr lang="en-IN" sz="4500" dirty="0"/>
              <a:t>Title : Election results prediction and</a:t>
            </a:r>
            <a:br>
              <a:rPr lang="en-IN" sz="4500" dirty="0"/>
            </a:br>
            <a:r>
              <a:rPr lang="en-IN" sz="4500" dirty="0"/>
              <a:t>sentiment analysis of twitter data</a:t>
            </a:r>
          </a:p>
        </p:txBody>
      </p:sp>
      <p:pic>
        <p:nvPicPr>
          <p:cNvPr id="4" name="Picture 3">
            <a:extLst>
              <a:ext uri="{FF2B5EF4-FFF2-40B4-BE49-F238E27FC236}">
                <a16:creationId xmlns:a16="http://schemas.microsoft.com/office/drawing/2014/main" id="{EB39068F-1074-4F72-BB3E-556C1A90B2EB}"/>
              </a:ext>
            </a:extLst>
          </p:cNvPr>
          <p:cNvPicPr>
            <a:picLocks noChangeAspect="1"/>
          </p:cNvPicPr>
          <p:nvPr/>
        </p:nvPicPr>
        <p:blipFill rotWithShape="1">
          <a:blip r:embed="rId2"/>
          <a:srcRect l="40958" r="10686" b="-1"/>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AA6D4CD-48A4-4FB3-B33C-887889940BD2}"/>
              </a:ext>
            </a:extLst>
          </p:cNvPr>
          <p:cNvSpPr txBox="1"/>
          <p:nvPr/>
        </p:nvSpPr>
        <p:spPr>
          <a:xfrm>
            <a:off x="9160778" y="4915931"/>
            <a:ext cx="2969703" cy="1200329"/>
          </a:xfrm>
          <a:prstGeom prst="rect">
            <a:avLst/>
          </a:prstGeom>
          <a:noFill/>
        </p:spPr>
        <p:txBody>
          <a:bodyPr wrap="square" rtlCol="0">
            <a:spAutoFit/>
          </a:bodyPr>
          <a:lstStyle/>
          <a:p>
            <a:r>
              <a:rPr lang="en-IN" dirty="0" err="1"/>
              <a:t>Aadarsh</a:t>
            </a:r>
            <a:r>
              <a:rPr lang="en-IN"/>
              <a:t> Shetty : 21810861</a:t>
            </a:r>
            <a:endParaRPr lang="en-IN" dirty="0"/>
          </a:p>
          <a:p>
            <a:r>
              <a:rPr lang="en-IN" dirty="0"/>
              <a:t>Raj Thakkar      : 21810934</a:t>
            </a:r>
          </a:p>
          <a:p>
            <a:r>
              <a:rPr lang="en-IN" dirty="0" err="1"/>
              <a:t>Amlan</a:t>
            </a:r>
            <a:r>
              <a:rPr lang="en-IN" dirty="0"/>
              <a:t> Nanda   : 21810954</a:t>
            </a:r>
          </a:p>
          <a:p>
            <a:r>
              <a:rPr lang="en-IN" dirty="0"/>
              <a:t>Pranav Sarda     : 21810773</a:t>
            </a:r>
          </a:p>
        </p:txBody>
      </p:sp>
    </p:spTree>
    <p:extLst>
      <p:ext uri="{BB962C8B-B14F-4D97-AF65-F5344CB8AC3E}">
        <p14:creationId xmlns:p14="http://schemas.microsoft.com/office/powerpoint/2010/main" val="168416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34FE-A7BF-4EEF-BB81-3E0BB81884B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F48672C-7266-42E4-B58E-242BCA9C1FFD}"/>
              </a:ext>
            </a:extLst>
          </p:cNvPr>
          <p:cNvSpPr>
            <a:spLocks noGrp="1"/>
          </p:cNvSpPr>
          <p:nvPr>
            <p:ph idx="1"/>
          </p:nvPr>
        </p:nvSpPr>
        <p:spPr/>
        <p:txBody>
          <a:bodyPr/>
          <a:lstStyle/>
          <a:p>
            <a:pPr marL="0" indent="0">
              <a:buNone/>
            </a:pPr>
            <a:r>
              <a:rPr lang="en-US" sz="1800" b="0" i="0" u="none" strike="noStrike" dirty="0">
                <a:solidFill>
                  <a:srgbClr val="000000"/>
                </a:solidFill>
                <a:effectLst/>
                <a:latin typeface="Bookman Old Style" panose="02050604050505020204" pitchFamily="18" charset="0"/>
              </a:rPr>
              <a:t>Try to predict the results of a local Indian Election through Sentiment Analysis of Tweets gathered from </a:t>
            </a:r>
            <a:r>
              <a:rPr lang="en-US" sz="1800" b="0" i="0" u="none" strike="noStrike" dirty="0" err="1">
                <a:solidFill>
                  <a:srgbClr val="000000"/>
                </a:solidFill>
                <a:effectLst/>
                <a:latin typeface="Bookman Old Style" panose="02050604050505020204" pitchFamily="18" charset="0"/>
              </a:rPr>
              <a:t>TwitterAPI</a:t>
            </a:r>
            <a:r>
              <a:rPr lang="en-US" sz="1800" b="0" i="0" u="none" strike="noStrike" dirty="0">
                <a:solidFill>
                  <a:srgbClr val="000000"/>
                </a:solidFill>
                <a:effectLst/>
                <a:latin typeface="Bookman Old Style" panose="02050604050505020204" pitchFamily="18" charset="0"/>
              </a:rPr>
              <a:t>. Compare the results of those Elections against the predicted results and the possible factors that may have affected the results. Also, try to analyze the Indian Political Scenario through general Twitter Sentiment Analysis. Also, try to analyze the results of the US Political Elections 2020 based on the available Tweets, and derive meaningful inferences from the same. </a:t>
            </a:r>
            <a:endParaRPr lang="en-IN" dirty="0"/>
          </a:p>
        </p:txBody>
      </p:sp>
    </p:spTree>
    <p:extLst>
      <p:ext uri="{BB962C8B-B14F-4D97-AF65-F5344CB8AC3E}">
        <p14:creationId xmlns:p14="http://schemas.microsoft.com/office/powerpoint/2010/main" val="153462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23C9-CA66-449A-811E-6466FFF08AF0}"/>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F445CA7-64F5-452E-BB03-9800BA7981CE}"/>
              </a:ext>
            </a:extLst>
          </p:cNvPr>
          <p:cNvSpPr>
            <a:spLocks noGrp="1"/>
          </p:cNvSpPr>
          <p:nvPr>
            <p:ph idx="1"/>
          </p:nvPr>
        </p:nvSpPr>
        <p:spPr/>
        <p:txBody>
          <a:bodyPr>
            <a:normAutofit/>
          </a:bodyPr>
          <a:lstStyle/>
          <a:p>
            <a:pPr marL="570624" marR="716915" indent="-342900" rtl="0">
              <a:spcBef>
                <a:spcPts val="644"/>
              </a:spcBef>
              <a:spcAft>
                <a:spcPts val="0"/>
              </a:spcAft>
              <a:buFont typeface="+mj-lt"/>
              <a:buAutoNum type="arabicPeriod"/>
            </a:pPr>
            <a:r>
              <a:rPr lang="en-US" sz="1800" b="0" i="0" u="none" strike="noStrike" dirty="0">
                <a:solidFill>
                  <a:srgbClr val="000000"/>
                </a:solidFill>
                <a:effectLst/>
                <a:latin typeface="Bookman Old Style" panose="02050604050505020204" pitchFamily="18" charset="0"/>
              </a:rPr>
              <a:t> Predict the results of an Indian State Election by collecting Twitter Data for the same, and compare it with actual results.</a:t>
            </a:r>
            <a:endParaRPr lang="en-US" sz="2400" b="0" dirty="0">
              <a:effectLst/>
            </a:endParaRPr>
          </a:p>
          <a:p>
            <a:pPr marL="563372" indent="-342900" rtl="0">
              <a:spcBef>
                <a:spcPts val="618"/>
              </a:spcBef>
              <a:spcAft>
                <a:spcPts val="0"/>
              </a:spcAft>
              <a:buFont typeface="+mj-lt"/>
              <a:buAutoNum type="arabicPeriod"/>
            </a:pPr>
            <a:r>
              <a:rPr lang="en-US" sz="1800" b="0" i="0" u="none" strike="noStrike" dirty="0">
                <a:solidFill>
                  <a:srgbClr val="000000"/>
                </a:solidFill>
                <a:effectLst/>
                <a:latin typeface="Bookman Old Style" panose="02050604050505020204" pitchFamily="18" charset="0"/>
              </a:rPr>
              <a:t>Twitter Sentiment Analysis of Election related tweets through Python.</a:t>
            </a:r>
            <a:endParaRPr lang="en-US" sz="2400" b="0" dirty="0">
              <a:effectLst/>
            </a:endParaRPr>
          </a:p>
          <a:p>
            <a:pPr marL="563372" indent="-342900" rtl="0">
              <a:spcBef>
                <a:spcPts val="618"/>
              </a:spcBef>
              <a:spcAft>
                <a:spcPts val="0"/>
              </a:spcAft>
              <a:buFont typeface="+mj-lt"/>
              <a:buAutoNum type="arabicPeriod"/>
            </a:pPr>
            <a:r>
              <a:rPr lang="en-US" sz="1800" b="0" i="0" u="none" strike="noStrike" dirty="0">
                <a:solidFill>
                  <a:srgbClr val="000000"/>
                </a:solidFill>
                <a:effectLst/>
                <a:latin typeface="Bookman Old Style" panose="02050604050505020204" pitchFamily="18" charset="0"/>
              </a:rPr>
              <a:t>To analyze the 2020 US Elections with respect to Tweets, and draw an analogy between the Results and the Tweet Trends. </a:t>
            </a:r>
            <a:endParaRPr lang="en-US" sz="2400" b="0" dirty="0">
              <a:effectLst/>
            </a:endParaRPr>
          </a:p>
          <a:p>
            <a:pPr marL="574167" marR="452044" indent="-342900" rtl="0">
              <a:spcBef>
                <a:spcPts val="632"/>
              </a:spcBef>
              <a:spcAft>
                <a:spcPts val="0"/>
              </a:spcAft>
              <a:buFont typeface="+mj-lt"/>
              <a:buAutoNum type="arabicPeriod"/>
            </a:pPr>
            <a:r>
              <a:rPr lang="en-US" sz="1800" b="0" i="0" u="none" strike="noStrike" dirty="0">
                <a:solidFill>
                  <a:srgbClr val="000000"/>
                </a:solidFill>
                <a:effectLst/>
                <a:latin typeface="Bookman Old Style" panose="02050604050505020204" pitchFamily="18" charset="0"/>
              </a:rPr>
              <a:t>Create Dashboards for effective Visualizations of the</a:t>
            </a:r>
            <a:r>
              <a:rPr lang="en-US" sz="2400" dirty="0"/>
              <a:t> </a:t>
            </a:r>
            <a:r>
              <a:rPr lang="en-US" sz="1800" dirty="0">
                <a:solidFill>
                  <a:srgbClr val="000000"/>
                </a:solidFill>
                <a:latin typeface="Bookman Old Style" panose="02050604050505020204" pitchFamily="18" charset="0"/>
              </a:rPr>
              <a:t>a</a:t>
            </a:r>
            <a:r>
              <a:rPr lang="en-US" sz="1800" b="0" i="0" u="none" strike="noStrike" dirty="0">
                <a:solidFill>
                  <a:srgbClr val="000000"/>
                </a:solidFill>
                <a:effectLst/>
                <a:latin typeface="Bookman Old Style" panose="02050604050505020204" pitchFamily="18" charset="0"/>
              </a:rPr>
              <a:t>nalyses done.</a:t>
            </a:r>
            <a:br>
              <a:rPr lang="en-US" sz="2400" dirty="0"/>
            </a:br>
            <a:endParaRPr lang="en-US" sz="28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885584902"/>
      </p:ext>
    </p:extLst>
  </p:cSld>
  <p:clrMapOvr>
    <a:masterClrMapping/>
  </p:clrMapOvr>
</p:sld>
</file>

<file path=ppt/theme/theme1.xml><?xml version="1.0" encoding="utf-8"?>
<a:theme xmlns:a="http://schemas.openxmlformats.org/drawingml/2006/main" name="ChronicleVTI">
  <a:themeElements>
    <a:clrScheme name="AnalogousFromRegularSeed_2SEEDS">
      <a:dk1>
        <a:srgbClr val="000000"/>
      </a:dk1>
      <a:lt1>
        <a:srgbClr val="FFFFFF"/>
      </a:lt1>
      <a:dk2>
        <a:srgbClr val="242941"/>
      </a:dk2>
      <a:lt2>
        <a:srgbClr val="E2E8E8"/>
      </a:lt2>
      <a:accent1>
        <a:srgbClr val="B23A3A"/>
      </a:accent1>
      <a:accent2>
        <a:srgbClr val="C44C7E"/>
      </a:accent2>
      <a:accent3>
        <a:srgbClr val="C47E4C"/>
      </a:accent3>
      <a:accent4>
        <a:srgbClr val="3AB28D"/>
      </a:accent4>
      <a:accent5>
        <a:srgbClr val="49B0BC"/>
      </a:accent5>
      <a:accent6>
        <a:srgbClr val="3A73B2"/>
      </a:accent6>
      <a:hlink>
        <a:srgbClr val="30919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152</TotalTime>
  <Words>181</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Bookman Old Style</vt:lpstr>
      <vt:lpstr>Calibri</vt:lpstr>
      <vt:lpstr>Calisto MT</vt:lpstr>
      <vt:lpstr>Univers Condensed</vt:lpstr>
      <vt:lpstr>ChronicleVTI</vt:lpstr>
      <vt:lpstr>Title : Election results prediction and sentiment analysis of twitter data</vt:lpstr>
      <vt:lpstr>Problem statement</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Election results prediction and sentimental analysis of twitter data</dc:title>
  <dc:creator>raj thakkar</dc:creator>
  <cp:lastModifiedBy>Pranav</cp:lastModifiedBy>
  <cp:revision>16</cp:revision>
  <dcterms:created xsi:type="dcterms:W3CDTF">2020-11-04T04:37:48Z</dcterms:created>
  <dcterms:modified xsi:type="dcterms:W3CDTF">2020-12-09T05:29:22Z</dcterms:modified>
</cp:coreProperties>
</file>