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 id="2147483687" r:id="rId2"/>
  </p:sldMasterIdLst>
  <p:notesMasterIdLst>
    <p:notesMasterId r:id="rId30"/>
  </p:notesMasterIdLst>
  <p:sldIdLst>
    <p:sldId id="256" r:id="rId3"/>
    <p:sldId id="274" r:id="rId4"/>
    <p:sldId id="258" r:id="rId5"/>
    <p:sldId id="259" r:id="rId6"/>
    <p:sldId id="271" r:id="rId7"/>
    <p:sldId id="272" r:id="rId8"/>
    <p:sldId id="275" r:id="rId9"/>
    <p:sldId id="276" r:id="rId10"/>
    <p:sldId id="277" r:id="rId11"/>
    <p:sldId id="278" r:id="rId12"/>
    <p:sldId id="279" r:id="rId13"/>
    <p:sldId id="280" r:id="rId14"/>
    <p:sldId id="281" r:id="rId15"/>
    <p:sldId id="282" r:id="rId16"/>
    <p:sldId id="283" r:id="rId17"/>
    <p:sldId id="284" r:id="rId18"/>
    <p:sldId id="285" r:id="rId19"/>
    <p:sldId id="291" r:id="rId20"/>
    <p:sldId id="298" r:id="rId21"/>
    <p:sldId id="292" r:id="rId22"/>
    <p:sldId id="297" r:id="rId23"/>
    <p:sldId id="293" r:id="rId24"/>
    <p:sldId id="296" r:id="rId25"/>
    <p:sldId id="294" r:id="rId26"/>
    <p:sldId id="295" r:id="rId27"/>
    <p:sldId id="286" r:id="rId28"/>
    <p:sldId id="273" r:id="rId29"/>
  </p:sldIdLst>
  <p:sldSz cx="9144000" cy="5143500" type="screen16x9"/>
  <p:notesSz cx="6858000" cy="9144000"/>
  <p:embeddedFontLst>
    <p:embeddedFont>
      <p:font typeface="Viga" panose="020B0800030000020004" pitchFamily="34" charset="77"/>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0DBDF1F-B8BF-8B4A-BB26-A836D9B49B54}">
          <p14:sldIdLst>
            <p14:sldId id="256"/>
            <p14:sldId id="274"/>
            <p14:sldId id="258"/>
            <p14:sldId id="259"/>
            <p14:sldId id="271"/>
            <p14:sldId id="272"/>
            <p14:sldId id="275"/>
            <p14:sldId id="276"/>
            <p14:sldId id="277"/>
            <p14:sldId id="278"/>
            <p14:sldId id="279"/>
            <p14:sldId id="280"/>
            <p14:sldId id="281"/>
            <p14:sldId id="282"/>
            <p14:sldId id="283"/>
            <p14:sldId id="284"/>
            <p14:sldId id="285"/>
            <p14:sldId id="291"/>
            <p14:sldId id="298"/>
            <p14:sldId id="292"/>
            <p14:sldId id="297"/>
            <p14:sldId id="293"/>
            <p14:sldId id="296"/>
            <p14:sldId id="294"/>
            <p14:sldId id="295"/>
            <p14:sldId id="286"/>
            <p14:sldId id="273"/>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9"/>
  </p:normalViewPr>
  <p:slideViewPr>
    <p:cSldViewPr snapToGrid="0">
      <p:cViewPr>
        <p:scale>
          <a:sx n="138" d="100"/>
          <a:sy n="138" d="100"/>
        </p:scale>
        <p:origin x="88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2ceb4509441_2_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1" name="Google Shape;751;g2ceb4509441_2_6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2ceb4509441_2_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4" name="Google Shape;844;g2ceb4509441_2_7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2ceb4509441_2_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0" name="Google Shape;860;g2ceb4509441_2_7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4"/>
          <p:cNvSpPr txBox="1">
            <a:spLocks noGrp="1"/>
          </p:cNvSpPr>
          <p:nvPr>
            <p:ph type="ctrTitle"/>
          </p:nvPr>
        </p:nvSpPr>
        <p:spPr>
          <a:xfrm>
            <a:off x="2617200" y="2670948"/>
            <a:ext cx="3909600" cy="1316400"/>
          </a:xfrm>
          <a:prstGeom prst="rect">
            <a:avLst/>
          </a:prstGeom>
          <a:noFill/>
          <a:ln>
            <a:noFill/>
          </a:ln>
        </p:spPr>
        <p:txBody>
          <a:bodyPr spcFirstLastPara="1" wrap="square" lIns="68575" tIns="68575" rIns="68575" bIns="68575" anchor="b" anchorCtr="0">
            <a:noAutofit/>
          </a:bodyPr>
          <a:lstStyle>
            <a:lvl1pPr lvl="0" algn="ctr">
              <a:lnSpc>
                <a:spcPct val="90000"/>
              </a:lnSpc>
              <a:spcBef>
                <a:spcPts val="0"/>
              </a:spcBef>
              <a:spcAft>
                <a:spcPts val="0"/>
              </a:spcAft>
              <a:buClr>
                <a:schemeClr val="accent4"/>
              </a:buClr>
              <a:buSzPts val="3400"/>
              <a:buFont typeface="Viga"/>
              <a:buNone/>
              <a:defRPr sz="4500">
                <a:solidFill>
                  <a:schemeClr val="accent4"/>
                </a:solidFill>
                <a:latin typeface="Viga"/>
                <a:ea typeface="Viga"/>
                <a:cs typeface="Viga"/>
                <a:sym typeface="Viga"/>
              </a:defRPr>
            </a:lvl1pPr>
            <a:lvl2pPr lvl="1" algn="ctr">
              <a:lnSpc>
                <a:spcPct val="100000"/>
              </a:lnSpc>
              <a:spcBef>
                <a:spcPts val="0"/>
              </a:spcBef>
              <a:spcAft>
                <a:spcPts val="0"/>
              </a:spcAft>
              <a:buClr>
                <a:schemeClr val="accent4"/>
              </a:buClr>
              <a:buSzPts val="4600"/>
              <a:buNone/>
              <a:defRPr sz="6100">
                <a:solidFill>
                  <a:schemeClr val="accent4"/>
                </a:solidFill>
              </a:defRPr>
            </a:lvl2pPr>
            <a:lvl3pPr lvl="2" algn="ctr">
              <a:lnSpc>
                <a:spcPct val="100000"/>
              </a:lnSpc>
              <a:spcBef>
                <a:spcPts val="0"/>
              </a:spcBef>
              <a:spcAft>
                <a:spcPts val="0"/>
              </a:spcAft>
              <a:buClr>
                <a:schemeClr val="accent4"/>
              </a:buClr>
              <a:buSzPts val="4600"/>
              <a:buNone/>
              <a:defRPr sz="6100">
                <a:solidFill>
                  <a:schemeClr val="accent4"/>
                </a:solidFill>
              </a:defRPr>
            </a:lvl3pPr>
            <a:lvl4pPr lvl="3" algn="ctr">
              <a:lnSpc>
                <a:spcPct val="100000"/>
              </a:lnSpc>
              <a:spcBef>
                <a:spcPts val="0"/>
              </a:spcBef>
              <a:spcAft>
                <a:spcPts val="0"/>
              </a:spcAft>
              <a:buClr>
                <a:schemeClr val="accent4"/>
              </a:buClr>
              <a:buSzPts val="4600"/>
              <a:buNone/>
              <a:defRPr sz="6100">
                <a:solidFill>
                  <a:schemeClr val="accent4"/>
                </a:solidFill>
              </a:defRPr>
            </a:lvl4pPr>
            <a:lvl5pPr lvl="4" algn="ctr">
              <a:lnSpc>
                <a:spcPct val="100000"/>
              </a:lnSpc>
              <a:spcBef>
                <a:spcPts val="0"/>
              </a:spcBef>
              <a:spcAft>
                <a:spcPts val="0"/>
              </a:spcAft>
              <a:buClr>
                <a:schemeClr val="accent4"/>
              </a:buClr>
              <a:buSzPts val="4600"/>
              <a:buNone/>
              <a:defRPr sz="6100">
                <a:solidFill>
                  <a:schemeClr val="accent4"/>
                </a:solidFill>
              </a:defRPr>
            </a:lvl5pPr>
            <a:lvl6pPr lvl="5" algn="ctr">
              <a:lnSpc>
                <a:spcPct val="100000"/>
              </a:lnSpc>
              <a:spcBef>
                <a:spcPts val="0"/>
              </a:spcBef>
              <a:spcAft>
                <a:spcPts val="0"/>
              </a:spcAft>
              <a:buClr>
                <a:schemeClr val="accent4"/>
              </a:buClr>
              <a:buSzPts val="4600"/>
              <a:buNone/>
              <a:defRPr sz="6100">
                <a:solidFill>
                  <a:schemeClr val="accent4"/>
                </a:solidFill>
              </a:defRPr>
            </a:lvl6pPr>
            <a:lvl7pPr lvl="6" algn="ctr">
              <a:lnSpc>
                <a:spcPct val="100000"/>
              </a:lnSpc>
              <a:spcBef>
                <a:spcPts val="0"/>
              </a:spcBef>
              <a:spcAft>
                <a:spcPts val="0"/>
              </a:spcAft>
              <a:buClr>
                <a:schemeClr val="accent4"/>
              </a:buClr>
              <a:buSzPts val="4600"/>
              <a:buNone/>
              <a:defRPr sz="6100">
                <a:solidFill>
                  <a:schemeClr val="accent4"/>
                </a:solidFill>
              </a:defRPr>
            </a:lvl7pPr>
            <a:lvl8pPr lvl="7" algn="ctr">
              <a:lnSpc>
                <a:spcPct val="100000"/>
              </a:lnSpc>
              <a:spcBef>
                <a:spcPts val="0"/>
              </a:spcBef>
              <a:spcAft>
                <a:spcPts val="0"/>
              </a:spcAft>
              <a:buClr>
                <a:schemeClr val="accent4"/>
              </a:buClr>
              <a:buSzPts val="4600"/>
              <a:buNone/>
              <a:defRPr sz="6100">
                <a:solidFill>
                  <a:schemeClr val="accent4"/>
                </a:solidFill>
              </a:defRPr>
            </a:lvl8pPr>
            <a:lvl9pPr lvl="8" algn="ctr">
              <a:lnSpc>
                <a:spcPct val="100000"/>
              </a:lnSpc>
              <a:spcBef>
                <a:spcPts val="0"/>
              </a:spcBef>
              <a:spcAft>
                <a:spcPts val="0"/>
              </a:spcAft>
              <a:buClr>
                <a:schemeClr val="accent4"/>
              </a:buClr>
              <a:buSzPts val="4600"/>
              <a:buNone/>
              <a:defRPr sz="6100">
                <a:solidFill>
                  <a:schemeClr val="accent4"/>
                </a:solidFill>
              </a:defRPr>
            </a:lvl9pPr>
          </a:lstStyle>
          <a:p>
            <a:endParaRPr/>
          </a:p>
        </p:txBody>
      </p:sp>
      <p:sp>
        <p:nvSpPr>
          <p:cNvPr id="55" name="Google Shape;55;p14"/>
          <p:cNvSpPr txBox="1">
            <a:spLocks noGrp="1"/>
          </p:cNvSpPr>
          <p:nvPr>
            <p:ph type="subTitle" idx="1"/>
          </p:nvPr>
        </p:nvSpPr>
        <p:spPr>
          <a:xfrm>
            <a:off x="2617200" y="3984748"/>
            <a:ext cx="3909600" cy="4863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Clr>
                <a:schemeClr val="accent1"/>
              </a:buClr>
              <a:buSzPts val="1400"/>
              <a:buNone/>
              <a:defRPr>
                <a:solidFill>
                  <a:schemeClr val="accent1"/>
                </a:solidFill>
              </a:defRPr>
            </a:lvl1pPr>
            <a:lvl2pPr lvl="1" algn="ctr">
              <a:lnSpc>
                <a:spcPct val="100000"/>
              </a:lnSpc>
              <a:spcBef>
                <a:spcPts val="0"/>
              </a:spcBef>
              <a:spcAft>
                <a:spcPts val="0"/>
              </a:spcAft>
              <a:buClr>
                <a:schemeClr val="accent1"/>
              </a:buClr>
              <a:buSzPts val="2100"/>
              <a:buNone/>
              <a:defRPr sz="2800">
                <a:solidFill>
                  <a:schemeClr val="accent1"/>
                </a:solidFill>
              </a:defRPr>
            </a:lvl2pPr>
            <a:lvl3pPr lvl="2" algn="ctr">
              <a:lnSpc>
                <a:spcPct val="100000"/>
              </a:lnSpc>
              <a:spcBef>
                <a:spcPts val="0"/>
              </a:spcBef>
              <a:spcAft>
                <a:spcPts val="0"/>
              </a:spcAft>
              <a:buClr>
                <a:schemeClr val="accent1"/>
              </a:buClr>
              <a:buSzPts val="2100"/>
              <a:buNone/>
              <a:defRPr sz="2800">
                <a:solidFill>
                  <a:schemeClr val="accent1"/>
                </a:solidFill>
              </a:defRPr>
            </a:lvl3pPr>
            <a:lvl4pPr lvl="3" algn="ctr">
              <a:lnSpc>
                <a:spcPct val="100000"/>
              </a:lnSpc>
              <a:spcBef>
                <a:spcPts val="0"/>
              </a:spcBef>
              <a:spcAft>
                <a:spcPts val="0"/>
              </a:spcAft>
              <a:buClr>
                <a:schemeClr val="accent1"/>
              </a:buClr>
              <a:buSzPts val="2100"/>
              <a:buNone/>
              <a:defRPr sz="2800">
                <a:solidFill>
                  <a:schemeClr val="accent1"/>
                </a:solidFill>
              </a:defRPr>
            </a:lvl4pPr>
            <a:lvl5pPr lvl="4" algn="ctr">
              <a:lnSpc>
                <a:spcPct val="100000"/>
              </a:lnSpc>
              <a:spcBef>
                <a:spcPts val="0"/>
              </a:spcBef>
              <a:spcAft>
                <a:spcPts val="0"/>
              </a:spcAft>
              <a:buClr>
                <a:schemeClr val="accent1"/>
              </a:buClr>
              <a:buSzPts val="2100"/>
              <a:buNone/>
              <a:defRPr sz="2800">
                <a:solidFill>
                  <a:schemeClr val="accent1"/>
                </a:solidFill>
              </a:defRPr>
            </a:lvl5pPr>
            <a:lvl6pPr lvl="5" algn="ctr">
              <a:lnSpc>
                <a:spcPct val="100000"/>
              </a:lnSpc>
              <a:spcBef>
                <a:spcPts val="0"/>
              </a:spcBef>
              <a:spcAft>
                <a:spcPts val="0"/>
              </a:spcAft>
              <a:buClr>
                <a:schemeClr val="accent1"/>
              </a:buClr>
              <a:buSzPts val="2100"/>
              <a:buNone/>
              <a:defRPr sz="2800">
                <a:solidFill>
                  <a:schemeClr val="accent1"/>
                </a:solidFill>
              </a:defRPr>
            </a:lvl6pPr>
            <a:lvl7pPr lvl="6" algn="ctr">
              <a:lnSpc>
                <a:spcPct val="100000"/>
              </a:lnSpc>
              <a:spcBef>
                <a:spcPts val="0"/>
              </a:spcBef>
              <a:spcAft>
                <a:spcPts val="0"/>
              </a:spcAft>
              <a:buClr>
                <a:schemeClr val="accent1"/>
              </a:buClr>
              <a:buSzPts val="2100"/>
              <a:buNone/>
              <a:defRPr sz="2800">
                <a:solidFill>
                  <a:schemeClr val="accent1"/>
                </a:solidFill>
              </a:defRPr>
            </a:lvl7pPr>
            <a:lvl8pPr lvl="7" algn="ctr">
              <a:lnSpc>
                <a:spcPct val="100000"/>
              </a:lnSpc>
              <a:spcBef>
                <a:spcPts val="0"/>
              </a:spcBef>
              <a:spcAft>
                <a:spcPts val="0"/>
              </a:spcAft>
              <a:buClr>
                <a:schemeClr val="accent1"/>
              </a:buClr>
              <a:buSzPts val="2100"/>
              <a:buNone/>
              <a:defRPr sz="2800">
                <a:solidFill>
                  <a:schemeClr val="accent1"/>
                </a:solidFill>
              </a:defRPr>
            </a:lvl8pPr>
            <a:lvl9pPr lvl="8" algn="ctr">
              <a:lnSpc>
                <a:spcPct val="100000"/>
              </a:lnSpc>
              <a:spcBef>
                <a:spcPts val="0"/>
              </a:spcBef>
              <a:spcAft>
                <a:spcPts val="0"/>
              </a:spcAft>
              <a:buClr>
                <a:schemeClr val="accent1"/>
              </a:buClr>
              <a:buSzPts val="2100"/>
              <a:buNone/>
              <a:defRPr sz="2800">
                <a:solidFill>
                  <a:schemeClr val="accent1"/>
                </a:solidFill>
              </a:defRPr>
            </a:lvl9pPr>
          </a:lstStyle>
          <a:p>
            <a:endParaRPr/>
          </a:p>
        </p:txBody>
      </p:sp>
      <p:sp>
        <p:nvSpPr>
          <p:cNvPr id="56" name="Google Shape;56;p14"/>
          <p:cNvSpPr/>
          <p:nvPr/>
        </p:nvSpPr>
        <p:spPr>
          <a:xfrm>
            <a:off x="7465898" y="4589258"/>
            <a:ext cx="1106025" cy="555289"/>
          </a:xfrm>
          <a:custGeom>
            <a:avLst/>
            <a:gdLst/>
            <a:ahLst/>
            <a:cxnLst/>
            <a:rect l="l" t="t" r="r" b="b"/>
            <a:pathLst>
              <a:path w="32068" h="16100" extrusionOk="0">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7" name="Google Shape;57;p14"/>
          <p:cNvSpPr/>
          <p:nvPr/>
        </p:nvSpPr>
        <p:spPr>
          <a:xfrm>
            <a:off x="7614620" y="4737944"/>
            <a:ext cx="808066" cy="405706"/>
          </a:xfrm>
          <a:custGeom>
            <a:avLst/>
            <a:gdLst/>
            <a:ahLst/>
            <a:cxnLst/>
            <a:rect l="l" t="t" r="r" b="b"/>
            <a:pathLst>
              <a:path w="23429" h="11763" extrusionOk="0">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 name="Google Shape;58;p14"/>
          <p:cNvSpPr/>
          <p:nvPr/>
        </p:nvSpPr>
        <p:spPr>
          <a:xfrm>
            <a:off x="190007" y="410539"/>
            <a:ext cx="885220" cy="231773"/>
          </a:xfrm>
          <a:custGeom>
            <a:avLst/>
            <a:gdLst/>
            <a:ahLst/>
            <a:cxnLst/>
            <a:rect l="l" t="t" r="r" b="b"/>
            <a:pathLst>
              <a:path w="25666" h="6720" extrusionOk="0">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 name="Google Shape;59;p14"/>
          <p:cNvSpPr/>
          <p:nvPr/>
        </p:nvSpPr>
        <p:spPr>
          <a:xfrm>
            <a:off x="190007" y="184247"/>
            <a:ext cx="885220" cy="231773"/>
          </a:xfrm>
          <a:custGeom>
            <a:avLst/>
            <a:gdLst/>
            <a:ahLst/>
            <a:cxnLst/>
            <a:rect l="l" t="t" r="r" b="b"/>
            <a:pathLst>
              <a:path w="25666" h="6720" extrusionOk="0">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 name="Google Shape;60;p14"/>
          <p:cNvSpPr/>
          <p:nvPr/>
        </p:nvSpPr>
        <p:spPr>
          <a:xfrm>
            <a:off x="8535309" y="1618526"/>
            <a:ext cx="953304" cy="1906435"/>
          </a:xfrm>
          <a:custGeom>
            <a:avLst/>
            <a:gdLst/>
            <a:ahLst/>
            <a:cxnLst/>
            <a:rect l="l" t="t" r="r" b="b"/>
            <a:pathLst>
              <a:path w="27640" h="55275" extrusionOk="0">
                <a:moveTo>
                  <a:pt x="27639" y="0"/>
                </a:moveTo>
                <a:cubicBezTo>
                  <a:pt x="12375" y="0"/>
                  <a:pt x="1" y="12375"/>
                  <a:pt x="1" y="27637"/>
                </a:cubicBezTo>
                <a:cubicBezTo>
                  <a:pt x="1" y="42900"/>
                  <a:pt x="12374" y="55275"/>
                  <a:pt x="27639" y="55275"/>
                </a:cubicBezTo>
                <a:lnTo>
                  <a:pt x="27639" y="0"/>
                </a:lnTo>
                <a:close/>
              </a:path>
            </a:pathLst>
          </a:custGeom>
          <a:solidFill>
            <a:srgbClr val="FFE03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 name="Google Shape;61;p14"/>
          <p:cNvSpPr/>
          <p:nvPr/>
        </p:nvSpPr>
        <p:spPr>
          <a:xfrm>
            <a:off x="8420594" y="1503742"/>
            <a:ext cx="1068017" cy="1068017"/>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 name="Google Shape;62;p14"/>
          <p:cNvSpPr/>
          <p:nvPr/>
        </p:nvSpPr>
        <p:spPr>
          <a:xfrm>
            <a:off x="8405143" y="2571734"/>
            <a:ext cx="1083469" cy="10834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 name="Google Shape;63;p14"/>
          <p:cNvSpPr/>
          <p:nvPr/>
        </p:nvSpPr>
        <p:spPr>
          <a:xfrm>
            <a:off x="8420594" y="1503742"/>
            <a:ext cx="1068017" cy="1068017"/>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 name="Google Shape;64;p14"/>
          <p:cNvSpPr/>
          <p:nvPr/>
        </p:nvSpPr>
        <p:spPr>
          <a:xfrm>
            <a:off x="8405143" y="2571734"/>
            <a:ext cx="1083469" cy="10834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 name="Google Shape;65;p14"/>
          <p:cNvSpPr/>
          <p:nvPr/>
        </p:nvSpPr>
        <p:spPr>
          <a:xfrm>
            <a:off x="8322470" y="1405618"/>
            <a:ext cx="1166141" cy="1166141"/>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 name="Google Shape;66;p14"/>
          <p:cNvSpPr/>
          <p:nvPr/>
        </p:nvSpPr>
        <p:spPr>
          <a:xfrm>
            <a:off x="8306984" y="2571734"/>
            <a:ext cx="1181627" cy="1181593"/>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7" name="Google Shape;67;p14"/>
          <p:cNvSpPr/>
          <p:nvPr/>
        </p:nvSpPr>
        <p:spPr>
          <a:xfrm>
            <a:off x="8322470" y="1405618"/>
            <a:ext cx="1166141" cy="1166141"/>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 name="Google Shape;68;p14"/>
          <p:cNvSpPr/>
          <p:nvPr/>
        </p:nvSpPr>
        <p:spPr>
          <a:xfrm>
            <a:off x="8306984" y="2571734"/>
            <a:ext cx="1181627" cy="1181593"/>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 name="Google Shape;69;p14"/>
          <p:cNvSpPr/>
          <p:nvPr/>
        </p:nvSpPr>
        <p:spPr>
          <a:xfrm>
            <a:off x="8224656" y="1307837"/>
            <a:ext cx="1263955" cy="1263921"/>
          </a:xfrm>
          <a:custGeom>
            <a:avLst/>
            <a:gdLst/>
            <a:ahLst/>
            <a:cxnLst/>
            <a:rect l="l" t="t" r="r" b="b"/>
            <a:pathLst>
              <a:path w="36647" h="36646" extrusionOk="0">
                <a:moveTo>
                  <a:pt x="36646" y="0"/>
                </a:moveTo>
                <a:cubicBezTo>
                  <a:pt x="16439" y="0"/>
                  <a:pt x="1" y="16439"/>
                  <a:pt x="1" y="36645"/>
                </a:cubicBezTo>
                <a:lnTo>
                  <a:pt x="300" y="36645"/>
                </a:lnTo>
                <a:cubicBezTo>
                  <a:pt x="300" y="16604"/>
                  <a:pt x="16605" y="299"/>
                  <a:pt x="36646" y="299"/>
                </a:cubicBezTo>
                <a:lnTo>
                  <a:pt x="36646"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 name="Google Shape;70;p14"/>
          <p:cNvSpPr/>
          <p:nvPr/>
        </p:nvSpPr>
        <p:spPr>
          <a:xfrm>
            <a:off x="8209238" y="2571733"/>
            <a:ext cx="1279372" cy="1279338"/>
          </a:xfrm>
          <a:custGeom>
            <a:avLst/>
            <a:gdLst/>
            <a:ahLst/>
            <a:cxnLst/>
            <a:rect l="l" t="t" r="r" b="b"/>
            <a:pathLst>
              <a:path w="37094" h="37093" extrusionOk="0">
                <a:moveTo>
                  <a:pt x="1" y="0"/>
                </a:moveTo>
                <a:cubicBezTo>
                  <a:pt x="1" y="20452"/>
                  <a:pt x="16641" y="37092"/>
                  <a:pt x="37093" y="37092"/>
                </a:cubicBezTo>
                <a:lnTo>
                  <a:pt x="37093" y="35898"/>
                </a:lnTo>
                <a:cubicBezTo>
                  <a:pt x="17298" y="35898"/>
                  <a:pt x="1194" y="19794"/>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 name="Google Shape;71;p14"/>
          <p:cNvSpPr/>
          <p:nvPr/>
        </p:nvSpPr>
        <p:spPr>
          <a:xfrm>
            <a:off x="8118701" y="1201883"/>
            <a:ext cx="1369908" cy="1369874"/>
          </a:xfrm>
          <a:custGeom>
            <a:avLst/>
            <a:gdLst/>
            <a:ahLst/>
            <a:cxnLst/>
            <a:rect l="l" t="t" r="r" b="b"/>
            <a:pathLst>
              <a:path w="39719" h="39718" extrusionOk="0">
                <a:moveTo>
                  <a:pt x="39718" y="0"/>
                </a:moveTo>
                <a:cubicBezTo>
                  <a:pt x="17818" y="0"/>
                  <a:pt x="0" y="17817"/>
                  <a:pt x="0" y="39717"/>
                </a:cubicBezTo>
                <a:lnTo>
                  <a:pt x="299" y="39717"/>
                </a:lnTo>
                <a:cubicBezTo>
                  <a:pt x="299" y="17982"/>
                  <a:pt x="17982" y="298"/>
                  <a:pt x="39718" y="298"/>
                </a:cubicBezTo>
                <a:lnTo>
                  <a:pt x="39718"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 name="Google Shape;72;p14"/>
          <p:cNvSpPr/>
          <p:nvPr/>
        </p:nvSpPr>
        <p:spPr>
          <a:xfrm>
            <a:off x="8103249" y="2571734"/>
            <a:ext cx="1385360" cy="1385325"/>
          </a:xfrm>
          <a:custGeom>
            <a:avLst/>
            <a:gdLst/>
            <a:ahLst/>
            <a:cxnLst/>
            <a:rect l="l" t="t" r="r" b="b"/>
            <a:pathLst>
              <a:path w="40167" h="40166" extrusionOk="0">
                <a:moveTo>
                  <a:pt x="1" y="0"/>
                </a:moveTo>
                <a:cubicBezTo>
                  <a:pt x="1" y="22146"/>
                  <a:pt x="18019" y="40165"/>
                  <a:pt x="40166" y="40165"/>
                </a:cubicBezTo>
                <a:lnTo>
                  <a:pt x="40166" y="38971"/>
                </a:lnTo>
                <a:cubicBezTo>
                  <a:pt x="18677" y="38971"/>
                  <a:pt x="1194" y="21488"/>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 name="Google Shape;73;p14"/>
          <p:cNvSpPr/>
          <p:nvPr/>
        </p:nvSpPr>
        <p:spPr>
          <a:xfrm>
            <a:off x="7728159" y="91261"/>
            <a:ext cx="1373323" cy="335312"/>
          </a:xfrm>
          <a:custGeom>
            <a:avLst/>
            <a:gdLst/>
            <a:ahLst/>
            <a:cxnLst/>
            <a:rect l="l" t="t" r="r" b="b"/>
            <a:pathLst>
              <a:path w="39818" h="9722" extrusionOk="0">
                <a:moveTo>
                  <a:pt x="39222" y="598"/>
                </a:moveTo>
                <a:lnTo>
                  <a:pt x="39222" y="9124"/>
                </a:lnTo>
                <a:lnTo>
                  <a:pt x="598" y="9124"/>
                </a:lnTo>
                <a:lnTo>
                  <a:pt x="598" y="598"/>
                </a:lnTo>
                <a:close/>
                <a:moveTo>
                  <a:pt x="1" y="1"/>
                </a:moveTo>
                <a:lnTo>
                  <a:pt x="1" y="9721"/>
                </a:lnTo>
                <a:lnTo>
                  <a:pt x="39818" y="9721"/>
                </a:lnTo>
                <a:lnTo>
                  <a:pt x="39818"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 name="Google Shape;74;p14"/>
          <p:cNvSpPr/>
          <p:nvPr/>
        </p:nvSpPr>
        <p:spPr>
          <a:xfrm>
            <a:off x="7831042" y="1"/>
            <a:ext cx="1352767" cy="314721"/>
          </a:xfrm>
          <a:custGeom>
            <a:avLst/>
            <a:gdLst/>
            <a:ahLst/>
            <a:cxnLst/>
            <a:rect l="l" t="t" r="r" b="b"/>
            <a:pathLst>
              <a:path w="39222" h="9125" extrusionOk="0">
                <a:moveTo>
                  <a:pt x="0" y="1"/>
                </a:moveTo>
                <a:lnTo>
                  <a:pt x="0" y="9124"/>
                </a:lnTo>
                <a:lnTo>
                  <a:pt x="39221" y="9124"/>
                </a:lnTo>
                <a:lnTo>
                  <a:pt x="39221" y="1"/>
                </a:lnTo>
                <a:close/>
              </a:path>
            </a:pathLst>
          </a:custGeom>
          <a:solidFill>
            <a:srgbClr val="FFE03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75" name="Google Shape;75;p14"/>
          <p:cNvGrpSpPr/>
          <p:nvPr/>
        </p:nvGrpSpPr>
        <p:grpSpPr>
          <a:xfrm rot="-5400000">
            <a:off x="400282" y="4144996"/>
            <a:ext cx="686697" cy="1347673"/>
            <a:chOff x="200457" y="1184982"/>
            <a:chExt cx="686697" cy="1347673"/>
          </a:xfrm>
        </p:grpSpPr>
        <p:sp>
          <p:nvSpPr>
            <p:cNvPr id="76" name="Google Shape;76;p14"/>
            <p:cNvSpPr/>
            <p:nvPr/>
          </p:nvSpPr>
          <p:spPr>
            <a:xfrm>
              <a:off x="200457" y="1335946"/>
              <a:ext cx="30903" cy="30696"/>
            </a:xfrm>
            <a:custGeom>
              <a:avLst/>
              <a:gdLst/>
              <a:ahLst/>
              <a:cxnLst/>
              <a:rect l="l" t="t" r="r" b="b"/>
              <a:pathLst>
                <a:path w="896" h="890" extrusionOk="0">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 name="Google Shape;77;p14"/>
            <p:cNvSpPr/>
            <p:nvPr/>
          </p:nvSpPr>
          <p:spPr>
            <a:xfrm>
              <a:off x="311930" y="1348328"/>
              <a:ext cx="427055" cy="1020559"/>
            </a:xfrm>
            <a:custGeom>
              <a:avLst/>
              <a:gdLst/>
              <a:ahLst/>
              <a:cxnLst/>
              <a:rect l="l" t="t" r="r" b="b"/>
              <a:pathLst>
                <a:path w="12382" h="29590" extrusionOk="0">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 name="Google Shape;78;p14"/>
            <p:cNvSpPr/>
            <p:nvPr/>
          </p:nvSpPr>
          <p:spPr>
            <a:xfrm>
              <a:off x="200457" y="2350857"/>
              <a:ext cx="30903" cy="30903"/>
            </a:xfrm>
            <a:custGeom>
              <a:avLst/>
              <a:gdLst/>
              <a:ahLst/>
              <a:cxnLst/>
              <a:rect l="l" t="t" r="r" b="b"/>
              <a:pathLst>
                <a:path w="896" h="896" extrusionOk="0">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 name="Google Shape;79;p14"/>
            <p:cNvSpPr/>
            <p:nvPr/>
          </p:nvSpPr>
          <p:spPr>
            <a:xfrm>
              <a:off x="200457" y="1184982"/>
              <a:ext cx="30903" cy="30696"/>
            </a:xfrm>
            <a:custGeom>
              <a:avLst/>
              <a:gdLst/>
              <a:ahLst/>
              <a:cxnLst/>
              <a:rect l="l" t="t" r="r" b="b"/>
              <a:pathLst>
                <a:path w="896" h="890" extrusionOk="0">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 name="Google Shape;80;p14"/>
            <p:cNvSpPr/>
            <p:nvPr/>
          </p:nvSpPr>
          <p:spPr>
            <a:xfrm>
              <a:off x="336004" y="1199020"/>
              <a:ext cx="551150" cy="1319208"/>
            </a:xfrm>
            <a:custGeom>
              <a:avLst/>
              <a:gdLst/>
              <a:ahLst/>
              <a:cxnLst/>
              <a:rect l="l" t="t" r="r" b="b"/>
              <a:pathLst>
                <a:path w="15980" h="38249" extrusionOk="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 name="Google Shape;81;p14"/>
            <p:cNvSpPr/>
            <p:nvPr/>
          </p:nvSpPr>
          <p:spPr>
            <a:xfrm>
              <a:off x="200457" y="2501993"/>
              <a:ext cx="30903" cy="30662"/>
            </a:xfrm>
            <a:custGeom>
              <a:avLst/>
              <a:gdLst/>
              <a:ahLst/>
              <a:cxnLst/>
              <a:rect l="l" t="t" r="r" b="b"/>
              <a:pathLst>
                <a:path w="896" h="889" extrusionOk="0">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 name="Google Shape;82;p14"/>
            <p:cNvSpPr/>
            <p:nvPr/>
          </p:nvSpPr>
          <p:spPr>
            <a:xfrm>
              <a:off x="200457" y="1484358"/>
              <a:ext cx="30903" cy="30938"/>
            </a:xfrm>
            <a:custGeom>
              <a:avLst/>
              <a:gdLst/>
              <a:ahLst/>
              <a:cxnLst/>
              <a:rect l="l" t="t" r="r" b="b"/>
              <a:pathLst>
                <a:path w="896" h="897" extrusionOk="0">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 name="Google Shape;83;p14"/>
            <p:cNvSpPr/>
            <p:nvPr/>
          </p:nvSpPr>
          <p:spPr>
            <a:xfrm>
              <a:off x="291719" y="1496498"/>
              <a:ext cx="298545" cy="724256"/>
            </a:xfrm>
            <a:custGeom>
              <a:avLst/>
              <a:gdLst/>
              <a:ahLst/>
              <a:cxnLst/>
              <a:rect l="l" t="t" r="r" b="b"/>
              <a:pathLst>
                <a:path w="8656" h="20999" extrusionOk="0">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 name="Google Shape;84;p14"/>
            <p:cNvSpPr/>
            <p:nvPr/>
          </p:nvSpPr>
          <p:spPr>
            <a:xfrm>
              <a:off x="200457" y="2202445"/>
              <a:ext cx="30903" cy="30662"/>
            </a:xfrm>
            <a:custGeom>
              <a:avLst/>
              <a:gdLst/>
              <a:ahLst/>
              <a:cxnLst/>
              <a:rect l="l" t="t" r="r" b="b"/>
              <a:pathLst>
                <a:path w="896" h="889" extrusionOk="0">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 name="Google Shape;85;p14"/>
            <p:cNvSpPr/>
            <p:nvPr/>
          </p:nvSpPr>
          <p:spPr>
            <a:xfrm>
              <a:off x="200457" y="1632321"/>
              <a:ext cx="30903" cy="30869"/>
            </a:xfrm>
            <a:custGeom>
              <a:avLst/>
              <a:gdLst/>
              <a:ahLst/>
              <a:cxnLst/>
              <a:rect l="l" t="t" r="r" b="b"/>
              <a:pathLst>
                <a:path w="896" h="895" extrusionOk="0">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 name="Google Shape;86;p14"/>
            <p:cNvSpPr/>
            <p:nvPr/>
          </p:nvSpPr>
          <p:spPr>
            <a:xfrm>
              <a:off x="270714" y="1644979"/>
              <a:ext cx="169725" cy="427331"/>
            </a:xfrm>
            <a:custGeom>
              <a:avLst/>
              <a:gdLst/>
              <a:ahLst/>
              <a:cxnLst/>
              <a:rect l="l" t="t" r="r" b="b"/>
              <a:pathLst>
                <a:path w="4921" h="12390" extrusionOk="0">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 name="Google Shape;87;p14"/>
            <p:cNvSpPr/>
            <p:nvPr/>
          </p:nvSpPr>
          <p:spPr>
            <a:xfrm>
              <a:off x="200457" y="2054241"/>
              <a:ext cx="30903" cy="30972"/>
            </a:xfrm>
            <a:custGeom>
              <a:avLst/>
              <a:gdLst/>
              <a:ahLst/>
              <a:cxnLst/>
              <a:rect l="l" t="t" r="r" b="b"/>
              <a:pathLst>
                <a:path w="896" h="898" extrusionOk="0">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88" name="Google Shape;88;p14"/>
          <p:cNvSpPr/>
          <p:nvPr/>
        </p:nvSpPr>
        <p:spPr>
          <a:xfrm>
            <a:off x="8306978" y="3976034"/>
            <a:ext cx="117025" cy="112610"/>
          </a:xfrm>
          <a:custGeom>
            <a:avLst/>
            <a:gdLst/>
            <a:ahLst/>
            <a:cxnLst/>
            <a:rect l="l" t="t" r="r" b="b"/>
            <a:pathLst>
              <a:path w="3393" h="3265" extrusionOk="0">
                <a:moveTo>
                  <a:pt x="1761" y="1"/>
                </a:moveTo>
                <a:cubicBezTo>
                  <a:pt x="1100" y="1"/>
                  <a:pt x="506" y="398"/>
                  <a:pt x="253" y="1008"/>
                </a:cubicBezTo>
                <a:cubicBezTo>
                  <a:pt x="1" y="1618"/>
                  <a:pt x="140" y="2319"/>
                  <a:pt x="607" y="2786"/>
                </a:cubicBezTo>
                <a:cubicBezTo>
                  <a:pt x="919" y="3098"/>
                  <a:pt x="1336" y="3264"/>
                  <a:pt x="1761" y="3264"/>
                </a:cubicBezTo>
                <a:cubicBezTo>
                  <a:pt x="1971" y="3264"/>
                  <a:pt x="2183" y="3223"/>
                  <a:pt x="2385" y="3139"/>
                </a:cubicBezTo>
                <a:cubicBezTo>
                  <a:pt x="2995" y="2887"/>
                  <a:pt x="3393" y="2292"/>
                  <a:pt x="3393" y="1632"/>
                </a:cubicBezTo>
                <a:cubicBezTo>
                  <a:pt x="3392" y="730"/>
                  <a:pt x="2661" y="1"/>
                  <a:pt x="1761"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 name="Google Shape;89;p14"/>
          <p:cNvSpPr/>
          <p:nvPr/>
        </p:nvSpPr>
        <p:spPr>
          <a:xfrm>
            <a:off x="8481774" y="4150832"/>
            <a:ext cx="117025" cy="112575"/>
          </a:xfrm>
          <a:custGeom>
            <a:avLst/>
            <a:gdLst/>
            <a:ahLst/>
            <a:cxnLst/>
            <a:rect l="l" t="t" r="r" b="b"/>
            <a:pathLst>
              <a:path w="3393" h="3264" extrusionOk="0">
                <a:moveTo>
                  <a:pt x="1760" y="0"/>
                </a:moveTo>
                <a:cubicBezTo>
                  <a:pt x="1100" y="0"/>
                  <a:pt x="505" y="398"/>
                  <a:pt x="253" y="1007"/>
                </a:cubicBezTo>
                <a:cubicBezTo>
                  <a:pt x="0" y="1616"/>
                  <a:pt x="139" y="2319"/>
                  <a:pt x="606" y="2785"/>
                </a:cubicBezTo>
                <a:cubicBezTo>
                  <a:pt x="918" y="3097"/>
                  <a:pt x="1336" y="3263"/>
                  <a:pt x="1760" y="3263"/>
                </a:cubicBezTo>
                <a:cubicBezTo>
                  <a:pt x="1970" y="3263"/>
                  <a:pt x="2183" y="3222"/>
                  <a:pt x="2384" y="3139"/>
                </a:cubicBezTo>
                <a:cubicBezTo>
                  <a:pt x="2995" y="2886"/>
                  <a:pt x="3392" y="2292"/>
                  <a:pt x="3392" y="1631"/>
                </a:cubicBezTo>
                <a:cubicBezTo>
                  <a:pt x="3392" y="731"/>
                  <a:pt x="2662" y="0"/>
                  <a:pt x="1760"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 name="Google Shape;90;p14"/>
          <p:cNvSpPr/>
          <p:nvPr/>
        </p:nvSpPr>
        <p:spPr>
          <a:xfrm>
            <a:off x="8656537" y="4325593"/>
            <a:ext cx="117059" cy="112610"/>
          </a:xfrm>
          <a:custGeom>
            <a:avLst/>
            <a:gdLst/>
            <a:ahLst/>
            <a:cxnLst/>
            <a:rect l="l" t="t" r="r" b="b"/>
            <a:pathLst>
              <a:path w="3394" h="3265" extrusionOk="0">
                <a:moveTo>
                  <a:pt x="1762" y="1"/>
                </a:moveTo>
                <a:cubicBezTo>
                  <a:pt x="1102" y="1"/>
                  <a:pt x="506" y="398"/>
                  <a:pt x="253" y="1008"/>
                </a:cubicBezTo>
                <a:cubicBezTo>
                  <a:pt x="1" y="1618"/>
                  <a:pt x="141" y="2319"/>
                  <a:pt x="608" y="2786"/>
                </a:cubicBezTo>
                <a:cubicBezTo>
                  <a:pt x="920" y="3099"/>
                  <a:pt x="1337" y="3265"/>
                  <a:pt x="1762" y="3265"/>
                </a:cubicBezTo>
                <a:cubicBezTo>
                  <a:pt x="1972" y="3265"/>
                  <a:pt x="2184" y="3224"/>
                  <a:pt x="2386" y="3140"/>
                </a:cubicBezTo>
                <a:cubicBezTo>
                  <a:pt x="2995" y="2888"/>
                  <a:pt x="3393" y="2292"/>
                  <a:pt x="3393" y="1633"/>
                </a:cubicBezTo>
                <a:cubicBezTo>
                  <a:pt x="3393" y="731"/>
                  <a:pt x="2662" y="1"/>
                  <a:pt x="1762" y="1"/>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 name="Google Shape;91;p14"/>
          <p:cNvSpPr/>
          <p:nvPr/>
        </p:nvSpPr>
        <p:spPr>
          <a:xfrm>
            <a:off x="8831368" y="4500390"/>
            <a:ext cx="117025" cy="112610"/>
          </a:xfrm>
          <a:custGeom>
            <a:avLst/>
            <a:gdLst/>
            <a:ahLst/>
            <a:cxnLst/>
            <a:rect l="l" t="t" r="r" b="b"/>
            <a:pathLst>
              <a:path w="3393" h="3265" extrusionOk="0">
                <a:moveTo>
                  <a:pt x="1761" y="0"/>
                </a:moveTo>
                <a:cubicBezTo>
                  <a:pt x="1100" y="0"/>
                  <a:pt x="506" y="398"/>
                  <a:pt x="253" y="1008"/>
                </a:cubicBezTo>
                <a:cubicBezTo>
                  <a:pt x="0" y="1618"/>
                  <a:pt x="140" y="2320"/>
                  <a:pt x="606" y="2787"/>
                </a:cubicBezTo>
                <a:cubicBezTo>
                  <a:pt x="918" y="3099"/>
                  <a:pt x="1336" y="3264"/>
                  <a:pt x="1760" y="3264"/>
                </a:cubicBezTo>
                <a:cubicBezTo>
                  <a:pt x="1971" y="3264"/>
                  <a:pt x="2183" y="3224"/>
                  <a:pt x="2385" y="3140"/>
                </a:cubicBezTo>
                <a:cubicBezTo>
                  <a:pt x="2995" y="2887"/>
                  <a:pt x="3393" y="2293"/>
                  <a:pt x="3393" y="1632"/>
                </a:cubicBezTo>
                <a:cubicBezTo>
                  <a:pt x="3393" y="731"/>
                  <a:pt x="2662" y="0"/>
                  <a:pt x="1761" y="0"/>
                </a:cubicBezTo>
                <a:close/>
              </a:path>
            </a:pathLst>
          </a:custGeom>
          <a:solidFill>
            <a:srgbClr val="FFE03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 name="Google Shape;92;p14"/>
          <p:cNvSpPr/>
          <p:nvPr/>
        </p:nvSpPr>
        <p:spPr>
          <a:xfrm>
            <a:off x="0" y="3712875"/>
            <a:ext cx="1181608" cy="370354"/>
          </a:xfrm>
          <a:custGeom>
            <a:avLst/>
            <a:gdLst/>
            <a:ahLst/>
            <a:cxnLst/>
            <a:rect l="l" t="t" r="r" b="b"/>
            <a:pathLst>
              <a:path w="16061" h="10738" extrusionOk="0">
                <a:moveTo>
                  <a:pt x="0" y="0"/>
                </a:moveTo>
                <a:lnTo>
                  <a:pt x="0" y="10738"/>
                </a:lnTo>
                <a:lnTo>
                  <a:pt x="16060" y="10738"/>
                </a:lnTo>
                <a:lnTo>
                  <a:pt x="16060" y="0"/>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 name="Google Shape;93;p14"/>
          <p:cNvSpPr/>
          <p:nvPr/>
        </p:nvSpPr>
        <p:spPr>
          <a:xfrm rot="5400000">
            <a:off x="1359438" y="-9963"/>
            <a:ext cx="750985" cy="122105"/>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14"/>
          <p:cNvSpPr/>
          <p:nvPr/>
        </p:nvSpPr>
        <p:spPr>
          <a:xfrm rot="5400000">
            <a:off x="1054232" y="-9980"/>
            <a:ext cx="750985" cy="122139"/>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95" name="Google Shape;95;p14"/>
          <p:cNvGrpSpPr/>
          <p:nvPr/>
        </p:nvGrpSpPr>
        <p:grpSpPr>
          <a:xfrm>
            <a:off x="8386400" y="795067"/>
            <a:ext cx="242051" cy="242051"/>
            <a:chOff x="8109724" y="768892"/>
            <a:chExt cx="242051" cy="242051"/>
          </a:xfrm>
        </p:grpSpPr>
        <p:sp>
          <p:nvSpPr>
            <p:cNvPr id="96" name="Google Shape;96;p14"/>
            <p:cNvSpPr/>
            <p:nvPr/>
          </p:nvSpPr>
          <p:spPr>
            <a:xfrm>
              <a:off x="8109724" y="768892"/>
              <a:ext cx="242051" cy="242051"/>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 name="Google Shape;97;p14"/>
            <p:cNvSpPr/>
            <p:nvPr/>
          </p:nvSpPr>
          <p:spPr>
            <a:xfrm>
              <a:off x="8109724" y="768892"/>
              <a:ext cx="242051" cy="242051"/>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98" name="Google Shape;98;p14"/>
          <p:cNvSpPr/>
          <p:nvPr/>
        </p:nvSpPr>
        <p:spPr>
          <a:xfrm>
            <a:off x="734471" y="2670949"/>
            <a:ext cx="200283" cy="400567"/>
          </a:xfrm>
          <a:custGeom>
            <a:avLst/>
            <a:gdLst/>
            <a:ahLst/>
            <a:cxnLst/>
            <a:rect l="l" t="t" r="r" b="b"/>
            <a:pathLst>
              <a:path w="5807" h="11614" extrusionOk="0">
                <a:moveTo>
                  <a:pt x="1" y="0"/>
                </a:moveTo>
                <a:lnTo>
                  <a:pt x="1" y="11614"/>
                </a:lnTo>
                <a:cubicBezTo>
                  <a:pt x="3207" y="11614"/>
                  <a:pt x="5807" y="9014"/>
                  <a:pt x="5807" y="5807"/>
                </a:cubicBezTo>
                <a:cubicBezTo>
                  <a:pt x="5807" y="2600"/>
                  <a:pt x="3207" y="0"/>
                  <a:pt x="1" y="0"/>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 name="Google Shape;99;p14"/>
          <p:cNvSpPr/>
          <p:nvPr/>
        </p:nvSpPr>
        <p:spPr>
          <a:xfrm rot="5400000">
            <a:off x="-400722" y="1457548"/>
            <a:ext cx="1609493" cy="808059"/>
          </a:xfrm>
          <a:custGeom>
            <a:avLst/>
            <a:gdLst/>
            <a:ahLst/>
            <a:cxnLst/>
            <a:rect l="l" t="t" r="r" b="b"/>
            <a:pathLst>
              <a:path w="32068" h="16100" extrusionOk="0">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 name="Google Shape;100;p14"/>
          <p:cNvSpPr/>
          <p:nvPr/>
        </p:nvSpPr>
        <p:spPr>
          <a:xfrm rot="5400000">
            <a:off x="-291458" y="1566013"/>
            <a:ext cx="1175902" cy="590385"/>
          </a:xfrm>
          <a:custGeom>
            <a:avLst/>
            <a:gdLst/>
            <a:ahLst/>
            <a:cxnLst/>
            <a:rect l="l" t="t" r="r" b="b"/>
            <a:pathLst>
              <a:path w="23429" h="11763" extrusionOk="0">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 name="Google Shape;101;p14"/>
          <p:cNvSpPr/>
          <p:nvPr/>
        </p:nvSpPr>
        <p:spPr>
          <a:xfrm>
            <a:off x="163950" y="3504375"/>
            <a:ext cx="1181608" cy="370354"/>
          </a:xfrm>
          <a:custGeom>
            <a:avLst/>
            <a:gdLst/>
            <a:ahLst/>
            <a:cxnLst/>
            <a:rect l="l" t="t" r="r" b="b"/>
            <a:pathLst>
              <a:path w="16061" h="10738" extrusionOk="0">
                <a:moveTo>
                  <a:pt x="0" y="0"/>
                </a:moveTo>
                <a:lnTo>
                  <a:pt x="0" y="10738"/>
                </a:lnTo>
                <a:lnTo>
                  <a:pt x="16060" y="10738"/>
                </a:lnTo>
                <a:lnTo>
                  <a:pt x="16060" y="0"/>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4608350" y="1263263"/>
            <a:ext cx="3390900" cy="676500"/>
          </a:xfrm>
          <a:prstGeom prst="rect">
            <a:avLst/>
          </a:prstGeom>
          <a:noFill/>
          <a:ln>
            <a:noFill/>
          </a:ln>
        </p:spPr>
        <p:txBody>
          <a:bodyPr spcFirstLastPara="1" wrap="square" lIns="68575" tIns="68575" rIns="68575" bIns="68575" anchor="b" anchorCtr="0">
            <a:noAutofit/>
          </a:bodyPr>
          <a:lstStyle>
            <a:lvl1pPr lvl="0" algn="l">
              <a:lnSpc>
                <a:spcPct val="100000"/>
              </a:lnSpc>
              <a:spcBef>
                <a:spcPts val="0"/>
              </a:spcBef>
              <a:spcAft>
                <a:spcPts val="0"/>
              </a:spcAft>
              <a:buSzPts val="2100"/>
              <a:buNone/>
              <a:defRPr/>
            </a:lvl1pPr>
            <a:lvl2pPr lvl="1" algn="l">
              <a:lnSpc>
                <a:spcPct val="100000"/>
              </a:lnSpc>
              <a:spcBef>
                <a:spcPts val="0"/>
              </a:spcBef>
              <a:spcAft>
                <a:spcPts val="0"/>
              </a:spcAft>
              <a:buSzPts val="1800"/>
              <a:buNone/>
              <a:defRPr sz="2400"/>
            </a:lvl2pPr>
            <a:lvl3pPr lvl="2" algn="l">
              <a:lnSpc>
                <a:spcPct val="100000"/>
              </a:lnSpc>
              <a:spcBef>
                <a:spcPts val="0"/>
              </a:spcBef>
              <a:spcAft>
                <a:spcPts val="0"/>
              </a:spcAft>
              <a:buSzPts val="1800"/>
              <a:buNone/>
              <a:defRPr sz="2400"/>
            </a:lvl3pPr>
            <a:lvl4pPr lvl="3" algn="l">
              <a:lnSpc>
                <a:spcPct val="100000"/>
              </a:lnSpc>
              <a:spcBef>
                <a:spcPts val="0"/>
              </a:spcBef>
              <a:spcAft>
                <a:spcPts val="0"/>
              </a:spcAft>
              <a:buSzPts val="1800"/>
              <a:buNone/>
              <a:defRPr sz="2400"/>
            </a:lvl4pPr>
            <a:lvl5pPr lvl="4" algn="l">
              <a:lnSpc>
                <a:spcPct val="100000"/>
              </a:lnSpc>
              <a:spcBef>
                <a:spcPts val="0"/>
              </a:spcBef>
              <a:spcAft>
                <a:spcPts val="0"/>
              </a:spcAft>
              <a:buSzPts val="1800"/>
              <a:buNone/>
              <a:defRPr sz="2400"/>
            </a:lvl5pPr>
            <a:lvl6pPr lvl="5" algn="l">
              <a:lnSpc>
                <a:spcPct val="100000"/>
              </a:lnSpc>
              <a:spcBef>
                <a:spcPts val="0"/>
              </a:spcBef>
              <a:spcAft>
                <a:spcPts val="0"/>
              </a:spcAft>
              <a:buSzPts val="1800"/>
              <a:buNone/>
              <a:defRPr sz="2400"/>
            </a:lvl6pPr>
            <a:lvl7pPr lvl="6" algn="l">
              <a:lnSpc>
                <a:spcPct val="100000"/>
              </a:lnSpc>
              <a:spcBef>
                <a:spcPts val="0"/>
              </a:spcBef>
              <a:spcAft>
                <a:spcPts val="0"/>
              </a:spcAft>
              <a:buSzPts val="1800"/>
              <a:buNone/>
              <a:defRPr sz="2400"/>
            </a:lvl7pPr>
            <a:lvl8pPr lvl="7" algn="l">
              <a:lnSpc>
                <a:spcPct val="100000"/>
              </a:lnSpc>
              <a:spcBef>
                <a:spcPts val="0"/>
              </a:spcBef>
              <a:spcAft>
                <a:spcPts val="0"/>
              </a:spcAft>
              <a:buSzPts val="1800"/>
              <a:buNone/>
              <a:defRPr sz="2400"/>
            </a:lvl8pPr>
            <a:lvl9pPr lvl="8" algn="l">
              <a:lnSpc>
                <a:spcPct val="100000"/>
              </a:lnSpc>
              <a:spcBef>
                <a:spcPts val="0"/>
              </a:spcBef>
              <a:spcAft>
                <a:spcPts val="0"/>
              </a:spcAft>
              <a:buSzPts val="1800"/>
              <a:buNone/>
              <a:defRPr sz="2400"/>
            </a:lvl9pPr>
          </a:lstStyle>
          <a:p>
            <a:endParaRPr/>
          </a:p>
        </p:txBody>
      </p:sp>
      <p:sp>
        <p:nvSpPr>
          <p:cNvPr id="104" name="Google Shape;104;p15"/>
          <p:cNvSpPr txBox="1">
            <a:spLocks noGrp="1"/>
          </p:cNvSpPr>
          <p:nvPr>
            <p:ph type="body" idx="1"/>
          </p:nvPr>
        </p:nvSpPr>
        <p:spPr>
          <a:xfrm>
            <a:off x="4608350" y="2018138"/>
            <a:ext cx="3390900" cy="1404900"/>
          </a:xfrm>
          <a:prstGeom prst="rect">
            <a:avLst/>
          </a:prstGeom>
          <a:noFill/>
          <a:ln>
            <a:noFill/>
          </a:ln>
        </p:spPr>
        <p:txBody>
          <a:bodyPr spcFirstLastPara="1" wrap="square" lIns="68575" tIns="68575" rIns="68575" bIns="68575" anchor="t"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1600"/>
              </a:spcBef>
              <a:spcAft>
                <a:spcPts val="0"/>
              </a:spcAft>
              <a:buSzPts val="1400"/>
              <a:buChar char="○"/>
              <a:defRPr sz="1800"/>
            </a:lvl2pPr>
            <a:lvl3pPr marL="1371600" lvl="2" indent="-317500" algn="l">
              <a:lnSpc>
                <a:spcPct val="100000"/>
              </a:lnSpc>
              <a:spcBef>
                <a:spcPts val="1600"/>
              </a:spcBef>
              <a:spcAft>
                <a:spcPts val="0"/>
              </a:spcAft>
              <a:buSzPts val="1400"/>
              <a:buChar char="■"/>
              <a:defRPr sz="1800"/>
            </a:lvl3pPr>
            <a:lvl4pPr marL="1828800" lvl="3" indent="-317500" algn="l">
              <a:lnSpc>
                <a:spcPct val="100000"/>
              </a:lnSpc>
              <a:spcBef>
                <a:spcPts val="1600"/>
              </a:spcBef>
              <a:spcAft>
                <a:spcPts val="0"/>
              </a:spcAft>
              <a:buSzPts val="1400"/>
              <a:buChar char="●"/>
              <a:defRPr sz="1800"/>
            </a:lvl4pPr>
            <a:lvl5pPr marL="2286000" lvl="4" indent="-317500" algn="l">
              <a:lnSpc>
                <a:spcPct val="100000"/>
              </a:lnSpc>
              <a:spcBef>
                <a:spcPts val="1600"/>
              </a:spcBef>
              <a:spcAft>
                <a:spcPts val="0"/>
              </a:spcAft>
              <a:buSzPts val="1400"/>
              <a:buChar char="○"/>
              <a:defRPr sz="1800"/>
            </a:lvl5pPr>
            <a:lvl6pPr marL="2743200" lvl="5" indent="-317500" algn="l">
              <a:lnSpc>
                <a:spcPct val="100000"/>
              </a:lnSpc>
              <a:spcBef>
                <a:spcPts val="1600"/>
              </a:spcBef>
              <a:spcAft>
                <a:spcPts val="0"/>
              </a:spcAft>
              <a:buSzPts val="1400"/>
              <a:buChar char="■"/>
              <a:defRPr sz="1800"/>
            </a:lvl6pPr>
            <a:lvl7pPr marL="3200400" lvl="6" indent="-317500" algn="l">
              <a:lnSpc>
                <a:spcPct val="100000"/>
              </a:lnSpc>
              <a:spcBef>
                <a:spcPts val="1600"/>
              </a:spcBef>
              <a:spcAft>
                <a:spcPts val="0"/>
              </a:spcAft>
              <a:buSzPts val="1400"/>
              <a:buChar char="●"/>
              <a:defRPr sz="1800"/>
            </a:lvl7pPr>
            <a:lvl8pPr marL="3657600" lvl="7" indent="-317500" algn="l">
              <a:lnSpc>
                <a:spcPct val="100000"/>
              </a:lnSpc>
              <a:spcBef>
                <a:spcPts val="1600"/>
              </a:spcBef>
              <a:spcAft>
                <a:spcPts val="0"/>
              </a:spcAft>
              <a:buSzPts val="1400"/>
              <a:buChar char="○"/>
              <a:defRPr sz="1800"/>
            </a:lvl8pPr>
            <a:lvl9pPr marL="4114800" lvl="8" indent="-317500" algn="l">
              <a:lnSpc>
                <a:spcPct val="100000"/>
              </a:lnSpc>
              <a:spcBef>
                <a:spcPts val="1600"/>
              </a:spcBef>
              <a:spcAft>
                <a:spcPts val="1600"/>
              </a:spcAft>
              <a:buSzPts val="1400"/>
              <a:buChar char="■"/>
              <a:defRPr sz="1800"/>
            </a:lvl9pPr>
          </a:lstStyle>
          <a:p>
            <a:endParaRPr/>
          </a:p>
        </p:txBody>
      </p:sp>
      <p:grpSp>
        <p:nvGrpSpPr>
          <p:cNvPr id="105" name="Google Shape;105;p15"/>
          <p:cNvGrpSpPr/>
          <p:nvPr/>
        </p:nvGrpSpPr>
        <p:grpSpPr>
          <a:xfrm>
            <a:off x="75107" y="117121"/>
            <a:ext cx="6679218" cy="5026387"/>
            <a:chOff x="75107" y="117120"/>
            <a:chExt cx="6679218" cy="5026387"/>
          </a:xfrm>
        </p:grpSpPr>
        <p:sp>
          <p:nvSpPr>
            <p:cNvPr id="106" name="Google Shape;106;p15"/>
            <p:cNvSpPr/>
            <p:nvPr/>
          </p:nvSpPr>
          <p:spPr>
            <a:xfrm rot="10800000">
              <a:off x="157435" y="4716934"/>
              <a:ext cx="1373323" cy="335312"/>
            </a:xfrm>
            <a:custGeom>
              <a:avLst/>
              <a:gdLst/>
              <a:ahLst/>
              <a:cxnLst/>
              <a:rect l="l" t="t" r="r" b="b"/>
              <a:pathLst>
                <a:path w="39818" h="9722" extrusionOk="0">
                  <a:moveTo>
                    <a:pt x="39222" y="598"/>
                  </a:moveTo>
                  <a:lnTo>
                    <a:pt x="39222" y="9124"/>
                  </a:lnTo>
                  <a:lnTo>
                    <a:pt x="598" y="9124"/>
                  </a:lnTo>
                  <a:lnTo>
                    <a:pt x="598" y="598"/>
                  </a:lnTo>
                  <a:close/>
                  <a:moveTo>
                    <a:pt x="1" y="1"/>
                  </a:moveTo>
                  <a:lnTo>
                    <a:pt x="1" y="9721"/>
                  </a:lnTo>
                  <a:lnTo>
                    <a:pt x="39818" y="9721"/>
                  </a:lnTo>
                  <a:lnTo>
                    <a:pt x="39818"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 name="Google Shape;107;p15"/>
            <p:cNvSpPr/>
            <p:nvPr/>
          </p:nvSpPr>
          <p:spPr>
            <a:xfrm rot="10800000">
              <a:off x="75107" y="4828786"/>
              <a:ext cx="1352767" cy="314721"/>
            </a:xfrm>
            <a:custGeom>
              <a:avLst/>
              <a:gdLst/>
              <a:ahLst/>
              <a:cxnLst/>
              <a:rect l="l" t="t" r="r" b="b"/>
              <a:pathLst>
                <a:path w="39222" h="9125" extrusionOk="0">
                  <a:moveTo>
                    <a:pt x="0" y="1"/>
                  </a:moveTo>
                  <a:lnTo>
                    <a:pt x="0" y="9124"/>
                  </a:lnTo>
                  <a:lnTo>
                    <a:pt x="39221" y="9124"/>
                  </a:lnTo>
                  <a:lnTo>
                    <a:pt x="39221" y="1"/>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 name="Google Shape;108;p15"/>
            <p:cNvSpPr/>
            <p:nvPr/>
          </p:nvSpPr>
          <p:spPr>
            <a:xfrm rot="10800000">
              <a:off x="2389641" y="5020033"/>
              <a:ext cx="750985" cy="123474"/>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 name="Google Shape;109;p15"/>
            <p:cNvSpPr/>
            <p:nvPr/>
          </p:nvSpPr>
          <p:spPr>
            <a:xfrm rot="10800000">
              <a:off x="2389641" y="4711380"/>
              <a:ext cx="750985" cy="123509"/>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 name="Google Shape;110;p15"/>
            <p:cNvSpPr/>
            <p:nvPr/>
          </p:nvSpPr>
          <p:spPr>
            <a:xfrm rot="10800000">
              <a:off x="3866829" y="4722353"/>
              <a:ext cx="242051" cy="242051"/>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 name="Google Shape;111;p15"/>
            <p:cNvSpPr/>
            <p:nvPr/>
          </p:nvSpPr>
          <p:spPr>
            <a:xfrm rot="10800000">
              <a:off x="3866829" y="4722353"/>
              <a:ext cx="242051" cy="242051"/>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 name="Google Shape;112;p15"/>
            <p:cNvSpPr/>
            <p:nvPr/>
          </p:nvSpPr>
          <p:spPr>
            <a:xfrm rot="10800000">
              <a:off x="6637300" y="117120"/>
              <a:ext cx="117025" cy="112610"/>
            </a:xfrm>
            <a:custGeom>
              <a:avLst/>
              <a:gdLst/>
              <a:ahLst/>
              <a:cxnLst/>
              <a:rect l="l" t="t" r="r" b="b"/>
              <a:pathLst>
                <a:path w="3393" h="3265" extrusionOk="0">
                  <a:moveTo>
                    <a:pt x="1761" y="0"/>
                  </a:moveTo>
                  <a:cubicBezTo>
                    <a:pt x="1100" y="0"/>
                    <a:pt x="506" y="398"/>
                    <a:pt x="253" y="1008"/>
                  </a:cubicBezTo>
                  <a:cubicBezTo>
                    <a:pt x="0" y="1618"/>
                    <a:pt x="140" y="2320"/>
                    <a:pt x="606" y="2787"/>
                  </a:cubicBezTo>
                  <a:cubicBezTo>
                    <a:pt x="918" y="3099"/>
                    <a:pt x="1336" y="3264"/>
                    <a:pt x="1760" y="3264"/>
                  </a:cubicBezTo>
                  <a:cubicBezTo>
                    <a:pt x="1971" y="3264"/>
                    <a:pt x="2183" y="3224"/>
                    <a:pt x="2385" y="3140"/>
                  </a:cubicBezTo>
                  <a:cubicBezTo>
                    <a:pt x="2995" y="2887"/>
                    <a:pt x="3393" y="2293"/>
                    <a:pt x="3393" y="1632"/>
                  </a:cubicBezTo>
                  <a:cubicBezTo>
                    <a:pt x="3393" y="731"/>
                    <a:pt x="2662" y="0"/>
                    <a:pt x="1761" y="0"/>
                  </a:cubicBez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13" name="Google Shape;113;p15"/>
          <p:cNvGrpSpPr/>
          <p:nvPr/>
        </p:nvGrpSpPr>
        <p:grpSpPr>
          <a:xfrm>
            <a:off x="7052198" y="-118383"/>
            <a:ext cx="1824294" cy="1016424"/>
            <a:chOff x="7052198" y="-118383"/>
            <a:chExt cx="1824294" cy="1016424"/>
          </a:xfrm>
        </p:grpSpPr>
        <p:sp>
          <p:nvSpPr>
            <p:cNvPr id="114" name="Google Shape;114;p15"/>
            <p:cNvSpPr/>
            <p:nvPr/>
          </p:nvSpPr>
          <p:spPr>
            <a:xfrm rot="10800000" flipH="1">
              <a:off x="7052198" y="-118383"/>
              <a:ext cx="1106025" cy="555289"/>
            </a:xfrm>
            <a:custGeom>
              <a:avLst/>
              <a:gdLst/>
              <a:ahLst/>
              <a:cxnLst/>
              <a:rect l="l" t="t" r="r" b="b"/>
              <a:pathLst>
                <a:path w="32068" h="16100" extrusionOk="0">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 name="Google Shape;115;p15"/>
            <p:cNvSpPr/>
            <p:nvPr/>
          </p:nvSpPr>
          <p:spPr>
            <a:xfrm rot="10800000" flipH="1">
              <a:off x="7200920" y="-117487"/>
              <a:ext cx="808066" cy="405706"/>
            </a:xfrm>
            <a:custGeom>
              <a:avLst/>
              <a:gdLst/>
              <a:ahLst/>
              <a:cxnLst/>
              <a:rect l="l" t="t" r="r" b="b"/>
              <a:pathLst>
                <a:path w="23429" h="11763" extrusionOk="0">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 name="Google Shape;116;p15"/>
            <p:cNvSpPr/>
            <p:nvPr/>
          </p:nvSpPr>
          <p:spPr>
            <a:xfrm rot="10800000" flipH="1">
              <a:off x="8235077" y="785431"/>
              <a:ext cx="117025" cy="112610"/>
            </a:xfrm>
            <a:custGeom>
              <a:avLst/>
              <a:gdLst/>
              <a:ahLst/>
              <a:cxnLst/>
              <a:rect l="l" t="t" r="r" b="b"/>
              <a:pathLst>
                <a:path w="3393" h="3265" extrusionOk="0">
                  <a:moveTo>
                    <a:pt x="1761" y="1"/>
                  </a:moveTo>
                  <a:cubicBezTo>
                    <a:pt x="1100" y="1"/>
                    <a:pt x="506" y="398"/>
                    <a:pt x="253" y="1008"/>
                  </a:cubicBezTo>
                  <a:cubicBezTo>
                    <a:pt x="1" y="1618"/>
                    <a:pt x="140" y="2319"/>
                    <a:pt x="607" y="2786"/>
                  </a:cubicBezTo>
                  <a:cubicBezTo>
                    <a:pt x="919" y="3098"/>
                    <a:pt x="1336" y="3264"/>
                    <a:pt x="1761" y="3264"/>
                  </a:cubicBezTo>
                  <a:cubicBezTo>
                    <a:pt x="1971" y="3264"/>
                    <a:pt x="2183" y="3223"/>
                    <a:pt x="2385" y="3139"/>
                  </a:cubicBezTo>
                  <a:cubicBezTo>
                    <a:pt x="2995" y="2887"/>
                    <a:pt x="3393" y="2292"/>
                    <a:pt x="3393" y="1632"/>
                  </a:cubicBezTo>
                  <a:cubicBezTo>
                    <a:pt x="3392" y="730"/>
                    <a:pt x="2661" y="1"/>
                    <a:pt x="1761"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 name="Google Shape;117;p15"/>
            <p:cNvSpPr/>
            <p:nvPr/>
          </p:nvSpPr>
          <p:spPr>
            <a:xfrm rot="10800000" flipH="1">
              <a:off x="8409873" y="610669"/>
              <a:ext cx="117025" cy="112575"/>
            </a:xfrm>
            <a:custGeom>
              <a:avLst/>
              <a:gdLst/>
              <a:ahLst/>
              <a:cxnLst/>
              <a:rect l="l" t="t" r="r" b="b"/>
              <a:pathLst>
                <a:path w="3393" h="3264" extrusionOk="0">
                  <a:moveTo>
                    <a:pt x="1760" y="0"/>
                  </a:moveTo>
                  <a:cubicBezTo>
                    <a:pt x="1100" y="0"/>
                    <a:pt x="505" y="398"/>
                    <a:pt x="253" y="1007"/>
                  </a:cubicBezTo>
                  <a:cubicBezTo>
                    <a:pt x="0" y="1616"/>
                    <a:pt x="139" y="2319"/>
                    <a:pt x="606" y="2785"/>
                  </a:cubicBezTo>
                  <a:cubicBezTo>
                    <a:pt x="918" y="3097"/>
                    <a:pt x="1336" y="3263"/>
                    <a:pt x="1760" y="3263"/>
                  </a:cubicBezTo>
                  <a:cubicBezTo>
                    <a:pt x="1970" y="3263"/>
                    <a:pt x="2183" y="3222"/>
                    <a:pt x="2384" y="3139"/>
                  </a:cubicBezTo>
                  <a:cubicBezTo>
                    <a:pt x="2995" y="2886"/>
                    <a:pt x="3392" y="2292"/>
                    <a:pt x="3392" y="1631"/>
                  </a:cubicBezTo>
                  <a:cubicBezTo>
                    <a:pt x="3392" y="731"/>
                    <a:pt x="2662" y="0"/>
                    <a:pt x="1760"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 name="Google Shape;118;p15"/>
            <p:cNvSpPr/>
            <p:nvPr/>
          </p:nvSpPr>
          <p:spPr>
            <a:xfrm rot="10800000" flipH="1">
              <a:off x="8584636" y="435872"/>
              <a:ext cx="117059" cy="112610"/>
            </a:xfrm>
            <a:custGeom>
              <a:avLst/>
              <a:gdLst/>
              <a:ahLst/>
              <a:cxnLst/>
              <a:rect l="l" t="t" r="r" b="b"/>
              <a:pathLst>
                <a:path w="3394" h="3265" extrusionOk="0">
                  <a:moveTo>
                    <a:pt x="1762" y="1"/>
                  </a:moveTo>
                  <a:cubicBezTo>
                    <a:pt x="1102" y="1"/>
                    <a:pt x="506" y="398"/>
                    <a:pt x="253" y="1008"/>
                  </a:cubicBezTo>
                  <a:cubicBezTo>
                    <a:pt x="1" y="1618"/>
                    <a:pt x="141" y="2319"/>
                    <a:pt x="608" y="2786"/>
                  </a:cubicBezTo>
                  <a:cubicBezTo>
                    <a:pt x="920" y="3099"/>
                    <a:pt x="1337" y="3265"/>
                    <a:pt x="1762" y="3265"/>
                  </a:cubicBezTo>
                  <a:cubicBezTo>
                    <a:pt x="1972" y="3265"/>
                    <a:pt x="2184" y="3224"/>
                    <a:pt x="2386" y="3140"/>
                  </a:cubicBezTo>
                  <a:cubicBezTo>
                    <a:pt x="2995" y="2888"/>
                    <a:pt x="3393" y="2292"/>
                    <a:pt x="3393" y="1633"/>
                  </a:cubicBezTo>
                  <a:cubicBezTo>
                    <a:pt x="3393" y="731"/>
                    <a:pt x="2662" y="1"/>
                    <a:pt x="1762" y="1"/>
                  </a:cubicBez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 name="Google Shape;119;p15"/>
            <p:cNvSpPr/>
            <p:nvPr/>
          </p:nvSpPr>
          <p:spPr>
            <a:xfrm rot="10800000" flipH="1">
              <a:off x="8759467" y="261076"/>
              <a:ext cx="117025" cy="112610"/>
            </a:xfrm>
            <a:custGeom>
              <a:avLst/>
              <a:gdLst/>
              <a:ahLst/>
              <a:cxnLst/>
              <a:rect l="l" t="t" r="r" b="b"/>
              <a:pathLst>
                <a:path w="3393" h="3265" extrusionOk="0">
                  <a:moveTo>
                    <a:pt x="1761" y="0"/>
                  </a:moveTo>
                  <a:cubicBezTo>
                    <a:pt x="1100" y="0"/>
                    <a:pt x="506" y="398"/>
                    <a:pt x="253" y="1008"/>
                  </a:cubicBezTo>
                  <a:cubicBezTo>
                    <a:pt x="0" y="1618"/>
                    <a:pt x="140" y="2320"/>
                    <a:pt x="606" y="2787"/>
                  </a:cubicBezTo>
                  <a:cubicBezTo>
                    <a:pt x="918" y="3099"/>
                    <a:pt x="1336" y="3264"/>
                    <a:pt x="1760" y="3264"/>
                  </a:cubicBezTo>
                  <a:cubicBezTo>
                    <a:pt x="1971" y="3264"/>
                    <a:pt x="2183" y="3224"/>
                    <a:pt x="2385" y="3140"/>
                  </a:cubicBezTo>
                  <a:cubicBezTo>
                    <a:pt x="2995" y="2887"/>
                    <a:pt x="3393" y="2293"/>
                    <a:pt x="3393" y="1632"/>
                  </a:cubicBezTo>
                  <a:cubicBezTo>
                    <a:pt x="3393" y="731"/>
                    <a:pt x="2662" y="0"/>
                    <a:pt x="1761" y="0"/>
                  </a:cubicBez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
  <p:cSld name="Section ">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1259350" y="2237725"/>
            <a:ext cx="3348000" cy="1112100"/>
          </a:xfrm>
          <a:prstGeom prst="rect">
            <a:avLst/>
          </a:prstGeom>
          <a:noFill/>
          <a:ln>
            <a:noFill/>
          </a:ln>
        </p:spPr>
        <p:txBody>
          <a:bodyPr spcFirstLastPara="1" wrap="square" lIns="68575" tIns="68575" rIns="68575" bIns="68575" anchor="b" anchorCtr="0">
            <a:noAutofit/>
          </a:bodyPr>
          <a:lstStyle>
            <a:lvl1pPr lvl="0" algn="l">
              <a:lnSpc>
                <a:spcPct val="80000"/>
              </a:lnSpc>
              <a:spcBef>
                <a:spcPts val="0"/>
              </a:spcBef>
              <a:spcAft>
                <a:spcPts val="0"/>
              </a:spcAft>
              <a:buSzPts val="2700"/>
              <a:buNone/>
              <a:defRPr sz="3600"/>
            </a:lvl1pPr>
            <a:lvl2pPr lvl="1" algn="l">
              <a:lnSpc>
                <a:spcPct val="80000"/>
              </a:lnSpc>
              <a:spcBef>
                <a:spcPts val="0"/>
              </a:spcBef>
              <a:spcAft>
                <a:spcPts val="0"/>
              </a:spcAft>
              <a:buSzPts val="2700"/>
              <a:buNone/>
              <a:defRPr sz="3600"/>
            </a:lvl2pPr>
            <a:lvl3pPr lvl="2" algn="l">
              <a:lnSpc>
                <a:spcPct val="80000"/>
              </a:lnSpc>
              <a:spcBef>
                <a:spcPts val="0"/>
              </a:spcBef>
              <a:spcAft>
                <a:spcPts val="0"/>
              </a:spcAft>
              <a:buSzPts val="2700"/>
              <a:buNone/>
              <a:defRPr sz="3600"/>
            </a:lvl3pPr>
            <a:lvl4pPr lvl="3" algn="l">
              <a:lnSpc>
                <a:spcPct val="80000"/>
              </a:lnSpc>
              <a:spcBef>
                <a:spcPts val="0"/>
              </a:spcBef>
              <a:spcAft>
                <a:spcPts val="0"/>
              </a:spcAft>
              <a:buSzPts val="2700"/>
              <a:buNone/>
              <a:defRPr sz="3600"/>
            </a:lvl4pPr>
            <a:lvl5pPr lvl="4" algn="l">
              <a:lnSpc>
                <a:spcPct val="80000"/>
              </a:lnSpc>
              <a:spcBef>
                <a:spcPts val="0"/>
              </a:spcBef>
              <a:spcAft>
                <a:spcPts val="0"/>
              </a:spcAft>
              <a:buSzPts val="2700"/>
              <a:buNone/>
              <a:defRPr sz="3600"/>
            </a:lvl5pPr>
            <a:lvl6pPr lvl="5" algn="l">
              <a:lnSpc>
                <a:spcPct val="80000"/>
              </a:lnSpc>
              <a:spcBef>
                <a:spcPts val="0"/>
              </a:spcBef>
              <a:spcAft>
                <a:spcPts val="0"/>
              </a:spcAft>
              <a:buSzPts val="2700"/>
              <a:buNone/>
              <a:defRPr sz="3600"/>
            </a:lvl6pPr>
            <a:lvl7pPr lvl="6" algn="l">
              <a:lnSpc>
                <a:spcPct val="80000"/>
              </a:lnSpc>
              <a:spcBef>
                <a:spcPts val="0"/>
              </a:spcBef>
              <a:spcAft>
                <a:spcPts val="0"/>
              </a:spcAft>
              <a:buSzPts val="2700"/>
              <a:buNone/>
              <a:defRPr sz="3600"/>
            </a:lvl7pPr>
            <a:lvl8pPr lvl="7" algn="l">
              <a:lnSpc>
                <a:spcPct val="80000"/>
              </a:lnSpc>
              <a:spcBef>
                <a:spcPts val="0"/>
              </a:spcBef>
              <a:spcAft>
                <a:spcPts val="0"/>
              </a:spcAft>
              <a:buSzPts val="2700"/>
              <a:buNone/>
              <a:defRPr sz="3600"/>
            </a:lvl8pPr>
            <a:lvl9pPr lvl="8" algn="l">
              <a:lnSpc>
                <a:spcPct val="80000"/>
              </a:lnSpc>
              <a:spcBef>
                <a:spcPts val="0"/>
              </a:spcBef>
              <a:spcAft>
                <a:spcPts val="0"/>
              </a:spcAft>
              <a:buSzPts val="2700"/>
              <a:buNone/>
              <a:defRPr sz="3600"/>
            </a:lvl9pPr>
          </a:lstStyle>
          <a:p>
            <a:endParaRPr/>
          </a:p>
        </p:txBody>
      </p:sp>
      <p:sp>
        <p:nvSpPr>
          <p:cNvPr id="122" name="Google Shape;122;p16"/>
          <p:cNvSpPr txBox="1">
            <a:spLocks noGrp="1"/>
          </p:cNvSpPr>
          <p:nvPr>
            <p:ph type="title" idx="2"/>
          </p:nvPr>
        </p:nvSpPr>
        <p:spPr>
          <a:xfrm>
            <a:off x="1259358" y="1017500"/>
            <a:ext cx="3478800" cy="1330800"/>
          </a:xfrm>
          <a:prstGeom prst="rect">
            <a:avLst/>
          </a:prstGeom>
          <a:noFill/>
          <a:ln>
            <a:noFill/>
          </a:ln>
        </p:spPr>
        <p:txBody>
          <a:bodyPr spcFirstLastPara="1" wrap="square" lIns="68575" tIns="68575" rIns="68575" bIns="68575" anchor="b" anchorCtr="0">
            <a:noAutofit/>
          </a:bodyPr>
          <a:lstStyle>
            <a:lvl1pPr lvl="0" algn="l">
              <a:lnSpc>
                <a:spcPct val="100000"/>
              </a:lnSpc>
              <a:spcBef>
                <a:spcPts val="0"/>
              </a:spcBef>
              <a:spcAft>
                <a:spcPts val="0"/>
              </a:spcAft>
              <a:buSzPts val="6000"/>
              <a:buNone/>
              <a:defRPr sz="8000"/>
            </a:lvl1pPr>
            <a:lvl2pPr lvl="1" algn="l">
              <a:lnSpc>
                <a:spcPct val="100000"/>
              </a:lnSpc>
              <a:spcBef>
                <a:spcPts val="0"/>
              </a:spcBef>
              <a:spcAft>
                <a:spcPts val="0"/>
              </a:spcAft>
              <a:buSzPts val="6000"/>
              <a:buNone/>
              <a:defRPr sz="8000"/>
            </a:lvl2pPr>
            <a:lvl3pPr lvl="2" algn="l">
              <a:lnSpc>
                <a:spcPct val="100000"/>
              </a:lnSpc>
              <a:spcBef>
                <a:spcPts val="0"/>
              </a:spcBef>
              <a:spcAft>
                <a:spcPts val="0"/>
              </a:spcAft>
              <a:buSzPts val="6000"/>
              <a:buNone/>
              <a:defRPr sz="8000"/>
            </a:lvl3pPr>
            <a:lvl4pPr lvl="3" algn="l">
              <a:lnSpc>
                <a:spcPct val="100000"/>
              </a:lnSpc>
              <a:spcBef>
                <a:spcPts val="0"/>
              </a:spcBef>
              <a:spcAft>
                <a:spcPts val="0"/>
              </a:spcAft>
              <a:buSzPts val="6000"/>
              <a:buNone/>
              <a:defRPr sz="8000"/>
            </a:lvl4pPr>
            <a:lvl5pPr lvl="4" algn="l">
              <a:lnSpc>
                <a:spcPct val="100000"/>
              </a:lnSpc>
              <a:spcBef>
                <a:spcPts val="0"/>
              </a:spcBef>
              <a:spcAft>
                <a:spcPts val="0"/>
              </a:spcAft>
              <a:buSzPts val="6000"/>
              <a:buNone/>
              <a:defRPr sz="8000"/>
            </a:lvl5pPr>
            <a:lvl6pPr lvl="5" algn="l">
              <a:lnSpc>
                <a:spcPct val="100000"/>
              </a:lnSpc>
              <a:spcBef>
                <a:spcPts val="0"/>
              </a:spcBef>
              <a:spcAft>
                <a:spcPts val="0"/>
              </a:spcAft>
              <a:buSzPts val="6000"/>
              <a:buNone/>
              <a:defRPr sz="8000"/>
            </a:lvl6pPr>
            <a:lvl7pPr lvl="6" algn="l">
              <a:lnSpc>
                <a:spcPct val="100000"/>
              </a:lnSpc>
              <a:spcBef>
                <a:spcPts val="0"/>
              </a:spcBef>
              <a:spcAft>
                <a:spcPts val="0"/>
              </a:spcAft>
              <a:buSzPts val="6000"/>
              <a:buNone/>
              <a:defRPr sz="8000"/>
            </a:lvl7pPr>
            <a:lvl8pPr lvl="7" algn="l">
              <a:lnSpc>
                <a:spcPct val="100000"/>
              </a:lnSpc>
              <a:spcBef>
                <a:spcPts val="0"/>
              </a:spcBef>
              <a:spcAft>
                <a:spcPts val="0"/>
              </a:spcAft>
              <a:buSzPts val="6000"/>
              <a:buNone/>
              <a:defRPr sz="8000"/>
            </a:lvl8pPr>
            <a:lvl9pPr lvl="8" algn="l">
              <a:lnSpc>
                <a:spcPct val="100000"/>
              </a:lnSpc>
              <a:spcBef>
                <a:spcPts val="0"/>
              </a:spcBef>
              <a:spcAft>
                <a:spcPts val="0"/>
              </a:spcAft>
              <a:buSzPts val="6000"/>
              <a:buNone/>
              <a:defRPr sz="8000"/>
            </a:lvl9pPr>
          </a:lstStyle>
          <a:p>
            <a:endParaRPr/>
          </a:p>
        </p:txBody>
      </p:sp>
      <p:sp>
        <p:nvSpPr>
          <p:cNvPr id="123" name="Google Shape;123;p16"/>
          <p:cNvSpPr txBox="1">
            <a:spLocks noGrp="1"/>
          </p:cNvSpPr>
          <p:nvPr>
            <p:ph type="subTitle" idx="1"/>
          </p:nvPr>
        </p:nvSpPr>
        <p:spPr>
          <a:xfrm>
            <a:off x="1259358" y="3425200"/>
            <a:ext cx="2540400" cy="700800"/>
          </a:xfrm>
          <a:prstGeom prst="rect">
            <a:avLst/>
          </a:prstGeom>
          <a:noFill/>
          <a:ln>
            <a:noFill/>
          </a:ln>
        </p:spPr>
        <p:txBody>
          <a:bodyPr spcFirstLastPara="1" wrap="square" lIns="68575" tIns="68575" rIns="68575" bIns="68575" anchor="t" anchorCtr="0">
            <a:noAutofit/>
          </a:bodyPr>
          <a:lstStyle>
            <a:lvl1pPr lvl="0" algn="l">
              <a:lnSpc>
                <a:spcPct val="100000"/>
              </a:lnSpc>
              <a:spcBef>
                <a:spcPts val="0"/>
              </a:spcBef>
              <a:spcAft>
                <a:spcPts val="0"/>
              </a:spcAft>
              <a:buClr>
                <a:schemeClr val="accent1"/>
              </a:buClr>
              <a:buSzPts val="1400"/>
              <a:buNone/>
              <a:defRPr>
                <a:solidFill>
                  <a:schemeClr val="accent1"/>
                </a:solidFill>
              </a:defRPr>
            </a:lvl1pPr>
            <a:lvl2pPr lvl="1" algn="l">
              <a:lnSpc>
                <a:spcPct val="100000"/>
              </a:lnSpc>
              <a:spcBef>
                <a:spcPts val="0"/>
              </a:spcBef>
              <a:spcAft>
                <a:spcPts val="0"/>
              </a:spcAft>
              <a:buClr>
                <a:schemeClr val="accent1"/>
              </a:buClr>
              <a:buSzPts val="2100"/>
              <a:buNone/>
              <a:defRPr sz="2800">
                <a:solidFill>
                  <a:schemeClr val="accent1"/>
                </a:solidFill>
              </a:defRPr>
            </a:lvl2pPr>
            <a:lvl3pPr lvl="2" algn="l">
              <a:lnSpc>
                <a:spcPct val="100000"/>
              </a:lnSpc>
              <a:spcBef>
                <a:spcPts val="0"/>
              </a:spcBef>
              <a:spcAft>
                <a:spcPts val="0"/>
              </a:spcAft>
              <a:buClr>
                <a:schemeClr val="accent1"/>
              </a:buClr>
              <a:buSzPts val="2100"/>
              <a:buNone/>
              <a:defRPr sz="2800">
                <a:solidFill>
                  <a:schemeClr val="accent1"/>
                </a:solidFill>
              </a:defRPr>
            </a:lvl3pPr>
            <a:lvl4pPr lvl="3" algn="l">
              <a:lnSpc>
                <a:spcPct val="100000"/>
              </a:lnSpc>
              <a:spcBef>
                <a:spcPts val="0"/>
              </a:spcBef>
              <a:spcAft>
                <a:spcPts val="0"/>
              </a:spcAft>
              <a:buClr>
                <a:schemeClr val="accent1"/>
              </a:buClr>
              <a:buSzPts val="2100"/>
              <a:buNone/>
              <a:defRPr sz="2800">
                <a:solidFill>
                  <a:schemeClr val="accent1"/>
                </a:solidFill>
              </a:defRPr>
            </a:lvl4pPr>
            <a:lvl5pPr lvl="4" algn="l">
              <a:lnSpc>
                <a:spcPct val="100000"/>
              </a:lnSpc>
              <a:spcBef>
                <a:spcPts val="0"/>
              </a:spcBef>
              <a:spcAft>
                <a:spcPts val="0"/>
              </a:spcAft>
              <a:buClr>
                <a:schemeClr val="accent1"/>
              </a:buClr>
              <a:buSzPts val="2100"/>
              <a:buNone/>
              <a:defRPr sz="2800">
                <a:solidFill>
                  <a:schemeClr val="accent1"/>
                </a:solidFill>
              </a:defRPr>
            </a:lvl5pPr>
            <a:lvl6pPr lvl="5" algn="l">
              <a:lnSpc>
                <a:spcPct val="100000"/>
              </a:lnSpc>
              <a:spcBef>
                <a:spcPts val="0"/>
              </a:spcBef>
              <a:spcAft>
                <a:spcPts val="0"/>
              </a:spcAft>
              <a:buClr>
                <a:schemeClr val="accent1"/>
              </a:buClr>
              <a:buSzPts val="2100"/>
              <a:buNone/>
              <a:defRPr sz="2800">
                <a:solidFill>
                  <a:schemeClr val="accent1"/>
                </a:solidFill>
              </a:defRPr>
            </a:lvl6pPr>
            <a:lvl7pPr lvl="6" algn="l">
              <a:lnSpc>
                <a:spcPct val="100000"/>
              </a:lnSpc>
              <a:spcBef>
                <a:spcPts val="0"/>
              </a:spcBef>
              <a:spcAft>
                <a:spcPts val="0"/>
              </a:spcAft>
              <a:buClr>
                <a:schemeClr val="accent1"/>
              </a:buClr>
              <a:buSzPts val="2100"/>
              <a:buNone/>
              <a:defRPr sz="2800">
                <a:solidFill>
                  <a:schemeClr val="accent1"/>
                </a:solidFill>
              </a:defRPr>
            </a:lvl7pPr>
            <a:lvl8pPr lvl="7" algn="l">
              <a:lnSpc>
                <a:spcPct val="100000"/>
              </a:lnSpc>
              <a:spcBef>
                <a:spcPts val="0"/>
              </a:spcBef>
              <a:spcAft>
                <a:spcPts val="0"/>
              </a:spcAft>
              <a:buClr>
                <a:schemeClr val="accent1"/>
              </a:buClr>
              <a:buSzPts val="2100"/>
              <a:buNone/>
              <a:defRPr sz="2800">
                <a:solidFill>
                  <a:schemeClr val="accent1"/>
                </a:solidFill>
              </a:defRPr>
            </a:lvl8pPr>
            <a:lvl9pPr lvl="8" algn="l">
              <a:lnSpc>
                <a:spcPct val="100000"/>
              </a:lnSpc>
              <a:spcBef>
                <a:spcPts val="0"/>
              </a:spcBef>
              <a:spcAft>
                <a:spcPts val="0"/>
              </a:spcAft>
              <a:buClr>
                <a:schemeClr val="accent1"/>
              </a:buClr>
              <a:buSzPts val="2100"/>
              <a:buNone/>
              <a:defRPr sz="2800">
                <a:solidFill>
                  <a:schemeClr val="accent1"/>
                </a:solidFill>
              </a:defRPr>
            </a:lvl9pPr>
          </a:lstStyle>
          <a:p>
            <a:endParaRPr/>
          </a:p>
        </p:txBody>
      </p:sp>
      <p:grpSp>
        <p:nvGrpSpPr>
          <p:cNvPr id="124" name="Google Shape;124;p16"/>
          <p:cNvGrpSpPr/>
          <p:nvPr/>
        </p:nvGrpSpPr>
        <p:grpSpPr>
          <a:xfrm rot="-5400000">
            <a:off x="7490973" y="-521525"/>
            <a:ext cx="1055388" cy="2098926"/>
            <a:chOff x="5601325" y="2619050"/>
            <a:chExt cx="1004175" cy="1997075"/>
          </a:xfrm>
        </p:grpSpPr>
        <p:sp>
          <p:nvSpPr>
            <p:cNvPr id="125" name="Google Shape;125;p16"/>
            <p:cNvSpPr/>
            <p:nvPr/>
          </p:nvSpPr>
          <p:spPr>
            <a:xfrm>
              <a:off x="5914500" y="2921050"/>
              <a:ext cx="691000" cy="1381875"/>
            </a:xfrm>
            <a:custGeom>
              <a:avLst/>
              <a:gdLst/>
              <a:ahLst/>
              <a:cxnLst/>
              <a:rect l="l" t="t" r="r" b="b"/>
              <a:pathLst>
                <a:path w="27640" h="55275" extrusionOk="0">
                  <a:moveTo>
                    <a:pt x="27639" y="0"/>
                  </a:moveTo>
                  <a:cubicBezTo>
                    <a:pt x="12375" y="0"/>
                    <a:pt x="1" y="12375"/>
                    <a:pt x="1" y="27637"/>
                  </a:cubicBezTo>
                  <a:cubicBezTo>
                    <a:pt x="1" y="42900"/>
                    <a:pt x="12374" y="55275"/>
                    <a:pt x="27639" y="55275"/>
                  </a:cubicBezTo>
                  <a:lnTo>
                    <a:pt x="27639" y="0"/>
                  </a:lnTo>
                  <a:close/>
                </a:path>
              </a:pathLst>
            </a:custGeom>
            <a:solidFill>
              <a:schemeClr val="accent3"/>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 name="Google Shape;126;p16"/>
            <p:cNvSpPr/>
            <p:nvPr/>
          </p:nvSpPr>
          <p:spPr>
            <a:xfrm>
              <a:off x="5831350" y="2837850"/>
              <a:ext cx="774150" cy="774150"/>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7" name="Google Shape;127;p16"/>
            <p:cNvSpPr/>
            <p:nvPr/>
          </p:nvSpPr>
          <p:spPr>
            <a:xfrm>
              <a:off x="5820150" y="3611975"/>
              <a:ext cx="785350" cy="7853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Google Shape;128;p16"/>
            <p:cNvSpPr/>
            <p:nvPr/>
          </p:nvSpPr>
          <p:spPr>
            <a:xfrm>
              <a:off x="5831350" y="2837850"/>
              <a:ext cx="774150" cy="774150"/>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Google Shape;129;p16"/>
            <p:cNvSpPr/>
            <p:nvPr/>
          </p:nvSpPr>
          <p:spPr>
            <a:xfrm>
              <a:off x="5820150" y="3611975"/>
              <a:ext cx="785350" cy="7853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0" name="Google Shape;130;p16"/>
            <p:cNvSpPr/>
            <p:nvPr/>
          </p:nvSpPr>
          <p:spPr>
            <a:xfrm>
              <a:off x="5760225" y="2766725"/>
              <a:ext cx="845275" cy="845275"/>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1" name="Google Shape;131;p16"/>
            <p:cNvSpPr/>
            <p:nvPr/>
          </p:nvSpPr>
          <p:spPr>
            <a:xfrm>
              <a:off x="5749000" y="3611975"/>
              <a:ext cx="856500" cy="856475"/>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2" name="Google Shape;132;p16"/>
            <p:cNvSpPr/>
            <p:nvPr/>
          </p:nvSpPr>
          <p:spPr>
            <a:xfrm>
              <a:off x="5760225" y="2766725"/>
              <a:ext cx="845275" cy="845275"/>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3" name="Google Shape;133;p16"/>
            <p:cNvSpPr/>
            <p:nvPr/>
          </p:nvSpPr>
          <p:spPr>
            <a:xfrm>
              <a:off x="5749000" y="3611975"/>
              <a:ext cx="856500" cy="856475"/>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4" name="Google Shape;134;p16"/>
            <p:cNvSpPr/>
            <p:nvPr/>
          </p:nvSpPr>
          <p:spPr>
            <a:xfrm>
              <a:off x="5689325" y="2695850"/>
              <a:ext cx="916175" cy="916150"/>
            </a:xfrm>
            <a:custGeom>
              <a:avLst/>
              <a:gdLst/>
              <a:ahLst/>
              <a:cxnLst/>
              <a:rect l="l" t="t" r="r" b="b"/>
              <a:pathLst>
                <a:path w="36647" h="36646" extrusionOk="0">
                  <a:moveTo>
                    <a:pt x="36646" y="0"/>
                  </a:moveTo>
                  <a:cubicBezTo>
                    <a:pt x="16439" y="0"/>
                    <a:pt x="1" y="16439"/>
                    <a:pt x="1" y="36645"/>
                  </a:cubicBezTo>
                  <a:lnTo>
                    <a:pt x="300" y="36645"/>
                  </a:lnTo>
                  <a:cubicBezTo>
                    <a:pt x="300" y="16604"/>
                    <a:pt x="16605" y="299"/>
                    <a:pt x="36646" y="299"/>
                  </a:cubicBezTo>
                  <a:lnTo>
                    <a:pt x="36646"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5" name="Google Shape;135;p16"/>
            <p:cNvSpPr/>
            <p:nvPr/>
          </p:nvSpPr>
          <p:spPr>
            <a:xfrm>
              <a:off x="5678150" y="3611975"/>
              <a:ext cx="927350" cy="927325"/>
            </a:xfrm>
            <a:custGeom>
              <a:avLst/>
              <a:gdLst/>
              <a:ahLst/>
              <a:cxnLst/>
              <a:rect l="l" t="t" r="r" b="b"/>
              <a:pathLst>
                <a:path w="37094" h="37093" extrusionOk="0">
                  <a:moveTo>
                    <a:pt x="1" y="0"/>
                  </a:moveTo>
                  <a:cubicBezTo>
                    <a:pt x="1" y="20452"/>
                    <a:pt x="16641" y="37092"/>
                    <a:pt x="37093" y="37092"/>
                  </a:cubicBezTo>
                  <a:lnTo>
                    <a:pt x="37093" y="35898"/>
                  </a:lnTo>
                  <a:cubicBezTo>
                    <a:pt x="17298" y="35898"/>
                    <a:pt x="1194" y="19794"/>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6" name="Google Shape;136;p16"/>
            <p:cNvSpPr/>
            <p:nvPr/>
          </p:nvSpPr>
          <p:spPr>
            <a:xfrm>
              <a:off x="5612525" y="2619050"/>
              <a:ext cx="992975" cy="992950"/>
            </a:xfrm>
            <a:custGeom>
              <a:avLst/>
              <a:gdLst/>
              <a:ahLst/>
              <a:cxnLst/>
              <a:rect l="l" t="t" r="r" b="b"/>
              <a:pathLst>
                <a:path w="39719" h="39718" extrusionOk="0">
                  <a:moveTo>
                    <a:pt x="39718" y="0"/>
                  </a:moveTo>
                  <a:cubicBezTo>
                    <a:pt x="17818" y="0"/>
                    <a:pt x="0" y="17817"/>
                    <a:pt x="0" y="39717"/>
                  </a:cubicBezTo>
                  <a:lnTo>
                    <a:pt x="299" y="39717"/>
                  </a:lnTo>
                  <a:cubicBezTo>
                    <a:pt x="299" y="17982"/>
                    <a:pt x="17982" y="298"/>
                    <a:pt x="39718" y="298"/>
                  </a:cubicBezTo>
                  <a:lnTo>
                    <a:pt x="39718"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7" name="Google Shape;137;p16"/>
            <p:cNvSpPr/>
            <p:nvPr/>
          </p:nvSpPr>
          <p:spPr>
            <a:xfrm>
              <a:off x="5601325" y="3611975"/>
              <a:ext cx="1004175" cy="1004150"/>
            </a:xfrm>
            <a:custGeom>
              <a:avLst/>
              <a:gdLst/>
              <a:ahLst/>
              <a:cxnLst/>
              <a:rect l="l" t="t" r="r" b="b"/>
              <a:pathLst>
                <a:path w="40167" h="40166" extrusionOk="0">
                  <a:moveTo>
                    <a:pt x="1" y="0"/>
                  </a:moveTo>
                  <a:cubicBezTo>
                    <a:pt x="1" y="22146"/>
                    <a:pt x="18019" y="40165"/>
                    <a:pt x="40166" y="40165"/>
                  </a:cubicBezTo>
                  <a:lnTo>
                    <a:pt x="40166" y="38971"/>
                  </a:lnTo>
                  <a:cubicBezTo>
                    <a:pt x="18677" y="38971"/>
                    <a:pt x="1194" y="21488"/>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38" name="Google Shape;138;p16"/>
          <p:cNvGrpSpPr/>
          <p:nvPr/>
        </p:nvGrpSpPr>
        <p:grpSpPr>
          <a:xfrm>
            <a:off x="-217775" y="4741000"/>
            <a:ext cx="801700" cy="402500"/>
            <a:chOff x="5008150" y="5073600"/>
            <a:chExt cx="801700" cy="402500"/>
          </a:xfrm>
        </p:grpSpPr>
        <p:sp>
          <p:nvSpPr>
            <p:cNvPr id="139" name="Google Shape;139;p16"/>
            <p:cNvSpPr/>
            <p:nvPr/>
          </p:nvSpPr>
          <p:spPr>
            <a:xfrm>
              <a:off x="5008150" y="5073600"/>
              <a:ext cx="801700" cy="402500"/>
            </a:xfrm>
            <a:custGeom>
              <a:avLst/>
              <a:gdLst/>
              <a:ahLst/>
              <a:cxnLst/>
              <a:rect l="l" t="t" r="r" b="b"/>
              <a:pathLst>
                <a:path w="32068" h="16100" extrusionOk="0">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0" name="Google Shape;140;p16"/>
            <p:cNvSpPr/>
            <p:nvPr/>
          </p:nvSpPr>
          <p:spPr>
            <a:xfrm>
              <a:off x="5115950" y="5181375"/>
              <a:ext cx="585725" cy="294075"/>
            </a:xfrm>
            <a:custGeom>
              <a:avLst/>
              <a:gdLst/>
              <a:ahLst/>
              <a:cxnLst/>
              <a:rect l="l" t="t" r="r" b="b"/>
              <a:pathLst>
                <a:path w="23429" h="11763" extrusionOk="0">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41" name="Google Shape;141;p16"/>
          <p:cNvGrpSpPr/>
          <p:nvPr/>
        </p:nvGrpSpPr>
        <p:grpSpPr>
          <a:xfrm>
            <a:off x="148039" y="136000"/>
            <a:ext cx="500825" cy="850200"/>
            <a:chOff x="3558950" y="3191175"/>
            <a:chExt cx="500825" cy="850200"/>
          </a:xfrm>
        </p:grpSpPr>
        <p:sp>
          <p:nvSpPr>
            <p:cNvPr id="142" name="Google Shape;142;p16"/>
            <p:cNvSpPr/>
            <p:nvPr/>
          </p:nvSpPr>
          <p:spPr>
            <a:xfrm>
              <a:off x="3566425" y="3191175"/>
              <a:ext cx="485900" cy="561075"/>
            </a:xfrm>
            <a:custGeom>
              <a:avLst/>
              <a:gdLst/>
              <a:ahLst/>
              <a:cxnLst/>
              <a:rect l="l" t="t" r="r" b="b"/>
              <a:pathLst>
                <a:path w="19436" h="22443" extrusionOk="0">
                  <a:moveTo>
                    <a:pt x="9718" y="1"/>
                  </a:moveTo>
                  <a:lnTo>
                    <a:pt x="1" y="5611"/>
                  </a:lnTo>
                  <a:lnTo>
                    <a:pt x="1" y="16831"/>
                  </a:lnTo>
                  <a:lnTo>
                    <a:pt x="9718" y="22443"/>
                  </a:lnTo>
                  <a:lnTo>
                    <a:pt x="19435" y="16831"/>
                  </a:lnTo>
                  <a:lnTo>
                    <a:pt x="19435" y="5611"/>
                  </a:lnTo>
                  <a:lnTo>
                    <a:pt x="9718" y="1"/>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 name="Google Shape;143;p16"/>
            <p:cNvSpPr/>
            <p:nvPr/>
          </p:nvSpPr>
          <p:spPr>
            <a:xfrm>
              <a:off x="3558950" y="3463075"/>
              <a:ext cx="500825" cy="578300"/>
            </a:xfrm>
            <a:custGeom>
              <a:avLst/>
              <a:gdLst/>
              <a:ahLst/>
              <a:cxnLst/>
              <a:rect l="l" t="t" r="r" b="b"/>
              <a:pathLst>
                <a:path w="20033" h="23132" extrusionOk="0">
                  <a:moveTo>
                    <a:pt x="10017" y="690"/>
                  </a:moveTo>
                  <a:lnTo>
                    <a:pt x="19436" y="6129"/>
                  </a:lnTo>
                  <a:lnTo>
                    <a:pt x="19436" y="17005"/>
                  </a:lnTo>
                  <a:lnTo>
                    <a:pt x="10017" y="22443"/>
                  </a:lnTo>
                  <a:lnTo>
                    <a:pt x="598" y="17005"/>
                  </a:lnTo>
                  <a:lnTo>
                    <a:pt x="598" y="6129"/>
                  </a:lnTo>
                  <a:lnTo>
                    <a:pt x="10017" y="690"/>
                  </a:lnTo>
                  <a:close/>
                  <a:moveTo>
                    <a:pt x="10017" y="1"/>
                  </a:moveTo>
                  <a:lnTo>
                    <a:pt x="1" y="5784"/>
                  </a:lnTo>
                  <a:lnTo>
                    <a:pt x="1" y="17349"/>
                  </a:lnTo>
                  <a:lnTo>
                    <a:pt x="10017" y="23131"/>
                  </a:lnTo>
                  <a:lnTo>
                    <a:pt x="20032" y="17349"/>
                  </a:lnTo>
                  <a:lnTo>
                    <a:pt x="20032" y="5784"/>
                  </a:lnTo>
                  <a:lnTo>
                    <a:pt x="10017"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44" name="Google Shape;144;p16"/>
          <p:cNvGrpSpPr/>
          <p:nvPr/>
        </p:nvGrpSpPr>
        <p:grpSpPr>
          <a:xfrm flipH="1">
            <a:off x="8603201" y="844700"/>
            <a:ext cx="464925" cy="461700"/>
            <a:chOff x="5865550" y="4739350"/>
            <a:chExt cx="464925" cy="461700"/>
          </a:xfrm>
        </p:grpSpPr>
        <p:sp>
          <p:nvSpPr>
            <p:cNvPr id="145" name="Google Shape;145;p16"/>
            <p:cNvSpPr/>
            <p:nvPr/>
          </p:nvSpPr>
          <p:spPr>
            <a:xfrm>
              <a:off x="5865550" y="4739350"/>
              <a:ext cx="84825" cy="81625"/>
            </a:xfrm>
            <a:custGeom>
              <a:avLst/>
              <a:gdLst/>
              <a:ahLst/>
              <a:cxnLst/>
              <a:rect l="l" t="t" r="r" b="b"/>
              <a:pathLst>
                <a:path w="3393" h="3265" extrusionOk="0">
                  <a:moveTo>
                    <a:pt x="1761" y="1"/>
                  </a:moveTo>
                  <a:cubicBezTo>
                    <a:pt x="1100" y="1"/>
                    <a:pt x="506" y="398"/>
                    <a:pt x="253" y="1008"/>
                  </a:cubicBezTo>
                  <a:cubicBezTo>
                    <a:pt x="1" y="1618"/>
                    <a:pt x="140" y="2319"/>
                    <a:pt x="607" y="2786"/>
                  </a:cubicBezTo>
                  <a:cubicBezTo>
                    <a:pt x="919" y="3098"/>
                    <a:pt x="1336" y="3264"/>
                    <a:pt x="1761" y="3264"/>
                  </a:cubicBezTo>
                  <a:cubicBezTo>
                    <a:pt x="1971" y="3264"/>
                    <a:pt x="2183" y="3223"/>
                    <a:pt x="2385" y="3139"/>
                  </a:cubicBezTo>
                  <a:cubicBezTo>
                    <a:pt x="2995" y="2887"/>
                    <a:pt x="3393" y="2292"/>
                    <a:pt x="3393" y="1632"/>
                  </a:cubicBezTo>
                  <a:cubicBezTo>
                    <a:pt x="3392" y="730"/>
                    <a:pt x="2661" y="1"/>
                    <a:pt x="1761"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 name="Google Shape;146;p16"/>
            <p:cNvSpPr/>
            <p:nvPr/>
          </p:nvSpPr>
          <p:spPr>
            <a:xfrm>
              <a:off x="5992250" y="4866050"/>
              <a:ext cx="84825" cy="81600"/>
            </a:xfrm>
            <a:custGeom>
              <a:avLst/>
              <a:gdLst/>
              <a:ahLst/>
              <a:cxnLst/>
              <a:rect l="l" t="t" r="r" b="b"/>
              <a:pathLst>
                <a:path w="3393" h="3264" extrusionOk="0">
                  <a:moveTo>
                    <a:pt x="1760" y="0"/>
                  </a:moveTo>
                  <a:cubicBezTo>
                    <a:pt x="1100" y="0"/>
                    <a:pt x="505" y="398"/>
                    <a:pt x="253" y="1007"/>
                  </a:cubicBezTo>
                  <a:cubicBezTo>
                    <a:pt x="0" y="1616"/>
                    <a:pt x="139" y="2319"/>
                    <a:pt x="606" y="2785"/>
                  </a:cubicBezTo>
                  <a:cubicBezTo>
                    <a:pt x="918" y="3097"/>
                    <a:pt x="1336" y="3263"/>
                    <a:pt x="1760" y="3263"/>
                  </a:cubicBezTo>
                  <a:cubicBezTo>
                    <a:pt x="1970" y="3263"/>
                    <a:pt x="2183" y="3222"/>
                    <a:pt x="2384" y="3139"/>
                  </a:cubicBezTo>
                  <a:cubicBezTo>
                    <a:pt x="2995" y="2886"/>
                    <a:pt x="3392" y="2292"/>
                    <a:pt x="3392" y="1631"/>
                  </a:cubicBezTo>
                  <a:cubicBezTo>
                    <a:pt x="3392" y="731"/>
                    <a:pt x="2662" y="0"/>
                    <a:pt x="1760"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7" name="Google Shape;147;p16"/>
            <p:cNvSpPr/>
            <p:nvPr/>
          </p:nvSpPr>
          <p:spPr>
            <a:xfrm>
              <a:off x="6118925" y="4992725"/>
              <a:ext cx="84850" cy="81625"/>
            </a:xfrm>
            <a:custGeom>
              <a:avLst/>
              <a:gdLst/>
              <a:ahLst/>
              <a:cxnLst/>
              <a:rect l="l" t="t" r="r" b="b"/>
              <a:pathLst>
                <a:path w="3394" h="3265" extrusionOk="0">
                  <a:moveTo>
                    <a:pt x="1762" y="1"/>
                  </a:moveTo>
                  <a:cubicBezTo>
                    <a:pt x="1102" y="1"/>
                    <a:pt x="506" y="398"/>
                    <a:pt x="253" y="1008"/>
                  </a:cubicBezTo>
                  <a:cubicBezTo>
                    <a:pt x="1" y="1618"/>
                    <a:pt x="141" y="2319"/>
                    <a:pt x="608" y="2786"/>
                  </a:cubicBezTo>
                  <a:cubicBezTo>
                    <a:pt x="920" y="3099"/>
                    <a:pt x="1337" y="3265"/>
                    <a:pt x="1762" y="3265"/>
                  </a:cubicBezTo>
                  <a:cubicBezTo>
                    <a:pt x="1972" y="3265"/>
                    <a:pt x="2184" y="3224"/>
                    <a:pt x="2386" y="3140"/>
                  </a:cubicBezTo>
                  <a:cubicBezTo>
                    <a:pt x="2995" y="2888"/>
                    <a:pt x="3393" y="2292"/>
                    <a:pt x="3393" y="1633"/>
                  </a:cubicBezTo>
                  <a:cubicBezTo>
                    <a:pt x="3393" y="731"/>
                    <a:pt x="2662" y="1"/>
                    <a:pt x="1762" y="1"/>
                  </a:cubicBez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8" name="Google Shape;148;p16"/>
            <p:cNvSpPr/>
            <p:nvPr/>
          </p:nvSpPr>
          <p:spPr>
            <a:xfrm>
              <a:off x="6245650" y="5119425"/>
              <a:ext cx="84825" cy="81625"/>
            </a:xfrm>
            <a:custGeom>
              <a:avLst/>
              <a:gdLst/>
              <a:ahLst/>
              <a:cxnLst/>
              <a:rect l="l" t="t" r="r" b="b"/>
              <a:pathLst>
                <a:path w="3393" h="3265" extrusionOk="0">
                  <a:moveTo>
                    <a:pt x="1761" y="0"/>
                  </a:moveTo>
                  <a:cubicBezTo>
                    <a:pt x="1100" y="0"/>
                    <a:pt x="506" y="398"/>
                    <a:pt x="253" y="1008"/>
                  </a:cubicBezTo>
                  <a:cubicBezTo>
                    <a:pt x="0" y="1618"/>
                    <a:pt x="140" y="2320"/>
                    <a:pt x="606" y="2787"/>
                  </a:cubicBezTo>
                  <a:cubicBezTo>
                    <a:pt x="918" y="3099"/>
                    <a:pt x="1336" y="3264"/>
                    <a:pt x="1760" y="3264"/>
                  </a:cubicBezTo>
                  <a:cubicBezTo>
                    <a:pt x="1971" y="3264"/>
                    <a:pt x="2183" y="3224"/>
                    <a:pt x="2385" y="3140"/>
                  </a:cubicBezTo>
                  <a:cubicBezTo>
                    <a:pt x="2995" y="2887"/>
                    <a:pt x="3393" y="2293"/>
                    <a:pt x="3393" y="1632"/>
                  </a:cubicBezTo>
                  <a:cubicBezTo>
                    <a:pt x="3393" y="731"/>
                    <a:pt x="2662" y="0"/>
                    <a:pt x="1761" y="0"/>
                  </a:cubicBez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69"/>
        <p:cNvGrpSpPr/>
        <p:nvPr/>
      </p:nvGrpSpPr>
      <p:grpSpPr>
        <a:xfrm>
          <a:off x="0" y="0"/>
          <a:ext cx="0" cy="0"/>
          <a:chOff x="0" y="0"/>
          <a:chExt cx="0" cy="0"/>
        </a:xfrm>
      </p:grpSpPr>
      <p:sp>
        <p:nvSpPr>
          <p:cNvPr id="170" name="Google Shape;170;p18"/>
          <p:cNvSpPr txBox="1">
            <a:spLocks noGrp="1"/>
          </p:cNvSpPr>
          <p:nvPr>
            <p:ph type="title"/>
          </p:nvPr>
        </p:nvSpPr>
        <p:spPr>
          <a:xfrm>
            <a:off x="948050" y="1461949"/>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171" name="Google Shape;171;p18"/>
          <p:cNvSpPr txBox="1">
            <a:spLocks noGrp="1"/>
          </p:cNvSpPr>
          <p:nvPr>
            <p:ph type="subTitle" idx="1"/>
          </p:nvPr>
        </p:nvSpPr>
        <p:spPr>
          <a:xfrm>
            <a:off x="948050" y="1811349"/>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172" name="Google Shape;172;p18"/>
          <p:cNvSpPr txBox="1">
            <a:spLocks noGrp="1"/>
          </p:cNvSpPr>
          <p:nvPr>
            <p:ph type="title" idx="2"/>
          </p:nvPr>
        </p:nvSpPr>
        <p:spPr>
          <a:xfrm>
            <a:off x="1455050" y="977575"/>
            <a:ext cx="1245000" cy="285600"/>
          </a:xfrm>
          <a:prstGeom prst="rect">
            <a:avLst/>
          </a:prstGeom>
          <a:noFill/>
          <a:ln>
            <a:noFill/>
          </a:ln>
        </p:spPr>
        <p:txBody>
          <a:bodyPr spcFirstLastPara="1" wrap="square" lIns="68575" tIns="68575" rIns="68575" bIns="68575" anchor="ctr" anchorCtr="0">
            <a:noAutofit/>
          </a:bodyPr>
          <a:lstStyle>
            <a:lvl1pPr lvl="0" algn="ctr">
              <a:lnSpc>
                <a:spcPct val="100000"/>
              </a:lnSpc>
              <a:spcBef>
                <a:spcPts val="0"/>
              </a:spcBef>
              <a:spcAft>
                <a:spcPts val="0"/>
              </a:spcAft>
              <a:buClr>
                <a:schemeClr val="accent1"/>
              </a:buClr>
              <a:buSzPts val="1800"/>
              <a:buNone/>
              <a:defRPr sz="2400">
                <a:solidFill>
                  <a:schemeClr val="accent1"/>
                </a:solidFill>
              </a:defRPr>
            </a:lvl1pPr>
            <a:lvl2pPr lvl="1" algn="ctr">
              <a:lnSpc>
                <a:spcPct val="100000"/>
              </a:lnSpc>
              <a:spcBef>
                <a:spcPts val="0"/>
              </a:spcBef>
              <a:spcAft>
                <a:spcPts val="0"/>
              </a:spcAft>
              <a:buClr>
                <a:schemeClr val="accent1"/>
              </a:buClr>
              <a:buSzPts val="1400"/>
              <a:buNone/>
              <a:defRPr sz="1800">
                <a:solidFill>
                  <a:schemeClr val="accent1"/>
                </a:solidFill>
              </a:defRPr>
            </a:lvl2pPr>
            <a:lvl3pPr lvl="2" algn="ctr">
              <a:lnSpc>
                <a:spcPct val="100000"/>
              </a:lnSpc>
              <a:spcBef>
                <a:spcPts val="0"/>
              </a:spcBef>
              <a:spcAft>
                <a:spcPts val="0"/>
              </a:spcAft>
              <a:buClr>
                <a:schemeClr val="accent1"/>
              </a:buClr>
              <a:buSzPts val="1400"/>
              <a:buNone/>
              <a:defRPr sz="1800">
                <a:solidFill>
                  <a:schemeClr val="accent1"/>
                </a:solidFill>
              </a:defRPr>
            </a:lvl3pPr>
            <a:lvl4pPr lvl="3" algn="ctr">
              <a:lnSpc>
                <a:spcPct val="100000"/>
              </a:lnSpc>
              <a:spcBef>
                <a:spcPts val="0"/>
              </a:spcBef>
              <a:spcAft>
                <a:spcPts val="0"/>
              </a:spcAft>
              <a:buClr>
                <a:schemeClr val="accent1"/>
              </a:buClr>
              <a:buSzPts val="1400"/>
              <a:buNone/>
              <a:defRPr sz="1800">
                <a:solidFill>
                  <a:schemeClr val="accent1"/>
                </a:solidFill>
              </a:defRPr>
            </a:lvl4pPr>
            <a:lvl5pPr lvl="4" algn="ctr">
              <a:lnSpc>
                <a:spcPct val="100000"/>
              </a:lnSpc>
              <a:spcBef>
                <a:spcPts val="0"/>
              </a:spcBef>
              <a:spcAft>
                <a:spcPts val="0"/>
              </a:spcAft>
              <a:buClr>
                <a:schemeClr val="accent1"/>
              </a:buClr>
              <a:buSzPts val="1400"/>
              <a:buNone/>
              <a:defRPr sz="1800">
                <a:solidFill>
                  <a:schemeClr val="accent1"/>
                </a:solidFill>
              </a:defRPr>
            </a:lvl5pPr>
            <a:lvl6pPr lvl="5" algn="ctr">
              <a:lnSpc>
                <a:spcPct val="100000"/>
              </a:lnSpc>
              <a:spcBef>
                <a:spcPts val="0"/>
              </a:spcBef>
              <a:spcAft>
                <a:spcPts val="0"/>
              </a:spcAft>
              <a:buClr>
                <a:schemeClr val="accent1"/>
              </a:buClr>
              <a:buSzPts val="1400"/>
              <a:buNone/>
              <a:defRPr sz="1800">
                <a:solidFill>
                  <a:schemeClr val="accent1"/>
                </a:solidFill>
              </a:defRPr>
            </a:lvl6pPr>
            <a:lvl7pPr lvl="6" algn="ctr">
              <a:lnSpc>
                <a:spcPct val="100000"/>
              </a:lnSpc>
              <a:spcBef>
                <a:spcPts val="0"/>
              </a:spcBef>
              <a:spcAft>
                <a:spcPts val="0"/>
              </a:spcAft>
              <a:buClr>
                <a:schemeClr val="accent1"/>
              </a:buClr>
              <a:buSzPts val="1400"/>
              <a:buNone/>
              <a:defRPr sz="1800">
                <a:solidFill>
                  <a:schemeClr val="accent1"/>
                </a:solidFill>
              </a:defRPr>
            </a:lvl7pPr>
            <a:lvl8pPr lvl="7" algn="ctr">
              <a:lnSpc>
                <a:spcPct val="100000"/>
              </a:lnSpc>
              <a:spcBef>
                <a:spcPts val="0"/>
              </a:spcBef>
              <a:spcAft>
                <a:spcPts val="0"/>
              </a:spcAft>
              <a:buClr>
                <a:schemeClr val="accent1"/>
              </a:buClr>
              <a:buSzPts val="1400"/>
              <a:buNone/>
              <a:defRPr sz="1800">
                <a:solidFill>
                  <a:schemeClr val="accent1"/>
                </a:solidFill>
              </a:defRPr>
            </a:lvl8pPr>
            <a:lvl9pPr lvl="8" algn="ctr">
              <a:lnSpc>
                <a:spcPct val="100000"/>
              </a:lnSpc>
              <a:spcBef>
                <a:spcPts val="0"/>
              </a:spcBef>
              <a:spcAft>
                <a:spcPts val="0"/>
              </a:spcAft>
              <a:buClr>
                <a:schemeClr val="accent1"/>
              </a:buClr>
              <a:buSzPts val="1400"/>
              <a:buNone/>
              <a:defRPr sz="1800">
                <a:solidFill>
                  <a:schemeClr val="accent1"/>
                </a:solidFill>
              </a:defRPr>
            </a:lvl9pPr>
          </a:lstStyle>
          <a:p>
            <a:endParaRPr/>
          </a:p>
        </p:txBody>
      </p:sp>
      <p:sp>
        <p:nvSpPr>
          <p:cNvPr id="173" name="Google Shape;173;p18"/>
          <p:cNvSpPr txBox="1">
            <a:spLocks noGrp="1"/>
          </p:cNvSpPr>
          <p:nvPr>
            <p:ph type="title" idx="3"/>
          </p:nvPr>
        </p:nvSpPr>
        <p:spPr>
          <a:xfrm>
            <a:off x="3442500" y="1461949"/>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174" name="Google Shape;174;p18"/>
          <p:cNvSpPr txBox="1">
            <a:spLocks noGrp="1"/>
          </p:cNvSpPr>
          <p:nvPr>
            <p:ph type="subTitle" idx="4"/>
          </p:nvPr>
        </p:nvSpPr>
        <p:spPr>
          <a:xfrm>
            <a:off x="3442500" y="1811349"/>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175" name="Google Shape;175;p18"/>
          <p:cNvSpPr txBox="1">
            <a:spLocks noGrp="1"/>
          </p:cNvSpPr>
          <p:nvPr>
            <p:ph type="title" idx="5"/>
          </p:nvPr>
        </p:nvSpPr>
        <p:spPr>
          <a:xfrm>
            <a:off x="3949488" y="977575"/>
            <a:ext cx="1245000" cy="285600"/>
          </a:xfrm>
          <a:prstGeom prst="rect">
            <a:avLst/>
          </a:prstGeom>
          <a:noFill/>
          <a:ln>
            <a:noFill/>
          </a:ln>
        </p:spPr>
        <p:txBody>
          <a:bodyPr spcFirstLastPara="1" wrap="square" lIns="68575" tIns="68575" rIns="68575" bIns="68575" anchor="ctr" anchorCtr="0">
            <a:noAutofit/>
          </a:bodyPr>
          <a:lstStyle>
            <a:lvl1pPr lvl="0" algn="ctr">
              <a:lnSpc>
                <a:spcPct val="100000"/>
              </a:lnSpc>
              <a:spcBef>
                <a:spcPts val="0"/>
              </a:spcBef>
              <a:spcAft>
                <a:spcPts val="0"/>
              </a:spcAft>
              <a:buClr>
                <a:schemeClr val="accent1"/>
              </a:buClr>
              <a:buSzPts val="1800"/>
              <a:buNone/>
              <a:defRPr sz="2400">
                <a:solidFill>
                  <a:schemeClr val="accent1"/>
                </a:solidFill>
              </a:defRPr>
            </a:lvl1pPr>
            <a:lvl2pPr lvl="1" algn="ctr">
              <a:lnSpc>
                <a:spcPct val="100000"/>
              </a:lnSpc>
              <a:spcBef>
                <a:spcPts val="0"/>
              </a:spcBef>
              <a:spcAft>
                <a:spcPts val="0"/>
              </a:spcAft>
              <a:buClr>
                <a:schemeClr val="accent1"/>
              </a:buClr>
              <a:buSzPts val="1400"/>
              <a:buNone/>
              <a:defRPr sz="1800">
                <a:solidFill>
                  <a:schemeClr val="accent1"/>
                </a:solidFill>
              </a:defRPr>
            </a:lvl2pPr>
            <a:lvl3pPr lvl="2" algn="ctr">
              <a:lnSpc>
                <a:spcPct val="100000"/>
              </a:lnSpc>
              <a:spcBef>
                <a:spcPts val="0"/>
              </a:spcBef>
              <a:spcAft>
                <a:spcPts val="0"/>
              </a:spcAft>
              <a:buClr>
                <a:schemeClr val="accent1"/>
              </a:buClr>
              <a:buSzPts val="1400"/>
              <a:buNone/>
              <a:defRPr sz="1800">
                <a:solidFill>
                  <a:schemeClr val="accent1"/>
                </a:solidFill>
              </a:defRPr>
            </a:lvl3pPr>
            <a:lvl4pPr lvl="3" algn="ctr">
              <a:lnSpc>
                <a:spcPct val="100000"/>
              </a:lnSpc>
              <a:spcBef>
                <a:spcPts val="0"/>
              </a:spcBef>
              <a:spcAft>
                <a:spcPts val="0"/>
              </a:spcAft>
              <a:buClr>
                <a:schemeClr val="accent1"/>
              </a:buClr>
              <a:buSzPts val="1400"/>
              <a:buNone/>
              <a:defRPr sz="1800">
                <a:solidFill>
                  <a:schemeClr val="accent1"/>
                </a:solidFill>
              </a:defRPr>
            </a:lvl4pPr>
            <a:lvl5pPr lvl="4" algn="ctr">
              <a:lnSpc>
                <a:spcPct val="100000"/>
              </a:lnSpc>
              <a:spcBef>
                <a:spcPts val="0"/>
              </a:spcBef>
              <a:spcAft>
                <a:spcPts val="0"/>
              </a:spcAft>
              <a:buClr>
                <a:schemeClr val="accent1"/>
              </a:buClr>
              <a:buSzPts val="1400"/>
              <a:buNone/>
              <a:defRPr sz="1800">
                <a:solidFill>
                  <a:schemeClr val="accent1"/>
                </a:solidFill>
              </a:defRPr>
            </a:lvl5pPr>
            <a:lvl6pPr lvl="5" algn="ctr">
              <a:lnSpc>
                <a:spcPct val="100000"/>
              </a:lnSpc>
              <a:spcBef>
                <a:spcPts val="0"/>
              </a:spcBef>
              <a:spcAft>
                <a:spcPts val="0"/>
              </a:spcAft>
              <a:buClr>
                <a:schemeClr val="accent1"/>
              </a:buClr>
              <a:buSzPts val="1400"/>
              <a:buNone/>
              <a:defRPr sz="1800">
                <a:solidFill>
                  <a:schemeClr val="accent1"/>
                </a:solidFill>
              </a:defRPr>
            </a:lvl6pPr>
            <a:lvl7pPr lvl="6" algn="ctr">
              <a:lnSpc>
                <a:spcPct val="100000"/>
              </a:lnSpc>
              <a:spcBef>
                <a:spcPts val="0"/>
              </a:spcBef>
              <a:spcAft>
                <a:spcPts val="0"/>
              </a:spcAft>
              <a:buClr>
                <a:schemeClr val="accent1"/>
              </a:buClr>
              <a:buSzPts val="1400"/>
              <a:buNone/>
              <a:defRPr sz="1800">
                <a:solidFill>
                  <a:schemeClr val="accent1"/>
                </a:solidFill>
              </a:defRPr>
            </a:lvl7pPr>
            <a:lvl8pPr lvl="7" algn="ctr">
              <a:lnSpc>
                <a:spcPct val="100000"/>
              </a:lnSpc>
              <a:spcBef>
                <a:spcPts val="0"/>
              </a:spcBef>
              <a:spcAft>
                <a:spcPts val="0"/>
              </a:spcAft>
              <a:buClr>
                <a:schemeClr val="accent1"/>
              </a:buClr>
              <a:buSzPts val="1400"/>
              <a:buNone/>
              <a:defRPr sz="1800">
                <a:solidFill>
                  <a:schemeClr val="accent1"/>
                </a:solidFill>
              </a:defRPr>
            </a:lvl8pPr>
            <a:lvl9pPr lvl="8" algn="ctr">
              <a:lnSpc>
                <a:spcPct val="100000"/>
              </a:lnSpc>
              <a:spcBef>
                <a:spcPts val="0"/>
              </a:spcBef>
              <a:spcAft>
                <a:spcPts val="0"/>
              </a:spcAft>
              <a:buClr>
                <a:schemeClr val="accent1"/>
              </a:buClr>
              <a:buSzPts val="1400"/>
              <a:buNone/>
              <a:defRPr sz="1800">
                <a:solidFill>
                  <a:schemeClr val="accent1"/>
                </a:solidFill>
              </a:defRPr>
            </a:lvl9pPr>
          </a:lstStyle>
          <a:p>
            <a:endParaRPr/>
          </a:p>
        </p:txBody>
      </p:sp>
      <p:sp>
        <p:nvSpPr>
          <p:cNvPr id="176" name="Google Shape;176;p18"/>
          <p:cNvSpPr txBox="1">
            <a:spLocks noGrp="1"/>
          </p:cNvSpPr>
          <p:nvPr>
            <p:ph type="title" idx="6"/>
          </p:nvPr>
        </p:nvSpPr>
        <p:spPr>
          <a:xfrm>
            <a:off x="5936950" y="1461949"/>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177" name="Google Shape;177;p18"/>
          <p:cNvSpPr txBox="1">
            <a:spLocks noGrp="1"/>
          </p:cNvSpPr>
          <p:nvPr>
            <p:ph type="subTitle" idx="7"/>
          </p:nvPr>
        </p:nvSpPr>
        <p:spPr>
          <a:xfrm>
            <a:off x="5936950" y="1811349"/>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178" name="Google Shape;178;p18"/>
          <p:cNvSpPr txBox="1">
            <a:spLocks noGrp="1"/>
          </p:cNvSpPr>
          <p:nvPr>
            <p:ph type="title" idx="8"/>
          </p:nvPr>
        </p:nvSpPr>
        <p:spPr>
          <a:xfrm>
            <a:off x="6443951" y="977575"/>
            <a:ext cx="1245000" cy="285600"/>
          </a:xfrm>
          <a:prstGeom prst="rect">
            <a:avLst/>
          </a:prstGeom>
          <a:noFill/>
          <a:ln>
            <a:noFill/>
          </a:ln>
        </p:spPr>
        <p:txBody>
          <a:bodyPr spcFirstLastPara="1" wrap="square" lIns="68575" tIns="68575" rIns="68575" bIns="68575" anchor="ctr" anchorCtr="0">
            <a:noAutofit/>
          </a:bodyPr>
          <a:lstStyle>
            <a:lvl1pPr lvl="0" algn="ctr">
              <a:lnSpc>
                <a:spcPct val="100000"/>
              </a:lnSpc>
              <a:spcBef>
                <a:spcPts val="0"/>
              </a:spcBef>
              <a:spcAft>
                <a:spcPts val="0"/>
              </a:spcAft>
              <a:buClr>
                <a:schemeClr val="accent1"/>
              </a:buClr>
              <a:buSzPts val="1800"/>
              <a:buNone/>
              <a:defRPr sz="2400">
                <a:solidFill>
                  <a:schemeClr val="accent1"/>
                </a:solidFill>
              </a:defRPr>
            </a:lvl1pPr>
            <a:lvl2pPr lvl="1" algn="ctr">
              <a:lnSpc>
                <a:spcPct val="100000"/>
              </a:lnSpc>
              <a:spcBef>
                <a:spcPts val="0"/>
              </a:spcBef>
              <a:spcAft>
                <a:spcPts val="0"/>
              </a:spcAft>
              <a:buClr>
                <a:schemeClr val="accent1"/>
              </a:buClr>
              <a:buSzPts val="1400"/>
              <a:buNone/>
              <a:defRPr sz="1800">
                <a:solidFill>
                  <a:schemeClr val="accent1"/>
                </a:solidFill>
              </a:defRPr>
            </a:lvl2pPr>
            <a:lvl3pPr lvl="2" algn="ctr">
              <a:lnSpc>
                <a:spcPct val="100000"/>
              </a:lnSpc>
              <a:spcBef>
                <a:spcPts val="0"/>
              </a:spcBef>
              <a:spcAft>
                <a:spcPts val="0"/>
              </a:spcAft>
              <a:buClr>
                <a:schemeClr val="accent1"/>
              </a:buClr>
              <a:buSzPts val="1400"/>
              <a:buNone/>
              <a:defRPr sz="1800">
                <a:solidFill>
                  <a:schemeClr val="accent1"/>
                </a:solidFill>
              </a:defRPr>
            </a:lvl3pPr>
            <a:lvl4pPr lvl="3" algn="ctr">
              <a:lnSpc>
                <a:spcPct val="100000"/>
              </a:lnSpc>
              <a:spcBef>
                <a:spcPts val="0"/>
              </a:spcBef>
              <a:spcAft>
                <a:spcPts val="0"/>
              </a:spcAft>
              <a:buClr>
                <a:schemeClr val="accent1"/>
              </a:buClr>
              <a:buSzPts val="1400"/>
              <a:buNone/>
              <a:defRPr sz="1800">
                <a:solidFill>
                  <a:schemeClr val="accent1"/>
                </a:solidFill>
              </a:defRPr>
            </a:lvl4pPr>
            <a:lvl5pPr lvl="4" algn="ctr">
              <a:lnSpc>
                <a:spcPct val="100000"/>
              </a:lnSpc>
              <a:spcBef>
                <a:spcPts val="0"/>
              </a:spcBef>
              <a:spcAft>
                <a:spcPts val="0"/>
              </a:spcAft>
              <a:buClr>
                <a:schemeClr val="accent1"/>
              </a:buClr>
              <a:buSzPts val="1400"/>
              <a:buNone/>
              <a:defRPr sz="1800">
                <a:solidFill>
                  <a:schemeClr val="accent1"/>
                </a:solidFill>
              </a:defRPr>
            </a:lvl5pPr>
            <a:lvl6pPr lvl="5" algn="ctr">
              <a:lnSpc>
                <a:spcPct val="100000"/>
              </a:lnSpc>
              <a:spcBef>
                <a:spcPts val="0"/>
              </a:spcBef>
              <a:spcAft>
                <a:spcPts val="0"/>
              </a:spcAft>
              <a:buClr>
                <a:schemeClr val="accent1"/>
              </a:buClr>
              <a:buSzPts val="1400"/>
              <a:buNone/>
              <a:defRPr sz="1800">
                <a:solidFill>
                  <a:schemeClr val="accent1"/>
                </a:solidFill>
              </a:defRPr>
            </a:lvl6pPr>
            <a:lvl7pPr lvl="6" algn="ctr">
              <a:lnSpc>
                <a:spcPct val="100000"/>
              </a:lnSpc>
              <a:spcBef>
                <a:spcPts val="0"/>
              </a:spcBef>
              <a:spcAft>
                <a:spcPts val="0"/>
              </a:spcAft>
              <a:buClr>
                <a:schemeClr val="accent1"/>
              </a:buClr>
              <a:buSzPts val="1400"/>
              <a:buNone/>
              <a:defRPr sz="1800">
                <a:solidFill>
                  <a:schemeClr val="accent1"/>
                </a:solidFill>
              </a:defRPr>
            </a:lvl7pPr>
            <a:lvl8pPr lvl="7" algn="ctr">
              <a:lnSpc>
                <a:spcPct val="100000"/>
              </a:lnSpc>
              <a:spcBef>
                <a:spcPts val="0"/>
              </a:spcBef>
              <a:spcAft>
                <a:spcPts val="0"/>
              </a:spcAft>
              <a:buClr>
                <a:schemeClr val="accent1"/>
              </a:buClr>
              <a:buSzPts val="1400"/>
              <a:buNone/>
              <a:defRPr sz="1800">
                <a:solidFill>
                  <a:schemeClr val="accent1"/>
                </a:solidFill>
              </a:defRPr>
            </a:lvl8pPr>
            <a:lvl9pPr lvl="8" algn="ctr">
              <a:lnSpc>
                <a:spcPct val="100000"/>
              </a:lnSpc>
              <a:spcBef>
                <a:spcPts val="0"/>
              </a:spcBef>
              <a:spcAft>
                <a:spcPts val="0"/>
              </a:spcAft>
              <a:buClr>
                <a:schemeClr val="accent1"/>
              </a:buClr>
              <a:buSzPts val="1400"/>
              <a:buNone/>
              <a:defRPr sz="1800">
                <a:solidFill>
                  <a:schemeClr val="accent1"/>
                </a:solidFill>
              </a:defRPr>
            </a:lvl9pPr>
          </a:lstStyle>
          <a:p>
            <a:endParaRPr/>
          </a:p>
        </p:txBody>
      </p:sp>
      <p:sp>
        <p:nvSpPr>
          <p:cNvPr id="179" name="Google Shape;179;p18"/>
          <p:cNvSpPr txBox="1">
            <a:spLocks noGrp="1"/>
          </p:cNvSpPr>
          <p:nvPr>
            <p:ph type="title" idx="9"/>
          </p:nvPr>
        </p:nvSpPr>
        <p:spPr>
          <a:xfrm>
            <a:off x="948050" y="3454848"/>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180" name="Google Shape;180;p18"/>
          <p:cNvSpPr txBox="1">
            <a:spLocks noGrp="1"/>
          </p:cNvSpPr>
          <p:nvPr>
            <p:ph type="subTitle" idx="13"/>
          </p:nvPr>
        </p:nvSpPr>
        <p:spPr>
          <a:xfrm>
            <a:off x="948050" y="3804248"/>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181" name="Google Shape;181;p18"/>
          <p:cNvSpPr txBox="1">
            <a:spLocks noGrp="1"/>
          </p:cNvSpPr>
          <p:nvPr>
            <p:ph type="title" idx="14"/>
          </p:nvPr>
        </p:nvSpPr>
        <p:spPr>
          <a:xfrm>
            <a:off x="1455050" y="2977700"/>
            <a:ext cx="1245000" cy="285600"/>
          </a:xfrm>
          <a:prstGeom prst="rect">
            <a:avLst/>
          </a:prstGeom>
          <a:noFill/>
          <a:ln>
            <a:noFill/>
          </a:ln>
        </p:spPr>
        <p:txBody>
          <a:bodyPr spcFirstLastPara="1" wrap="square" lIns="68575" tIns="68575" rIns="68575" bIns="68575" anchor="ctr" anchorCtr="0">
            <a:noAutofit/>
          </a:bodyPr>
          <a:lstStyle>
            <a:lvl1pPr lvl="0" algn="ctr">
              <a:lnSpc>
                <a:spcPct val="100000"/>
              </a:lnSpc>
              <a:spcBef>
                <a:spcPts val="0"/>
              </a:spcBef>
              <a:spcAft>
                <a:spcPts val="0"/>
              </a:spcAft>
              <a:buClr>
                <a:schemeClr val="accent1"/>
              </a:buClr>
              <a:buSzPts val="1800"/>
              <a:buNone/>
              <a:defRPr sz="2400">
                <a:solidFill>
                  <a:schemeClr val="accent1"/>
                </a:solidFill>
              </a:defRPr>
            </a:lvl1pPr>
            <a:lvl2pPr lvl="1" algn="ctr">
              <a:lnSpc>
                <a:spcPct val="100000"/>
              </a:lnSpc>
              <a:spcBef>
                <a:spcPts val="0"/>
              </a:spcBef>
              <a:spcAft>
                <a:spcPts val="0"/>
              </a:spcAft>
              <a:buClr>
                <a:schemeClr val="accent1"/>
              </a:buClr>
              <a:buSzPts val="1400"/>
              <a:buNone/>
              <a:defRPr sz="1800">
                <a:solidFill>
                  <a:schemeClr val="accent1"/>
                </a:solidFill>
              </a:defRPr>
            </a:lvl2pPr>
            <a:lvl3pPr lvl="2" algn="ctr">
              <a:lnSpc>
                <a:spcPct val="100000"/>
              </a:lnSpc>
              <a:spcBef>
                <a:spcPts val="0"/>
              </a:spcBef>
              <a:spcAft>
                <a:spcPts val="0"/>
              </a:spcAft>
              <a:buClr>
                <a:schemeClr val="accent1"/>
              </a:buClr>
              <a:buSzPts val="1400"/>
              <a:buNone/>
              <a:defRPr sz="1800">
                <a:solidFill>
                  <a:schemeClr val="accent1"/>
                </a:solidFill>
              </a:defRPr>
            </a:lvl3pPr>
            <a:lvl4pPr lvl="3" algn="ctr">
              <a:lnSpc>
                <a:spcPct val="100000"/>
              </a:lnSpc>
              <a:spcBef>
                <a:spcPts val="0"/>
              </a:spcBef>
              <a:spcAft>
                <a:spcPts val="0"/>
              </a:spcAft>
              <a:buClr>
                <a:schemeClr val="accent1"/>
              </a:buClr>
              <a:buSzPts val="1400"/>
              <a:buNone/>
              <a:defRPr sz="1800">
                <a:solidFill>
                  <a:schemeClr val="accent1"/>
                </a:solidFill>
              </a:defRPr>
            </a:lvl4pPr>
            <a:lvl5pPr lvl="4" algn="ctr">
              <a:lnSpc>
                <a:spcPct val="100000"/>
              </a:lnSpc>
              <a:spcBef>
                <a:spcPts val="0"/>
              </a:spcBef>
              <a:spcAft>
                <a:spcPts val="0"/>
              </a:spcAft>
              <a:buClr>
                <a:schemeClr val="accent1"/>
              </a:buClr>
              <a:buSzPts val="1400"/>
              <a:buNone/>
              <a:defRPr sz="1800">
                <a:solidFill>
                  <a:schemeClr val="accent1"/>
                </a:solidFill>
              </a:defRPr>
            </a:lvl5pPr>
            <a:lvl6pPr lvl="5" algn="ctr">
              <a:lnSpc>
                <a:spcPct val="100000"/>
              </a:lnSpc>
              <a:spcBef>
                <a:spcPts val="0"/>
              </a:spcBef>
              <a:spcAft>
                <a:spcPts val="0"/>
              </a:spcAft>
              <a:buClr>
                <a:schemeClr val="accent1"/>
              </a:buClr>
              <a:buSzPts val="1400"/>
              <a:buNone/>
              <a:defRPr sz="1800">
                <a:solidFill>
                  <a:schemeClr val="accent1"/>
                </a:solidFill>
              </a:defRPr>
            </a:lvl6pPr>
            <a:lvl7pPr lvl="6" algn="ctr">
              <a:lnSpc>
                <a:spcPct val="100000"/>
              </a:lnSpc>
              <a:spcBef>
                <a:spcPts val="0"/>
              </a:spcBef>
              <a:spcAft>
                <a:spcPts val="0"/>
              </a:spcAft>
              <a:buClr>
                <a:schemeClr val="accent1"/>
              </a:buClr>
              <a:buSzPts val="1400"/>
              <a:buNone/>
              <a:defRPr sz="1800">
                <a:solidFill>
                  <a:schemeClr val="accent1"/>
                </a:solidFill>
              </a:defRPr>
            </a:lvl7pPr>
            <a:lvl8pPr lvl="7" algn="ctr">
              <a:lnSpc>
                <a:spcPct val="100000"/>
              </a:lnSpc>
              <a:spcBef>
                <a:spcPts val="0"/>
              </a:spcBef>
              <a:spcAft>
                <a:spcPts val="0"/>
              </a:spcAft>
              <a:buClr>
                <a:schemeClr val="accent1"/>
              </a:buClr>
              <a:buSzPts val="1400"/>
              <a:buNone/>
              <a:defRPr sz="1800">
                <a:solidFill>
                  <a:schemeClr val="accent1"/>
                </a:solidFill>
              </a:defRPr>
            </a:lvl8pPr>
            <a:lvl9pPr lvl="8" algn="ctr">
              <a:lnSpc>
                <a:spcPct val="100000"/>
              </a:lnSpc>
              <a:spcBef>
                <a:spcPts val="0"/>
              </a:spcBef>
              <a:spcAft>
                <a:spcPts val="0"/>
              </a:spcAft>
              <a:buClr>
                <a:schemeClr val="accent1"/>
              </a:buClr>
              <a:buSzPts val="1400"/>
              <a:buNone/>
              <a:defRPr sz="1800">
                <a:solidFill>
                  <a:schemeClr val="accent1"/>
                </a:solidFill>
              </a:defRPr>
            </a:lvl9pPr>
          </a:lstStyle>
          <a:p>
            <a:endParaRPr/>
          </a:p>
        </p:txBody>
      </p:sp>
      <p:sp>
        <p:nvSpPr>
          <p:cNvPr id="182" name="Google Shape;182;p18"/>
          <p:cNvSpPr txBox="1">
            <a:spLocks noGrp="1"/>
          </p:cNvSpPr>
          <p:nvPr>
            <p:ph type="title" idx="15"/>
          </p:nvPr>
        </p:nvSpPr>
        <p:spPr>
          <a:xfrm>
            <a:off x="3442500" y="3454848"/>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183" name="Google Shape;183;p18"/>
          <p:cNvSpPr txBox="1">
            <a:spLocks noGrp="1"/>
          </p:cNvSpPr>
          <p:nvPr>
            <p:ph type="subTitle" idx="16"/>
          </p:nvPr>
        </p:nvSpPr>
        <p:spPr>
          <a:xfrm>
            <a:off x="3442500" y="3804248"/>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184" name="Google Shape;184;p18"/>
          <p:cNvSpPr txBox="1">
            <a:spLocks noGrp="1"/>
          </p:cNvSpPr>
          <p:nvPr>
            <p:ph type="title" idx="17"/>
          </p:nvPr>
        </p:nvSpPr>
        <p:spPr>
          <a:xfrm>
            <a:off x="3949498" y="2977700"/>
            <a:ext cx="1245000" cy="285600"/>
          </a:xfrm>
          <a:prstGeom prst="rect">
            <a:avLst/>
          </a:prstGeom>
          <a:noFill/>
          <a:ln>
            <a:noFill/>
          </a:ln>
        </p:spPr>
        <p:txBody>
          <a:bodyPr spcFirstLastPara="1" wrap="square" lIns="68575" tIns="68575" rIns="68575" bIns="68575" anchor="ctr" anchorCtr="0">
            <a:noAutofit/>
          </a:bodyPr>
          <a:lstStyle>
            <a:lvl1pPr lvl="0" algn="ctr">
              <a:lnSpc>
                <a:spcPct val="100000"/>
              </a:lnSpc>
              <a:spcBef>
                <a:spcPts val="0"/>
              </a:spcBef>
              <a:spcAft>
                <a:spcPts val="0"/>
              </a:spcAft>
              <a:buClr>
                <a:schemeClr val="accent1"/>
              </a:buClr>
              <a:buSzPts val="1800"/>
              <a:buNone/>
              <a:defRPr sz="2400">
                <a:solidFill>
                  <a:schemeClr val="accent1"/>
                </a:solidFill>
              </a:defRPr>
            </a:lvl1pPr>
            <a:lvl2pPr lvl="1" algn="ctr">
              <a:lnSpc>
                <a:spcPct val="100000"/>
              </a:lnSpc>
              <a:spcBef>
                <a:spcPts val="0"/>
              </a:spcBef>
              <a:spcAft>
                <a:spcPts val="0"/>
              </a:spcAft>
              <a:buClr>
                <a:schemeClr val="accent1"/>
              </a:buClr>
              <a:buSzPts val="1400"/>
              <a:buNone/>
              <a:defRPr sz="1800">
                <a:solidFill>
                  <a:schemeClr val="accent1"/>
                </a:solidFill>
              </a:defRPr>
            </a:lvl2pPr>
            <a:lvl3pPr lvl="2" algn="ctr">
              <a:lnSpc>
                <a:spcPct val="100000"/>
              </a:lnSpc>
              <a:spcBef>
                <a:spcPts val="0"/>
              </a:spcBef>
              <a:spcAft>
                <a:spcPts val="0"/>
              </a:spcAft>
              <a:buClr>
                <a:schemeClr val="accent1"/>
              </a:buClr>
              <a:buSzPts val="1400"/>
              <a:buNone/>
              <a:defRPr sz="1800">
                <a:solidFill>
                  <a:schemeClr val="accent1"/>
                </a:solidFill>
              </a:defRPr>
            </a:lvl3pPr>
            <a:lvl4pPr lvl="3" algn="ctr">
              <a:lnSpc>
                <a:spcPct val="100000"/>
              </a:lnSpc>
              <a:spcBef>
                <a:spcPts val="0"/>
              </a:spcBef>
              <a:spcAft>
                <a:spcPts val="0"/>
              </a:spcAft>
              <a:buClr>
                <a:schemeClr val="accent1"/>
              </a:buClr>
              <a:buSzPts val="1400"/>
              <a:buNone/>
              <a:defRPr sz="1800">
                <a:solidFill>
                  <a:schemeClr val="accent1"/>
                </a:solidFill>
              </a:defRPr>
            </a:lvl4pPr>
            <a:lvl5pPr lvl="4" algn="ctr">
              <a:lnSpc>
                <a:spcPct val="100000"/>
              </a:lnSpc>
              <a:spcBef>
                <a:spcPts val="0"/>
              </a:spcBef>
              <a:spcAft>
                <a:spcPts val="0"/>
              </a:spcAft>
              <a:buClr>
                <a:schemeClr val="accent1"/>
              </a:buClr>
              <a:buSzPts val="1400"/>
              <a:buNone/>
              <a:defRPr sz="1800">
                <a:solidFill>
                  <a:schemeClr val="accent1"/>
                </a:solidFill>
              </a:defRPr>
            </a:lvl5pPr>
            <a:lvl6pPr lvl="5" algn="ctr">
              <a:lnSpc>
                <a:spcPct val="100000"/>
              </a:lnSpc>
              <a:spcBef>
                <a:spcPts val="0"/>
              </a:spcBef>
              <a:spcAft>
                <a:spcPts val="0"/>
              </a:spcAft>
              <a:buClr>
                <a:schemeClr val="accent1"/>
              </a:buClr>
              <a:buSzPts val="1400"/>
              <a:buNone/>
              <a:defRPr sz="1800">
                <a:solidFill>
                  <a:schemeClr val="accent1"/>
                </a:solidFill>
              </a:defRPr>
            </a:lvl6pPr>
            <a:lvl7pPr lvl="6" algn="ctr">
              <a:lnSpc>
                <a:spcPct val="100000"/>
              </a:lnSpc>
              <a:spcBef>
                <a:spcPts val="0"/>
              </a:spcBef>
              <a:spcAft>
                <a:spcPts val="0"/>
              </a:spcAft>
              <a:buClr>
                <a:schemeClr val="accent1"/>
              </a:buClr>
              <a:buSzPts val="1400"/>
              <a:buNone/>
              <a:defRPr sz="1800">
                <a:solidFill>
                  <a:schemeClr val="accent1"/>
                </a:solidFill>
              </a:defRPr>
            </a:lvl7pPr>
            <a:lvl8pPr lvl="7" algn="ctr">
              <a:lnSpc>
                <a:spcPct val="100000"/>
              </a:lnSpc>
              <a:spcBef>
                <a:spcPts val="0"/>
              </a:spcBef>
              <a:spcAft>
                <a:spcPts val="0"/>
              </a:spcAft>
              <a:buClr>
                <a:schemeClr val="accent1"/>
              </a:buClr>
              <a:buSzPts val="1400"/>
              <a:buNone/>
              <a:defRPr sz="1800">
                <a:solidFill>
                  <a:schemeClr val="accent1"/>
                </a:solidFill>
              </a:defRPr>
            </a:lvl8pPr>
            <a:lvl9pPr lvl="8" algn="ctr">
              <a:lnSpc>
                <a:spcPct val="100000"/>
              </a:lnSpc>
              <a:spcBef>
                <a:spcPts val="0"/>
              </a:spcBef>
              <a:spcAft>
                <a:spcPts val="0"/>
              </a:spcAft>
              <a:buClr>
                <a:schemeClr val="accent1"/>
              </a:buClr>
              <a:buSzPts val="1400"/>
              <a:buNone/>
              <a:defRPr sz="1800">
                <a:solidFill>
                  <a:schemeClr val="accent1"/>
                </a:solidFill>
              </a:defRPr>
            </a:lvl9pPr>
          </a:lstStyle>
          <a:p>
            <a:endParaRPr/>
          </a:p>
        </p:txBody>
      </p:sp>
      <p:sp>
        <p:nvSpPr>
          <p:cNvPr id="185" name="Google Shape;185;p18"/>
          <p:cNvSpPr txBox="1">
            <a:spLocks noGrp="1"/>
          </p:cNvSpPr>
          <p:nvPr>
            <p:ph type="title" idx="18"/>
          </p:nvPr>
        </p:nvSpPr>
        <p:spPr>
          <a:xfrm>
            <a:off x="5936950" y="3454848"/>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186" name="Google Shape;186;p18"/>
          <p:cNvSpPr txBox="1">
            <a:spLocks noGrp="1"/>
          </p:cNvSpPr>
          <p:nvPr>
            <p:ph type="subTitle" idx="19"/>
          </p:nvPr>
        </p:nvSpPr>
        <p:spPr>
          <a:xfrm>
            <a:off x="5936950" y="3804248"/>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187" name="Google Shape;187;p18"/>
          <p:cNvSpPr txBox="1">
            <a:spLocks noGrp="1"/>
          </p:cNvSpPr>
          <p:nvPr>
            <p:ph type="title" idx="20"/>
          </p:nvPr>
        </p:nvSpPr>
        <p:spPr>
          <a:xfrm>
            <a:off x="6443950" y="2977700"/>
            <a:ext cx="1245000" cy="285600"/>
          </a:xfrm>
          <a:prstGeom prst="rect">
            <a:avLst/>
          </a:prstGeom>
          <a:noFill/>
          <a:ln>
            <a:noFill/>
          </a:ln>
        </p:spPr>
        <p:txBody>
          <a:bodyPr spcFirstLastPara="1" wrap="square" lIns="68575" tIns="68575" rIns="68575" bIns="68575" anchor="ctr" anchorCtr="0">
            <a:noAutofit/>
          </a:bodyPr>
          <a:lstStyle>
            <a:lvl1pPr lvl="0" algn="ctr">
              <a:lnSpc>
                <a:spcPct val="100000"/>
              </a:lnSpc>
              <a:spcBef>
                <a:spcPts val="0"/>
              </a:spcBef>
              <a:spcAft>
                <a:spcPts val="0"/>
              </a:spcAft>
              <a:buClr>
                <a:schemeClr val="accent1"/>
              </a:buClr>
              <a:buSzPts val="1800"/>
              <a:buNone/>
              <a:defRPr sz="2400">
                <a:solidFill>
                  <a:schemeClr val="accent1"/>
                </a:solidFill>
              </a:defRPr>
            </a:lvl1pPr>
            <a:lvl2pPr lvl="1" algn="ctr">
              <a:lnSpc>
                <a:spcPct val="100000"/>
              </a:lnSpc>
              <a:spcBef>
                <a:spcPts val="0"/>
              </a:spcBef>
              <a:spcAft>
                <a:spcPts val="0"/>
              </a:spcAft>
              <a:buClr>
                <a:schemeClr val="accent1"/>
              </a:buClr>
              <a:buSzPts val="1400"/>
              <a:buNone/>
              <a:defRPr sz="1800">
                <a:solidFill>
                  <a:schemeClr val="accent1"/>
                </a:solidFill>
              </a:defRPr>
            </a:lvl2pPr>
            <a:lvl3pPr lvl="2" algn="ctr">
              <a:lnSpc>
                <a:spcPct val="100000"/>
              </a:lnSpc>
              <a:spcBef>
                <a:spcPts val="0"/>
              </a:spcBef>
              <a:spcAft>
                <a:spcPts val="0"/>
              </a:spcAft>
              <a:buClr>
                <a:schemeClr val="accent1"/>
              </a:buClr>
              <a:buSzPts val="1400"/>
              <a:buNone/>
              <a:defRPr sz="1800">
                <a:solidFill>
                  <a:schemeClr val="accent1"/>
                </a:solidFill>
              </a:defRPr>
            </a:lvl3pPr>
            <a:lvl4pPr lvl="3" algn="ctr">
              <a:lnSpc>
                <a:spcPct val="100000"/>
              </a:lnSpc>
              <a:spcBef>
                <a:spcPts val="0"/>
              </a:spcBef>
              <a:spcAft>
                <a:spcPts val="0"/>
              </a:spcAft>
              <a:buClr>
                <a:schemeClr val="accent1"/>
              </a:buClr>
              <a:buSzPts val="1400"/>
              <a:buNone/>
              <a:defRPr sz="1800">
                <a:solidFill>
                  <a:schemeClr val="accent1"/>
                </a:solidFill>
              </a:defRPr>
            </a:lvl4pPr>
            <a:lvl5pPr lvl="4" algn="ctr">
              <a:lnSpc>
                <a:spcPct val="100000"/>
              </a:lnSpc>
              <a:spcBef>
                <a:spcPts val="0"/>
              </a:spcBef>
              <a:spcAft>
                <a:spcPts val="0"/>
              </a:spcAft>
              <a:buClr>
                <a:schemeClr val="accent1"/>
              </a:buClr>
              <a:buSzPts val="1400"/>
              <a:buNone/>
              <a:defRPr sz="1800">
                <a:solidFill>
                  <a:schemeClr val="accent1"/>
                </a:solidFill>
              </a:defRPr>
            </a:lvl5pPr>
            <a:lvl6pPr lvl="5" algn="ctr">
              <a:lnSpc>
                <a:spcPct val="100000"/>
              </a:lnSpc>
              <a:spcBef>
                <a:spcPts val="0"/>
              </a:spcBef>
              <a:spcAft>
                <a:spcPts val="0"/>
              </a:spcAft>
              <a:buClr>
                <a:schemeClr val="accent1"/>
              </a:buClr>
              <a:buSzPts val="1400"/>
              <a:buNone/>
              <a:defRPr sz="1800">
                <a:solidFill>
                  <a:schemeClr val="accent1"/>
                </a:solidFill>
              </a:defRPr>
            </a:lvl6pPr>
            <a:lvl7pPr lvl="6" algn="ctr">
              <a:lnSpc>
                <a:spcPct val="100000"/>
              </a:lnSpc>
              <a:spcBef>
                <a:spcPts val="0"/>
              </a:spcBef>
              <a:spcAft>
                <a:spcPts val="0"/>
              </a:spcAft>
              <a:buClr>
                <a:schemeClr val="accent1"/>
              </a:buClr>
              <a:buSzPts val="1400"/>
              <a:buNone/>
              <a:defRPr sz="1800">
                <a:solidFill>
                  <a:schemeClr val="accent1"/>
                </a:solidFill>
              </a:defRPr>
            </a:lvl7pPr>
            <a:lvl8pPr lvl="7" algn="ctr">
              <a:lnSpc>
                <a:spcPct val="100000"/>
              </a:lnSpc>
              <a:spcBef>
                <a:spcPts val="0"/>
              </a:spcBef>
              <a:spcAft>
                <a:spcPts val="0"/>
              </a:spcAft>
              <a:buClr>
                <a:schemeClr val="accent1"/>
              </a:buClr>
              <a:buSzPts val="1400"/>
              <a:buNone/>
              <a:defRPr sz="1800">
                <a:solidFill>
                  <a:schemeClr val="accent1"/>
                </a:solidFill>
              </a:defRPr>
            </a:lvl8pPr>
            <a:lvl9pPr lvl="8" algn="ctr">
              <a:lnSpc>
                <a:spcPct val="100000"/>
              </a:lnSpc>
              <a:spcBef>
                <a:spcPts val="0"/>
              </a:spcBef>
              <a:spcAft>
                <a:spcPts val="0"/>
              </a:spcAft>
              <a:buClr>
                <a:schemeClr val="accent1"/>
              </a:buClr>
              <a:buSzPts val="1400"/>
              <a:buNone/>
              <a:defRPr sz="1800">
                <a:solidFill>
                  <a:schemeClr val="accent1"/>
                </a:solidFill>
              </a:defRPr>
            </a:lvl9pPr>
          </a:lstStyle>
          <a:p>
            <a:endParaRPr/>
          </a:p>
        </p:txBody>
      </p:sp>
      <p:sp>
        <p:nvSpPr>
          <p:cNvPr id="188" name="Google Shape;188;p18"/>
          <p:cNvSpPr/>
          <p:nvPr/>
        </p:nvSpPr>
        <p:spPr>
          <a:xfrm>
            <a:off x="8141033" y="352514"/>
            <a:ext cx="885220" cy="231773"/>
          </a:xfrm>
          <a:custGeom>
            <a:avLst/>
            <a:gdLst/>
            <a:ahLst/>
            <a:cxnLst/>
            <a:rect l="l" t="t" r="r" b="b"/>
            <a:pathLst>
              <a:path w="25666" h="6720" extrusionOk="0">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89" name="Google Shape;189;p18"/>
          <p:cNvSpPr/>
          <p:nvPr/>
        </p:nvSpPr>
        <p:spPr>
          <a:xfrm>
            <a:off x="8141033" y="126223"/>
            <a:ext cx="885220" cy="231773"/>
          </a:xfrm>
          <a:custGeom>
            <a:avLst/>
            <a:gdLst/>
            <a:ahLst/>
            <a:cxnLst/>
            <a:rect l="l" t="t" r="r" b="b"/>
            <a:pathLst>
              <a:path w="25666" h="6720" extrusionOk="0">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90" name="Google Shape;190;p18"/>
          <p:cNvSpPr/>
          <p:nvPr/>
        </p:nvSpPr>
        <p:spPr>
          <a:xfrm>
            <a:off x="0" y="4667514"/>
            <a:ext cx="948010" cy="475996"/>
          </a:xfrm>
          <a:custGeom>
            <a:avLst/>
            <a:gdLst/>
            <a:ahLst/>
            <a:cxnLst/>
            <a:rect l="l" t="t" r="r" b="b"/>
            <a:pathLst>
              <a:path w="32068" h="16100" extrusionOk="0">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91" name="Google Shape;191;p18"/>
          <p:cNvSpPr/>
          <p:nvPr/>
        </p:nvSpPr>
        <p:spPr>
          <a:xfrm>
            <a:off x="127481" y="4794967"/>
            <a:ext cx="692620" cy="347773"/>
          </a:xfrm>
          <a:custGeom>
            <a:avLst/>
            <a:gdLst/>
            <a:ahLst/>
            <a:cxnLst/>
            <a:rect l="l" t="t" r="r" b="b"/>
            <a:pathLst>
              <a:path w="23429" h="11763" extrusionOk="0">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92"/>
        <p:cNvGrpSpPr/>
        <p:nvPr/>
      </p:nvGrpSpPr>
      <p:grpSpPr>
        <a:xfrm>
          <a:off x="0" y="0"/>
          <a:ext cx="0" cy="0"/>
          <a:chOff x="0" y="0"/>
          <a:chExt cx="0" cy="0"/>
        </a:xfrm>
      </p:grpSpPr>
      <p:sp>
        <p:nvSpPr>
          <p:cNvPr id="193" name="Google Shape;193;p19"/>
          <p:cNvSpPr txBox="1">
            <a:spLocks noGrp="1"/>
          </p:cNvSpPr>
          <p:nvPr>
            <p:ph type="subTitle" idx="1"/>
          </p:nvPr>
        </p:nvSpPr>
        <p:spPr>
          <a:xfrm>
            <a:off x="4600500" y="1693925"/>
            <a:ext cx="3390900" cy="363300"/>
          </a:xfrm>
          <a:prstGeom prst="rect">
            <a:avLst/>
          </a:prstGeom>
          <a:noFill/>
          <a:ln>
            <a:noFill/>
          </a:ln>
        </p:spPr>
        <p:txBody>
          <a:bodyPr spcFirstLastPara="1" wrap="square" lIns="68575" tIns="68575" rIns="68575" bIns="68575" anchor="b" anchorCtr="0">
            <a:noAutofit/>
          </a:bodyPr>
          <a:lstStyle>
            <a:lvl1pPr lvl="0" algn="l">
              <a:lnSpc>
                <a:spcPct val="100000"/>
              </a:lnSpc>
              <a:spcBef>
                <a:spcPts val="0"/>
              </a:spcBef>
              <a:spcAft>
                <a:spcPts val="0"/>
              </a:spcAft>
              <a:buSzPts val="1400"/>
              <a:buFont typeface="Viga"/>
              <a:buNone/>
              <a:defRPr>
                <a:latin typeface="Viga"/>
                <a:ea typeface="Viga"/>
                <a:cs typeface="Viga"/>
                <a:sym typeface="Viga"/>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94" name="Google Shape;194;p19"/>
          <p:cNvSpPr txBox="1">
            <a:spLocks noGrp="1"/>
          </p:cNvSpPr>
          <p:nvPr>
            <p:ph type="body" idx="2"/>
          </p:nvPr>
        </p:nvSpPr>
        <p:spPr>
          <a:xfrm>
            <a:off x="4600500" y="2181000"/>
            <a:ext cx="3712800" cy="2695200"/>
          </a:xfrm>
          <a:prstGeom prst="rect">
            <a:avLst/>
          </a:prstGeom>
          <a:noFill/>
          <a:ln>
            <a:noFill/>
          </a:ln>
        </p:spPr>
        <p:txBody>
          <a:bodyPr spcFirstLastPara="1" wrap="square" lIns="68575" tIns="68575" rIns="68575" bIns="68575" anchor="t" anchorCtr="0">
            <a:noAutofit/>
          </a:bodyPr>
          <a:lstStyle>
            <a:lvl1pPr marL="457200" lvl="0" indent="-298450" algn="l">
              <a:lnSpc>
                <a:spcPct val="100000"/>
              </a:lnSpc>
              <a:spcBef>
                <a:spcPts val="0"/>
              </a:spcBef>
              <a:spcAft>
                <a:spcPts val="0"/>
              </a:spcAft>
              <a:buSzPts val="1100"/>
              <a:buChar char="●"/>
              <a:defRPr sz="1400"/>
            </a:lvl1pPr>
            <a:lvl2pPr marL="914400" lvl="1" indent="-298450" algn="l">
              <a:lnSpc>
                <a:spcPct val="100000"/>
              </a:lnSpc>
              <a:spcBef>
                <a:spcPts val="1600"/>
              </a:spcBef>
              <a:spcAft>
                <a:spcPts val="0"/>
              </a:spcAft>
              <a:buSzPts val="1100"/>
              <a:buChar char="○"/>
              <a:defRPr/>
            </a:lvl2pPr>
            <a:lvl3pPr marL="1371600" lvl="2" indent="-298450" algn="l">
              <a:lnSpc>
                <a:spcPct val="100000"/>
              </a:lnSpc>
              <a:spcBef>
                <a:spcPts val="1600"/>
              </a:spcBef>
              <a:spcAft>
                <a:spcPts val="0"/>
              </a:spcAft>
              <a:buSzPts val="1100"/>
              <a:buChar char="■"/>
              <a:defRPr/>
            </a:lvl3pPr>
            <a:lvl4pPr marL="1828800" lvl="3" indent="-298450" algn="l">
              <a:lnSpc>
                <a:spcPct val="100000"/>
              </a:lnSpc>
              <a:spcBef>
                <a:spcPts val="1600"/>
              </a:spcBef>
              <a:spcAft>
                <a:spcPts val="0"/>
              </a:spcAft>
              <a:buSzPts val="1100"/>
              <a:buChar char="●"/>
              <a:defRPr/>
            </a:lvl4pPr>
            <a:lvl5pPr marL="2286000" lvl="4" indent="-298450" algn="l">
              <a:lnSpc>
                <a:spcPct val="100000"/>
              </a:lnSpc>
              <a:spcBef>
                <a:spcPts val="1600"/>
              </a:spcBef>
              <a:spcAft>
                <a:spcPts val="0"/>
              </a:spcAft>
              <a:buSzPts val="1100"/>
              <a:buChar char="○"/>
              <a:defRPr/>
            </a:lvl5pPr>
            <a:lvl6pPr marL="2743200" lvl="5" indent="-298450" algn="l">
              <a:lnSpc>
                <a:spcPct val="100000"/>
              </a:lnSpc>
              <a:spcBef>
                <a:spcPts val="1600"/>
              </a:spcBef>
              <a:spcAft>
                <a:spcPts val="0"/>
              </a:spcAft>
              <a:buSzPts val="1100"/>
              <a:buChar char="■"/>
              <a:defRPr/>
            </a:lvl6pPr>
            <a:lvl7pPr marL="3200400" lvl="6" indent="-298450" algn="l">
              <a:lnSpc>
                <a:spcPct val="100000"/>
              </a:lnSpc>
              <a:spcBef>
                <a:spcPts val="1600"/>
              </a:spcBef>
              <a:spcAft>
                <a:spcPts val="0"/>
              </a:spcAft>
              <a:buSzPts val="1100"/>
              <a:buChar char="●"/>
              <a:defRPr/>
            </a:lvl7pPr>
            <a:lvl8pPr marL="3657600" lvl="7" indent="-298450" algn="l">
              <a:lnSpc>
                <a:spcPct val="100000"/>
              </a:lnSpc>
              <a:spcBef>
                <a:spcPts val="1600"/>
              </a:spcBef>
              <a:spcAft>
                <a:spcPts val="0"/>
              </a:spcAft>
              <a:buSzPts val="1100"/>
              <a:buChar char="○"/>
              <a:defRPr/>
            </a:lvl8pPr>
            <a:lvl9pPr marL="4114800" lvl="8" indent="-298450" algn="l">
              <a:lnSpc>
                <a:spcPct val="100000"/>
              </a:lnSpc>
              <a:spcBef>
                <a:spcPts val="1600"/>
              </a:spcBef>
              <a:spcAft>
                <a:spcPts val="1600"/>
              </a:spcAft>
              <a:buSzPts val="1100"/>
              <a:buChar char="■"/>
              <a:defRPr/>
            </a:lvl9pPr>
          </a:lstStyle>
          <a:p>
            <a:endParaRPr/>
          </a:p>
        </p:txBody>
      </p:sp>
      <p:sp>
        <p:nvSpPr>
          <p:cNvPr id="195" name="Google Shape;195;p19"/>
          <p:cNvSpPr txBox="1">
            <a:spLocks noGrp="1"/>
          </p:cNvSpPr>
          <p:nvPr>
            <p:ph type="title"/>
          </p:nvPr>
        </p:nvSpPr>
        <p:spPr>
          <a:xfrm>
            <a:off x="1634100" y="372175"/>
            <a:ext cx="5875800" cy="6765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600"/>
            </a:lvl2pPr>
            <a:lvl3pPr lvl="2" algn="ctr">
              <a:lnSpc>
                <a:spcPct val="100000"/>
              </a:lnSpc>
              <a:spcBef>
                <a:spcPts val="0"/>
              </a:spcBef>
              <a:spcAft>
                <a:spcPts val="0"/>
              </a:spcAft>
              <a:buSzPts val="2000"/>
              <a:buNone/>
              <a:defRPr sz="2600"/>
            </a:lvl3pPr>
            <a:lvl4pPr lvl="3" algn="ctr">
              <a:lnSpc>
                <a:spcPct val="100000"/>
              </a:lnSpc>
              <a:spcBef>
                <a:spcPts val="0"/>
              </a:spcBef>
              <a:spcAft>
                <a:spcPts val="0"/>
              </a:spcAft>
              <a:buSzPts val="2000"/>
              <a:buNone/>
              <a:defRPr sz="2600"/>
            </a:lvl4pPr>
            <a:lvl5pPr lvl="4" algn="ctr">
              <a:lnSpc>
                <a:spcPct val="100000"/>
              </a:lnSpc>
              <a:spcBef>
                <a:spcPts val="0"/>
              </a:spcBef>
              <a:spcAft>
                <a:spcPts val="0"/>
              </a:spcAft>
              <a:buSzPts val="2000"/>
              <a:buNone/>
              <a:defRPr sz="2600"/>
            </a:lvl5pPr>
            <a:lvl6pPr lvl="5" algn="ctr">
              <a:lnSpc>
                <a:spcPct val="100000"/>
              </a:lnSpc>
              <a:spcBef>
                <a:spcPts val="0"/>
              </a:spcBef>
              <a:spcAft>
                <a:spcPts val="0"/>
              </a:spcAft>
              <a:buSzPts val="2000"/>
              <a:buNone/>
              <a:defRPr sz="2600"/>
            </a:lvl6pPr>
            <a:lvl7pPr lvl="6" algn="ctr">
              <a:lnSpc>
                <a:spcPct val="100000"/>
              </a:lnSpc>
              <a:spcBef>
                <a:spcPts val="0"/>
              </a:spcBef>
              <a:spcAft>
                <a:spcPts val="0"/>
              </a:spcAft>
              <a:buSzPts val="2000"/>
              <a:buNone/>
              <a:defRPr sz="2600"/>
            </a:lvl7pPr>
            <a:lvl8pPr lvl="7" algn="ctr">
              <a:lnSpc>
                <a:spcPct val="100000"/>
              </a:lnSpc>
              <a:spcBef>
                <a:spcPts val="0"/>
              </a:spcBef>
              <a:spcAft>
                <a:spcPts val="0"/>
              </a:spcAft>
              <a:buSzPts val="2000"/>
              <a:buNone/>
              <a:defRPr sz="2600"/>
            </a:lvl8pPr>
            <a:lvl9pPr lvl="8" algn="ctr">
              <a:lnSpc>
                <a:spcPct val="100000"/>
              </a:lnSpc>
              <a:spcBef>
                <a:spcPts val="0"/>
              </a:spcBef>
              <a:spcAft>
                <a:spcPts val="0"/>
              </a:spcAft>
              <a:buSzPts val="2000"/>
              <a:buNone/>
              <a:defRPr sz="2600"/>
            </a:lvl9pPr>
          </a:lstStyle>
          <a:p>
            <a:endParaRPr/>
          </a:p>
        </p:txBody>
      </p:sp>
      <p:grpSp>
        <p:nvGrpSpPr>
          <p:cNvPr id="196" name="Google Shape;196;p19"/>
          <p:cNvGrpSpPr/>
          <p:nvPr/>
        </p:nvGrpSpPr>
        <p:grpSpPr>
          <a:xfrm rot="10800000">
            <a:off x="189478" y="-8"/>
            <a:ext cx="1118371" cy="561488"/>
            <a:chOff x="5008150" y="5073600"/>
            <a:chExt cx="801700" cy="402500"/>
          </a:xfrm>
        </p:grpSpPr>
        <p:sp>
          <p:nvSpPr>
            <p:cNvPr id="197" name="Google Shape;197;p19"/>
            <p:cNvSpPr/>
            <p:nvPr/>
          </p:nvSpPr>
          <p:spPr>
            <a:xfrm>
              <a:off x="5008150" y="5073600"/>
              <a:ext cx="801700" cy="402500"/>
            </a:xfrm>
            <a:custGeom>
              <a:avLst/>
              <a:gdLst/>
              <a:ahLst/>
              <a:cxnLst/>
              <a:rect l="l" t="t" r="r" b="b"/>
              <a:pathLst>
                <a:path w="32068" h="16100" extrusionOk="0">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98" name="Google Shape;198;p19"/>
            <p:cNvSpPr/>
            <p:nvPr/>
          </p:nvSpPr>
          <p:spPr>
            <a:xfrm>
              <a:off x="5115950" y="5181375"/>
              <a:ext cx="585725" cy="294075"/>
            </a:xfrm>
            <a:custGeom>
              <a:avLst/>
              <a:gdLst/>
              <a:ahLst/>
              <a:cxnLst/>
              <a:rect l="l" t="t" r="r" b="b"/>
              <a:pathLst>
                <a:path w="23429" h="11763" extrusionOk="0">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chemeClr val="accent3"/>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199" name="Google Shape;199;p19"/>
          <p:cNvSpPr/>
          <p:nvPr/>
        </p:nvSpPr>
        <p:spPr>
          <a:xfrm>
            <a:off x="-109200" y="4452350"/>
            <a:ext cx="401525" cy="268450"/>
          </a:xfrm>
          <a:custGeom>
            <a:avLst/>
            <a:gdLst/>
            <a:ahLst/>
            <a:cxnLst/>
            <a:rect l="l" t="t" r="r" b="b"/>
            <a:pathLst>
              <a:path w="16061" h="10738" extrusionOk="0">
                <a:moveTo>
                  <a:pt x="0" y="0"/>
                </a:moveTo>
                <a:lnTo>
                  <a:pt x="0" y="10738"/>
                </a:lnTo>
                <a:lnTo>
                  <a:pt x="16060" y="10738"/>
                </a:lnTo>
                <a:lnTo>
                  <a:pt x="16060" y="0"/>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00" name="Google Shape;200;p19"/>
          <p:cNvSpPr/>
          <p:nvPr/>
        </p:nvSpPr>
        <p:spPr>
          <a:xfrm>
            <a:off x="-109200" y="4120650"/>
            <a:ext cx="401525" cy="268450"/>
          </a:xfrm>
          <a:custGeom>
            <a:avLst/>
            <a:gdLst/>
            <a:ahLst/>
            <a:cxnLst/>
            <a:rect l="l" t="t" r="r" b="b"/>
            <a:pathLst>
              <a:path w="16061" h="10738" extrusionOk="0">
                <a:moveTo>
                  <a:pt x="0" y="0"/>
                </a:moveTo>
                <a:lnTo>
                  <a:pt x="0" y="10738"/>
                </a:lnTo>
                <a:lnTo>
                  <a:pt x="16060" y="10738"/>
                </a:lnTo>
                <a:lnTo>
                  <a:pt x="16060" y="0"/>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201" name="Google Shape;201;p19"/>
          <p:cNvGrpSpPr/>
          <p:nvPr/>
        </p:nvGrpSpPr>
        <p:grpSpPr>
          <a:xfrm>
            <a:off x="7942726" y="153575"/>
            <a:ext cx="1055125" cy="309200"/>
            <a:chOff x="5550375" y="1747875"/>
            <a:chExt cx="1055125" cy="309200"/>
          </a:xfrm>
        </p:grpSpPr>
        <p:sp>
          <p:nvSpPr>
            <p:cNvPr id="202" name="Google Shape;202;p19"/>
            <p:cNvSpPr/>
            <p:nvPr/>
          </p:nvSpPr>
          <p:spPr>
            <a:xfrm>
              <a:off x="5550375" y="1814025"/>
              <a:ext cx="995450" cy="243050"/>
            </a:xfrm>
            <a:custGeom>
              <a:avLst/>
              <a:gdLst/>
              <a:ahLst/>
              <a:cxnLst/>
              <a:rect l="l" t="t" r="r" b="b"/>
              <a:pathLst>
                <a:path w="39818" h="9722" extrusionOk="0">
                  <a:moveTo>
                    <a:pt x="39222" y="598"/>
                  </a:moveTo>
                  <a:lnTo>
                    <a:pt x="39222" y="9124"/>
                  </a:lnTo>
                  <a:lnTo>
                    <a:pt x="598" y="9124"/>
                  </a:lnTo>
                  <a:lnTo>
                    <a:pt x="598" y="598"/>
                  </a:lnTo>
                  <a:close/>
                  <a:moveTo>
                    <a:pt x="1" y="1"/>
                  </a:moveTo>
                  <a:lnTo>
                    <a:pt x="1" y="9721"/>
                  </a:lnTo>
                  <a:lnTo>
                    <a:pt x="39818" y="9721"/>
                  </a:lnTo>
                  <a:lnTo>
                    <a:pt x="39818"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03" name="Google Shape;203;p19"/>
            <p:cNvSpPr/>
            <p:nvPr/>
          </p:nvSpPr>
          <p:spPr>
            <a:xfrm>
              <a:off x="5624950" y="1747875"/>
              <a:ext cx="980550" cy="228125"/>
            </a:xfrm>
            <a:custGeom>
              <a:avLst/>
              <a:gdLst/>
              <a:ahLst/>
              <a:cxnLst/>
              <a:rect l="l" t="t" r="r" b="b"/>
              <a:pathLst>
                <a:path w="39222" h="9125" extrusionOk="0">
                  <a:moveTo>
                    <a:pt x="0" y="1"/>
                  </a:moveTo>
                  <a:lnTo>
                    <a:pt x="0" y="9124"/>
                  </a:lnTo>
                  <a:lnTo>
                    <a:pt x="39221" y="9124"/>
                  </a:lnTo>
                  <a:lnTo>
                    <a:pt x="39221" y="1"/>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204" name="Google Shape;204;p19"/>
          <p:cNvSpPr/>
          <p:nvPr/>
        </p:nvSpPr>
        <p:spPr>
          <a:xfrm>
            <a:off x="8852675" y="805825"/>
            <a:ext cx="145175" cy="290350"/>
          </a:xfrm>
          <a:custGeom>
            <a:avLst/>
            <a:gdLst/>
            <a:ahLst/>
            <a:cxnLst/>
            <a:rect l="l" t="t" r="r" b="b"/>
            <a:pathLst>
              <a:path w="5807" h="11614" extrusionOk="0">
                <a:moveTo>
                  <a:pt x="1" y="0"/>
                </a:moveTo>
                <a:lnTo>
                  <a:pt x="1" y="11614"/>
                </a:lnTo>
                <a:cubicBezTo>
                  <a:pt x="3207" y="11614"/>
                  <a:pt x="5807" y="9014"/>
                  <a:pt x="5807" y="5807"/>
                </a:cubicBezTo>
                <a:cubicBezTo>
                  <a:pt x="5807" y="2600"/>
                  <a:pt x="3207" y="0"/>
                  <a:pt x="1" y="0"/>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5"/>
        <p:cNvGrpSpPr/>
        <p:nvPr/>
      </p:nvGrpSpPr>
      <p:grpSpPr>
        <a:xfrm>
          <a:off x="0" y="0"/>
          <a:ext cx="0" cy="0"/>
          <a:chOff x="0" y="0"/>
          <a:chExt cx="0" cy="0"/>
        </a:xfrm>
      </p:grpSpPr>
      <p:sp>
        <p:nvSpPr>
          <p:cNvPr id="206" name="Google Shape;206;p20"/>
          <p:cNvSpPr txBox="1">
            <a:spLocks noGrp="1"/>
          </p:cNvSpPr>
          <p:nvPr>
            <p:ph type="title"/>
          </p:nvPr>
        </p:nvSpPr>
        <p:spPr>
          <a:xfrm>
            <a:off x="5862700" y="2237725"/>
            <a:ext cx="3478800" cy="1112100"/>
          </a:xfrm>
          <a:prstGeom prst="rect">
            <a:avLst/>
          </a:prstGeom>
          <a:noFill/>
          <a:ln>
            <a:noFill/>
          </a:ln>
        </p:spPr>
        <p:txBody>
          <a:bodyPr spcFirstLastPara="1" wrap="square" lIns="68575" tIns="68575" rIns="68575" bIns="68575" anchor="b" anchorCtr="0">
            <a:noAutofit/>
          </a:bodyPr>
          <a:lstStyle>
            <a:lvl1pPr lvl="0" algn="l">
              <a:lnSpc>
                <a:spcPct val="80000"/>
              </a:lnSpc>
              <a:spcBef>
                <a:spcPts val="0"/>
              </a:spcBef>
              <a:spcAft>
                <a:spcPts val="0"/>
              </a:spcAft>
              <a:buSzPts val="2700"/>
              <a:buNone/>
              <a:defRPr sz="3600"/>
            </a:lvl1pPr>
            <a:lvl2pPr lvl="1" algn="l">
              <a:lnSpc>
                <a:spcPct val="80000"/>
              </a:lnSpc>
              <a:spcBef>
                <a:spcPts val="0"/>
              </a:spcBef>
              <a:spcAft>
                <a:spcPts val="0"/>
              </a:spcAft>
              <a:buSzPts val="2700"/>
              <a:buNone/>
              <a:defRPr sz="3600"/>
            </a:lvl2pPr>
            <a:lvl3pPr lvl="2" algn="l">
              <a:lnSpc>
                <a:spcPct val="80000"/>
              </a:lnSpc>
              <a:spcBef>
                <a:spcPts val="0"/>
              </a:spcBef>
              <a:spcAft>
                <a:spcPts val="0"/>
              </a:spcAft>
              <a:buSzPts val="2700"/>
              <a:buNone/>
              <a:defRPr sz="3600"/>
            </a:lvl3pPr>
            <a:lvl4pPr lvl="3" algn="l">
              <a:lnSpc>
                <a:spcPct val="80000"/>
              </a:lnSpc>
              <a:spcBef>
                <a:spcPts val="0"/>
              </a:spcBef>
              <a:spcAft>
                <a:spcPts val="0"/>
              </a:spcAft>
              <a:buSzPts val="2700"/>
              <a:buNone/>
              <a:defRPr sz="3600"/>
            </a:lvl4pPr>
            <a:lvl5pPr lvl="4" algn="l">
              <a:lnSpc>
                <a:spcPct val="80000"/>
              </a:lnSpc>
              <a:spcBef>
                <a:spcPts val="0"/>
              </a:spcBef>
              <a:spcAft>
                <a:spcPts val="0"/>
              </a:spcAft>
              <a:buSzPts val="2700"/>
              <a:buNone/>
              <a:defRPr sz="3600"/>
            </a:lvl5pPr>
            <a:lvl6pPr lvl="5" algn="l">
              <a:lnSpc>
                <a:spcPct val="80000"/>
              </a:lnSpc>
              <a:spcBef>
                <a:spcPts val="0"/>
              </a:spcBef>
              <a:spcAft>
                <a:spcPts val="0"/>
              </a:spcAft>
              <a:buSzPts val="2700"/>
              <a:buNone/>
              <a:defRPr sz="3600"/>
            </a:lvl6pPr>
            <a:lvl7pPr lvl="6" algn="l">
              <a:lnSpc>
                <a:spcPct val="80000"/>
              </a:lnSpc>
              <a:spcBef>
                <a:spcPts val="0"/>
              </a:spcBef>
              <a:spcAft>
                <a:spcPts val="0"/>
              </a:spcAft>
              <a:buSzPts val="2700"/>
              <a:buNone/>
              <a:defRPr sz="3600"/>
            </a:lvl7pPr>
            <a:lvl8pPr lvl="7" algn="l">
              <a:lnSpc>
                <a:spcPct val="80000"/>
              </a:lnSpc>
              <a:spcBef>
                <a:spcPts val="0"/>
              </a:spcBef>
              <a:spcAft>
                <a:spcPts val="0"/>
              </a:spcAft>
              <a:buSzPts val="2700"/>
              <a:buNone/>
              <a:defRPr sz="3600"/>
            </a:lvl8pPr>
            <a:lvl9pPr lvl="8" algn="l">
              <a:lnSpc>
                <a:spcPct val="80000"/>
              </a:lnSpc>
              <a:spcBef>
                <a:spcPts val="0"/>
              </a:spcBef>
              <a:spcAft>
                <a:spcPts val="0"/>
              </a:spcAft>
              <a:buSzPts val="2700"/>
              <a:buNone/>
              <a:defRPr sz="3600"/>
            </a:lvl9pPr>
          </a:lstStyle>
          <a:p>
            <a:endParaRPr/>
          </a:p>
        </p:txBody>
      </p:sp>
      <p:sp>
        <p:nvSpPr>
          <p:cNvPr id="207" name="Google Shape;207;p20"/>
          <p:cNvSpPr txBox="1">
            <a:spLocks noGrp="1"/>
          </p:cNvSpPr>
          <p:nvPr>
            <p:ph type="title" idx="2"/>
          </p:nvPr>
        </p:nvSpPr>
        <p:spPr>
          <a:xfrm>
            <a:off x="5862700" y="1017500"/>
            <a:ext cx="3478800" cy="1330800"/>
          </a:xfrm>
          <a:prstGeom prst="rect">
            <a:avLst/>
          </a:prstGeom>
          <a:noFill/>
          <a:ln>
            <a:noFill/>
          </a:ln>
        </p:spPr>
        <p:txBody>
          <a:bodyPr spcFirstLastPara="1" wrap="square" lIns="68575" tIns="68575" rIns="68575" bIns="68575" anchor="b" anchorCtr="0">
            <a:noAutofit/>
          </a:bodyPr>
          <a:lstStyle>
            <a:lvl1pPr lvl="0" algn="l">
              <a:lnSpc>
                <a:spcPct val="100000"/>
              </a:lnSpc>
              <a:spcBef>
                <a:spcPts val="0"/>
              </a:spcBef>
              <a:spcAft>
                <a:spcPts val="0"/>
              </a:spcAft>
              <a:buSzPts val="6000"/>
              <a:buNone/>
              <a:defRPr sz="8000"/>
            </a:lvl1pPr>
            <a:lvl2pPr lvl="1" algn="l">
              <a:lnSpc>
                <a:spcPct val="100000"/>
              </a:lnSpc>
              <a:spcBef>
                <a:spcPts val="0"/>
              </a:spcBef>
              <a:spcAft>
                <a:spcPts val="0"/>
              </a:spcAft>
              <a:buSzPts val="6000"/>
              <a:buNone/>
              <a:defRPr sz="8000"/>
            </a:lvl2pPr>
            <a:lvl3pPr lvl="2" algn="l">
              <a:lnSpc>
                <a:spcPct val="100000"/>
              </a:lnSpc>
              <a:spcBef>
                <a:spcPts val="0"/>
              </a:spcBef>
              <a:spcAft>
                <a:spcPts val="0"/>
              </a:spcAft>
              <a:buSzPts val="6000"/>
              <a:buNone/>
              <a:defRPr sz="8000"/>
            </a:lvl3pPr>
            <a:lvl4pPr lvl="3" algn="l">
              <a:lnSpc>
                <a:spcPct val="100000"/>
              </a:lnSpc>
              <a:spcBef>
                <a:spcPts val="0"/>
              </a:spcBef>
              <a:spcAft>
                <a:spcPts val="0"/>
              </a:spcAft>
              <a:buSzPts val="6000"/>
              <a:buNone/>
              <a:defRPr sz="8000"/>
            </a:lvl4pPr>
            <a:lvl5pPr lvl="4" algn="l">
              <a:lnSpc>
                <a:spcPct val="100000"/>
              </a:lnSpc>
              <a:spcBef>
                <a:spcPts val="0"/>
              </a:spcBef>
              <a:spcAft>
                <a:spcPts val="0"/>
              </a:spcAft>
              <a:buSzPts val="6000"/>
              <a:buNone/>
              <a:defRPr sz="8000"/>
            </a:lvl5pPr>
            <a:lvl6pPr lvl="5" algn="l">
              <a:lnSpc>
                <a:spcPct val="100000"/>
              </a:lnSpc>
              <a:spcBef>
                <a:spcPts val="0"/>
              </a:spcBef>
              <a:spcAft>
                <a:spcPts val="0"/>
              </a:spcAft>
              <a:buSzPts val="6000"/>
              <a:buNone/>
              <a:defRPr sz="8000"/>
            </a:lvl6pPr>
            <a:lvl7pPr lvl="6" algn="l">
              <a:lnSpc>
                <a:spcPct val="100000"/>
              </a:lnSpc>
              <a:spcBef>
                <a:spcPts val="0"/>
              </a:spcBef>
              <a:spcAft>
                <a:spcPts val="0"/>
              </a:spcAft>
              <a:buSzPts val="6000"/>
              <a:buNone/>
              <a:defRPr sz="8000"/>
            </a:lvl7pPr>
            <a:lvl8pPr lvl="7" algn="l">
              <a:lnSpc>
                <a:spcPct val="100000"/>
              </a:lnSpc>
              <a:spcBef>
                <a:spcPts val="0"/>
              </a:spcBef>
              <a:spcAft>
                <a:spcPts val="0"/>
              </a:spcAft>
              <a:buSzPts val="6000"/>
              <a:buNone/>
              <a:defRPr sz="8000"/>
            </a:lvl8pPr>
            <a:lvl9pPr lvl="8" algn="l">
              <a:lnSpc>
                <a:spcPct val="100000"/>
              </a:lnSpc>
              <a:spcBef>
                <a:spcPts val="0"/>
              </a:spcBef>
              <a:spcAft>
                <a:spcPts val="0"/>
              </a:spcAft>
              <a:buSzPts val="6000"/>
              <a:buNone/>
              <a:defRPr sz="8000"/>
            </a:lvl9pPr>
          </a:lstStyle>
          <a:p>
            <a:endParaRPr/>
          </a:p>
        </p:txBody>
      </p:sp>
      <p:sp>
        <p:nvSpPr>
          <p:cNvPr id="208" name="Google Shape;208;p20"/>
          <p:cNvSpPr txBox="1">
            <a:spLocks noGrp="1"/>
          </p:cNvSpPr>
          <p:nvPr>
            <p:ph type="subTitle" idx="1"/>
          </p:nvPr>
        </p:nvSpPr>
        <p:spPr>
          <a:xfrm>
            <a:off x="5862700" y="3425200"/>
            <a:ext cx="2540400" cy="700800"/>
          </a:xfrm>
          <a:prstGeom prst="rect">
            <a:avLst/>
          </a:prstGeom>
          <a:noFill/>
          <a:ln>
            <a:noFill/>
          </a:ln>
        </p:spPr>
        <p:txBody>
          <a:bodyPr spcFirstLastPara="1" wrap="square" lIns="68575" tIns="68575" rIns="68575" bIns="68575" anchor="t" anchorCtr="0">
            <a:noAutofit/>
          </a:bodyPr>
          <a:lstStyle>
            <a:lvl1pPr lvl="0" algn="l">
              <a:lnSpc>
                <a:spcPct val="100000"/>
              </a:lnSpc>
              <a:spcBef>
                <a:spcPts val="0"/>
              </a:spcBef>
              <a:spcAft>
                <a:spcPts val="0"/>
              </a:spcAft>
              <a:buClr>
                <a:schemeClr val="accent1"/>
              </a:buClr>
              <a:buSzPts val="1400"/>
              <a:buNone/>
              <a:defRPr>
                <a:solidFill>
                  <a:schemeClr val="accent1"/>
                </a:solidFill>
              </a:defRPr>
            </a:lvl1pPr>
            <a:lvl2pPr lvl="1" algn="l">
              <a:lnSpc>
                <a:spcPct val="100000"/>
              </a:lnSpc>
              <a:spcBef>
                <a:spcPts val="0"/>
              </a:spcBef>
              <a:spcAft>
                <a:spcPts val="0"/>
              </a:spcAft>
              <a:buClr>
                <a:schemeClr val="accent1"/>
              </a:buClr>
              <a:buSzPts val="2100"/>
              <a:buNone/>
              <a:defRPr sz="2800">
                <a:solidFill>
                  <a:schemeClr val="accent1"/>
                </a:solidFill>
              </a:defRPr>
            </a:lvl2pPr>
            <a:lvl3pPr lvl="2" algn="l">
              <a:lnSpc>
                <a:spcPct val="100000"/>
              </a:lnSpc>
              <a:spcBef>
                <a:spcPts val="0"/>
              </a:spcBef>
              <a:spcAft>
                <a:spcPts val="0"/>
              </a:spcAft>
              <a:buClr>
                <a:schemeClr val="accent1"/>
              </a:buClr>
              <a:buSzPts val="2100"/>
              <a:buNone/>
              <a:defRPr sz="2800">
                <a:solidFill>
                  <a:schemeClr val="accent1"/>
                </a:solidFill>
              </a:defRPr>
            </a:lvl3pPr>
            <a:lvl4pPr lvl="3" algn="l">
              <a:lnSpc>
                <a:spcPct val="100000"/>
              </a:lnSpc>
              <a:spcBef>
                <a:spcPts val="0"/>
              </a:spcBef>
              <a:spcAft>
                <a:spcPts val="0"/>
              </a:spcAft>
              <a:buClr>
                <a:schemeClr val="accent1"/>
              </a:buClr>
              <a:buSzPts val="2100"/>
              <a:buNone/>
              <a:defRPr sz="2800">
                <a:solidFill>
                  <a:schemeClr val="accent1"/>
                </a:solidFill>
              </a:defRPr>
            </a:lvl4pPr>
            <a:lvl5pPr lvl="4" algn="l">
              <a:lnSpc>
                <a:spcPct val="100000"/>
              </a:lnSpc>
              <a:spcBef>
                <a:spcPts val="0"/>
              </a:spcBef>
              <a:spcAft>
                <a:spcPts val="0"/>
              </a:spcAft>
              <a:buClr>
                <a:schemeClr val="accent1"/>
              </a:buClr>
              <a:buSzPts val="2100"/>
              <a:buNone/>
              <a:defRPr sz="2800">
                <a:solidFill>
                  <a:schemeClr val="accent1"/>
                </a:solidFill>
              </a:defRPr>
            </a:lvl5pPr>
            <a:lvl6pPr lvl="5" algn="l">
              <a:lnSpc>
                <a:spcPct val="100000"/>
              </a:lnSpc>
              <a:spcBef>
                <a:spcPts val="0"/>
              </a:spcBef>
              <a:spcAft>
                <a:spcPts val="0"/>
              </a:spcAft>
              <a:buClr>
                <a:schemeClr val="accent1"/>
              </a:buClr>
              <a:buSzPts val="2100"/>
              <a:buNone/>
              <a:defRPr sz="2800">
                <a:solidFill>
                  <a:schemeClr val="accent1"/>
                </a:solidFill>
              </a:defRPr>
            </a:lvl6pPr>
            <a:lvl7pPr lvl="6" algn="l">
              <a:lnSpc>
                <a:spcPct val="100000"/>
              </a:lnSpc>
              <a:spcBef>
                <a:spcPts val="0"/>
              </a:spcBef>
              <a:spcAft>
                <a:spcPts val="0"/>
              </a:spcAft>
              <a:buClr>
                <a:schemeClr val="accent1"/>
              </a:buClr>
              <a:buSzPts val="2100"/>
              <a:buNone/>
              <a:defRPr sz="2800">
                <a:solidFill>
                  <a:schemeClr val="accent1"/>
                </a:solidFill>
              </a:defRPr>
            </a:lvl7pPr>
            <a:lvl8pPr lvl="7" algn="l">
              <a:lnSpc>
                <a:spcPct val="100000"/>
              </a:lnSpc>
              <a:spcBef>
                <a:spcPts val="0"/>
              </a:spcBef>
              <a:spcAft>
                <a:spcPts val="0"/>
              </a:spcAft>
              <a:buClr>
                <a:schemeClr val="accent1"/>
              </a:buClr>
              <a:buSzPts val="2100"/>
              <a:buNone/>
              <a:defRPr sz="2800">
                <a:solidFill>
                  <a:schemeClr val="accent1"/>
                </a:solidFill>
              </a:defRPr>
            </a:lvl8pPr>
            <a:lvl9pPr lvl="8" algn="l">
              <a:lnSpc>
                <a:spcPct val="100000"/>
              </a:lnSpc>
              <a:spcBef>
                <a:spcPts val="0"/>
              </a:spcBef>
              <a:spcAft>
                <a:spcPts val="0"/>
              </a:spcAft>
              <a:buClr>
                <a:schemeClr val="accent1"/>
              </a:buClr>
              <a:buSzPts val="2100"/>
              <a:buNone/>
              <a:defRPr sz="2800">
                <a:solidFill>
                  <a:schemeClr val="accent1"/>
                </a:solidFill>
              </a:defRPr>
            </a:lvl9pPr>
          </a:lstStyle>
          <a:p>
            <a:endParaRPr/>
          </a:p>
        </p:txBody>
      </p:sp>
      <p:grpSp>
        <p:nvGrpSpPr>
          <p:cNvPr id="209" name="Google Shape;209;p20"/>
          <p:cNvGrpSpPr/>
          <p:nvPr/>
        </p:nvGrpSpPr>
        <p:grpSpPr>
          <a:xfrm>
            <a:off x="-25789" y="-57950"/>
            <a:ext cx="848813" cy="1665822"/>
            <a:chOff x="1158575" y="2606800"/>
            <a:chExt cx="497750" cy="976850"/>
          </a:xfrm>
        </p:grpSpPr>
        <p:sp>
          <p:nvSpPr>
            <p:cNvPr id="210" name="Google Shape;210;p20"/>
            <p:cNvSpPr/>
            <p:nvPr/>
          </p:nvSpPr>
          <p:spPr>
            <a:xfrm>
              <a:off x="1158575" y="2716225"/>
              <a:ext cx="22400" cy="22250"/>
            </a:xfrm>
            <a:custGeom>
              <a:avLst/>
              <a:gdLst/>
              <a:ahLst/>
              <a:cxnLst/>
              <a:rect l="l" t="t" r="r" b="b"/>
              <a:pathLst>
                <a:path w="896" h="890" extrusionOk="0">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11" name="Google Shape;211;p20"/>
            <p:cNvSpPr/>
            <p:nvPr/>
          </p:nvSpPr>
          <p:spPr>
            <a:xfrm>
              <a:off x="1239375" y="2725200"/>
              <a:ext cx="309550" cy="739750"/>
            </a:xfrm>
            <a:custGeom>
              <a:avLst/>
              <a:gdLst/>
              <a:ahLst/>
              <a:cxnLst/>
              <a:rect l="l" t="t" r="r" b="b"/>
              <a:pathLst>
                <a:path w="12382" h="29590" extrusionOk="0">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12" name="Google Shape;212;p20"/>
            <p:cNvSpPr/>
            <p:nvPr/>
          </p:nvSpPr>
          <p:spPr>
            <a:xfrm>
              <a:off x="1158575" y="3451875"/>
              <a:ext cx="22400" cy="22400"/>
            </a:xfrm>
            <a:custGeom>
              <a:avLst/>
              <a:gdLst/>
              <a:ahLst/>
              <a:cxnLst/>
              <a:rect l="l" t="t" r="r" b="b"/>
              <a:pathLst>
                <a:path w="896" h="896" extrusionOk="0">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13" name="Google Shape;213;p20"/>
            <p:cNvSpPr/>
            <p:nvPr/>
          </p:nvSpPr>
          <p:spPr>
            <a:xfrm>
              <a:off x="1158575" y="2606800"/>
              <a:ext cx="22400" cy="22250"/>
            </a:xfrm>
            <a:custGeom>
              <a:avLst/>
              <a:gdLst/>
              <a:ahLst/>
              <a:cxnLst/>
              <a:rect l="l" t="t" r="r" b="b"/>
              <a:pathLst>
                <a:path w="896" h="890" extrusionOk="0">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14" name="Google Shape;214;p20"/>
            <p:cNvSpPr/>
            <p:nvPr/>
          </p:nvSpPr>
          <p:spPr>
            <a:xfrm>
              <a:off x="1256825" y="2616975"/>
              <a:ext cx="399500" cy="956225"/>
            </a:xfrm>
            <a:custGeom>
              <a:avLst/>
              <a:gdLst/>
              <a:ahLst/>
              <a:cxnLst/>
              <a:rect l="l" t="t" r="r" b="b"/>
              <a:pathLst>
                <a:path w="15980" h="38249" extrusionOk="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15" name="Google Shape;215;p20"/>
            <p:cNvSpPr/>
            <p:nvPr/>
          </p:nvSpPr>
          <p:spPr>
            <a:xfrm>
              <a:off x="1158575" y="3561425"/>
              <a:ext cx="22400" cy="22225"/>
            </a:xfrm>
            <a:custGeom>
              <a:avLst/>
              <a:gdLst/>
              <a:ahLst/>
              <a:cxnLst/>
              <a:rect l="l" t="t" r="r" b="b"/>
              <a:pathLst>
                <a:path w="896" h="889" extrusionOk="0">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16" name="Google Shape;216;p20"/>
            <p:cNvSpPr/>
            <p:nvPr/>
          </p:nvSpPr>
          <p:spPr>
            <a:xfrm>
              <a:off x="1158575" y="2823800"/>
              <a:ext cx="22400" cy="22425"/>
            </a:xfrm>
            <a:custGeom>
              <a:avLst/>
              <a:gdLst/>
              <a:ahLst/>
              <a:cxnLst/>
              <a:rect l="l" t="t" r="r" b="b"/>
              <a:pathLst>
                <a:path w="896" h="897" extrusionOk="0">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17" name="Google Shape;217;p20"/>
            <p:cNvSpPr/>
            <p:nvPr/>
          </p:nvSpPr>
          <p:spPr>
            <a:xfrm>
              <a:off x="1224725" y="2832600"/>
              <a:ext cx="216400" cy="524975"/>
            </a:xfrm>
            <a:custGeom>
              <a:avLst/>
              <a:gdLst/>
              <a:ahLst/>
              <a:cxnLst/>
              <a:rect l="l" t="t" r="r" b="b"/>
              <a:pathLst>
                <a:path w="8656" h="20999" extrusionOk="0">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18" name="Google Shape;218;p20"/>
            <p:cNvSpPr/>
            <p:nvPr/>
          </p:nvSpPr>
          <p:spPr>
            <a:xfrm>
              <a:off x="1158575" y="3344300"/>
              <a:ext cx="22400" cy="22225"/>
            </a:xfrm>
            <a:custGeom>
              <a:avLst/>
              <a:gdLst/>
              <a:ahLst/>
              <a:cxnLst/>
              <a:rect l="l" t="t" r="r" b="b"/>
              <a:pathLst>
                <a:path w="896" h="889" extrusionOk="0">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19" name="Google Shape;219;p20"/>
            <p:cNvSpPr/>
            <p:nvPr/>
          </p:nvSpPr>
          <p:spPr>
            <a:xfrm>
              <a:off x="1158575" y="2931050"/>
              <a:ext cx="22400" cy="22375"/>
            </a:xfrm>
            <a:custGeom>
              <a:avLst/>
              <a:gdLst/>
              <a:ahLst/>
              <a:cxnLst/>
              <a:rect l="l" t="t" r="r" b="b"/>
              <a:pathLst>
                <a:path w="896" h="895" extrusionOk="0">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20" name="Google Shape;220;p20"/>
            <p:cNvSpPr/>
            <p:nvPr/>
          </p:nvSpPr>
          <p:spPr>
            <a:xfrm>
              <a:off x="1209500" y="2940225"/>
              <a:ext cx="123025" cy="309750"/>
            </a:xfrm>
            <a:custGeom>
              <a:avLst/>
              <a:gdLst/>
              <a:ahLst/>
              <a:cxnLst/>
              <a:rect l="l" t="t" r="r" b="b"/>
              <a:pathLst>
                <a:path w="4921" h="12390" extrusionOk="0">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21" name="Google Shape;221;p20"/>
            <p:cNvSpPr/>
            <p:nvPr/>
          </p:nvSpPr>
          <p:spPr>
            <a:xfrm>
              <a:off x="1158575" y="3236875"/>
              <a:ext cx="22400" cy="22450"/>
            </a:xfrm>
            <a:custGeom>
              <a:avLst/>
              <a:gdLst/>
              <a:ahLst/>
              <a:cxnLst/>
              <a:rect l="l" t="t" r="r" b="b"/>
              <a:pathLst>
                <a:path w="896" h="898" extrusionOk="0">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222" name="Google Shape;222;p20"/>
          <p:cNvGrpSpPr/>
          <p:nvPr/>
        </p:nvGrpSpPr>
        <p:grpSpPr>
          <a:xfrm>
            <a:off x="8497864" y="4097150"/>
            <a:ext cx="500825" cy="850200"/>
            <a:chOff x="3558950" y="3191175"/>
            <a:chExt cx="500825" cy="850200"/>
          </a:xfrm>
        </p:grpSpPr>
        <p:sp>
          <p:nvSpPr>
            <p:cNvPr id="223" name="Google Shape;223;p20"/>
            <p:cNvSpPr/>
            <p:nvPr/>
          </p:nvSpPr>
          <p:spPr>
            <a:xfrm>
              <a:off x="3566425" y="3191175"/>
              <a:ext cx="485900" cy="561075"/>
            </a:xfrm>
            <a:custGeom>
              <a:avLst/>
              <a:gdLst/>
              <a:ahLst/>
              <a:cxnLst/>
              <a:rect l="l" t="t" r="r" b="b"/>
              <a:pathLst>
                <a:path w="19436" h="22443" extrusionOk="0">
                  <a:moveTo>
                    <a:pt x="9718" y="1"/>
                  </a:moveTo>
                  <a:lnTo>
                    <a:pt x="1" y="5611"/>
                  </a:lnTo>
                  <a:lnTo>
                    <a:pt x="1" y="16831"/>
                  </a:lnTo>
                  <a:lnTo>
                    <a:pt x="9718" y="22443"/>
                  </a:lnTo>
                  <a:lnTo>
                    <a:pt x="19435" y="16831"/>
                  </a:lnTo>
                  <a:lnTo>
                    <a:pt x="19435" y="5611"/>
                  </a:lnTo>
                  <a:lnTo>
                    <a:pt x="9718" y="1"/>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24" name="Google Shape;224;p20"/>
            <p:cNvSpPr/>
            <p:nvPr/>
          </p:nvSpPr>
          <p:spPr>
            <a:xfrm>
              <a:off x="3558950" y="3463075"/>
              <a:ext cx="500825" cy="578300"/>
            </a:xfrm>
            <a:custGeom>
              <a:avLst/>
              <a:gdLst/>
              <a:ahLst/>
              <a:cxnLst/>
              <a:rect l="l" t="t" r="r" b="b"/>
              <a:pathLst>
                <a:path w="20033" h="23132" extrusionOk="0">
                  <a:moveTo>
                    <a:pt x="10017" y="690"/>
                  </a:moveTo>
                  <a:lnTo>
                    <a:pt x="19436" y="6129"/>
                  </a:lnTo>
                  <a:lnTo>
                    <a:pt x="19436" y="17005"/>
                  </a:lnTo>
                  <a:lnTo>
                    <a:pt x="10017" y="22443"/>
                  </a:lnTo>
                  <a:lnTo>
                    <a:pt x="598" y="17005"/>
                  </a:lnTo>
                  <a:lnTo>
                    <a:pt x="598" y="6129"/>
                  </a:lnTo>
                  <a:lnTo>
                    <a:pt x="10017" y="690"/>
                  </a:lnTo>
                  <a:close/>
                  <a:moveTo>
                    <a:pt x="10017" y="1"/>
                  </a:moveTo>
                  <a:lnTo>
                    <a:pt x="1" y="5784"/>
                  </a:lnTo>
                  <a:lnTo>
                    <a:pt x="1" y="17349"/>
                  </a:lnTo>
                  <a:lnTo>
                    <a:pt x="10017" y="23131"/>
                  </a:lnTo>
                  <a:lnTo>
                    <a:pt x="20032" y="17349"/>
                  </a:lnTo>
                  <a:lnTo>
                    <a:pt x="20032" y="5784"/>
                  </a:lnTo>
                  <a:lnTo>
                    <a:pt x="10017"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225" name="Google Shape;225;p20"/>
          <p:cNvGrpSpPr/>
          <p:nvPr/>
        </p:nvGrpSpPr>
        <p:grpSpPr>
          <a:xfrm>
            <a:off x="8612150" y="231476"/>
            <a:ext cx="641650" cy="332025"/>
            <a:chOff x="1151000" y="1881425"/>
            <a:chExt cx="641650" cy="332025"/>
          </a:xfrm>
        </p:grpSpPr>
        <p:sp>
          <p:nvSpPr>
            <p:cNvPr id="226" name="Google Shape;226;p20"/>
            <p:cNvSpPr/>
            <p:nvPr/>
          </p:nvSpPr>
          <p:spPr>
            <a:xfrm>
              <a:off x="1151000" y="2045450"/>
              <a:ext cx="641650" cy="168000"/>
            </a:xfrm>
            <a:custGeom>
              <a:avLst/>
              <a:gdLst/>
              <a:ahLst/>
              <a:cxnLst/>
              <a:rect l="l" t="t" r="r" b="b"/>
              <a:pathLst>
                <a:path w="25666" h="6720" extrusionOk="0">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27" name="Google Shape;227;p20"/>
            <p:cNvSpPr/>
            <p:nvPr/>
          </p:nvSpPr>
          <p:spPr>
            <a:xfrm>
              <a:off x="1151000" y="1881425"/>
              <a:ext cx="641650" cy="168000"/>
            </a:xfrm>
            <a:custGeom>
              <a:avLst/>
              <a:gdLst/>
              <a:ahLst/>
              <a:cxnLst/>
              <a:rect l="l" t="t" r="r" b="b"/>
              <a:pathLst>
                <a:path w="25666" h="6720" extrusionOk="0">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260"/>
        <p:cNvGrpSpPr/>
        <p:nvPr/>
      </p:nvGrpSpPr>
      <p:grpSpPr>
        <a:xfrm>
          <a:off x="0" y="0"/>
          <a:ext cx="0" cy="0"/>
          <a:chOff x="0" y="0"/>
          <a:chExt cx="0" cy="0"/>
        </a:xfrm>
      </p:grpSpPr>
      <p:sp>
        <p:nvSpPr>
          <p:cNvPr id="261" name="Google Shape;261;p23"/>
          <p:cNvSpPr txBox="1">
            <a:spLocks noGrp="1"/>
          </p:cNvSpPr>
          <p:nvPr>
            <p:ph type="title"/>
          </p:nvPr>
        </p:nvSpPr>
        <p:spPr>
          <a:xfrm>
            <a:off x="1634100" y="372175"/>
            <a:ext cx="5875800" cy="6765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600"/>
            </a:lvl2pPr>
            <a:lvl3pPr lvl="2" algn="ctr">
              <a:lnSpc>
                <a:spcPct val="100000"/>
              </a:lnSpc>
              <a:spcBef>
                <a:spcPts val="0"/>
              </a:spcBef>
              <a:spcAft>
                <a:spcPts val="0"/>
              </a:spcAft>
              <a:buSzPts val="2000"/>
              <a:buNone/>
              <a:defRPr sz="2600"/>
            </a:lvl3pPr>
            <a:lvl4pPr lvl="3" algn="ctr">
              <a:lnSpc>
                <a:spcPct val="100000"/>
              </a:lnSpc>
              <a:spcBef>
                <a:spcPts val="0"/>
              </a:spcBef>
              <a:spcAft>
                <a:spcPts val="0"/>
              </a:spcAft>
              <a:buSzPts val="2000"/>
              <a:buNone/>
              <a:defRPr sz="2600"/>
            </a:lvl4pPr>
            <a:lvl5pPr lvl="4" algn="ctr">
              <a:lnSpc>
                <a:spcPct val="100000"/>
              </a:lnSpc>
              <a:spcBef>
                <a:spcPts val="0"/>
              </a:spcBef>
              <a:spcAft>
                <a:spcPts val="0"/>
              </a:spcAft>
              <a:buSzPts val="2000"/>
              <a:buNone/>
              <a:defRPr sz="2600"/>
            </a:lvl5pPr>
            <a:lvl6pPr lvl="5" algn="ctr">
              <a:lnSpc>
                <a:spcPct val="100000"/>
              </a:lnSpc>
              <a:spcBef>
                <a:spcPts val="0"/>
              </a:spcBef>
              <a:spcAft>
                <a:spcPts val="0"/>
              </a:spcAft>
              <a:buSzPts val="2000"/>
              <a:buNone/>
              <a:defRPr sz="2600"/>
            </a:lvl6pPr>
            <a:lvl7pPr lvl="6" algn="ctr">
              <a:lnSpc>
                <a:spcPct val="100000"/>
              </a:lnSpc>
              <a:spcBef>
                <a:spcPts val="0"/>
              </a:spcBef>
              <a:spcAft>
                <a:spcPts val="0"/>
              </a:spcAft>
              <a:buSzPts val="2000"/>
              <a:buNone/>
              <a:defRPr sz="2600"/>
            </a:lvl7pPr>
            <a:lvl8pPr lvl="7" algn="ctr">
              <a:lnSpc>
                <a:spcPct val="100000"/>
              </a:lnSpc>
              <a:spcBef>
                <a:spcPts val="0"/>
              </a:spcBef>
              <a:spcAft>
                <a:spcPts val="0"/>
              </a:spcAft>
              <a:buSzPts val="2000"/>
              <a:buNone/>
              <a:defRPr sz="2600"/>
            </a:lvl8pPr>
            <a:lvl9pPr lvl="8" algn="ctr">
              <a:lnSpc>
                <a:spcPct val="100000"/>
              </a:lnSpc>
              <a:spcBef>
                <a:spcPts val="0"/>
              </a:spcBef>
              <a:spcAft>
                <a:spcPts val="0"/>
              </a:spcAft>
              <a:buSzPts val="2000"/>
              <a:buNone/>
              <a:defRPr sz="2600"/>
            </a:lvl9pPr>
          </a:lstStyle>
          <a:p>
            <a:endParaRPr/>
          </a:p>
        </p:txBody>
      </p:sp>
      <p:sp>
        <p:nvSpPr>
          <p:cNvPr id="262" name="Google Shape;262;p23"/>
          <p:cNvSpPr txBox="1">
            <a:spLocks noGrp="1"/>
          </p:cNvSpPr>
          <p:nvPr>
            <p:ph type="title" idx="2"/>
          </p:nvPr>
        </p:nvSpPr>
        <p:spPr>
          <a:xfrm>
            <a:off x="763000" y="3266100"/>
            <a:ext cx="21843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263" name="Google Shape;263;p23"/>
          <p:cNvSpPr txBox="1">
            <a:spLocks noGrp="1"/>
          </p:cNvSpPr>
          <p:nvPr>
            <p:ph type="subTitle" idx="1"/>
          </p:nvPr>
        </p:nvSpPr>
        <p:spPr>
          <a:xfrm>
            <a:off x="763000" y="3691700"/>
            <a:ext cx="21843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264" name="Google Shape;264;p23"/>
          <p:cNvSpPr txBox="1">
            <a:spLocks noGrp="1"/>
          </p:cNvSpPr>
          <p:nvPr>
            <p:ph type="title" idx="3"/>
          </p:nvPr>
        </p:nvSpPr>
        <p:spPr>
          <a:xfrm>
            <a:off x="3479840" y="3266100"/>
            <a:ext cx="21843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265" name="Google Shape;265;p23"/>
          <p:cNvSpPr txBox="1">
            <a:spLocks noGrp="1"/>
          </p:cNvSpPr>
          <p:nvPr>
            <p:ph type="subTitle" idx="4"/>
          </p:nvPr>
        </p:nvSpPr>
        <p:spPr>
          <a:xfrm>
            <a:off x="3479840" y="3691700"/>
            <a:ext cx="21843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266" name="Google Shape;266;p23"/>
          <p:cNvSpPr txBox="1">
            <a:spLocks noGrp="1"/>
          </p:cNvSpPr>
          <p:nvPr>
            <p:ph type="title" idx="5"/>
          </p:nvPr>
        </p:nvSpPr>
        <p:spPr>
          <a:xfrm>
            <a:off x="6196681" y="3266100"/>
            <a:ext cx="21843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267" name="Google Shape;267;p23"/>
          <p:cNvSpPr txBox="1">
            <a:spLocks noGrp="1"/>
          </p:cNvSpPr>
          <p:nvPr>
            <p:ph type="subTitle" idx="6"/>
          </p:nvPr>
        </p:nvSpPr>
        <p:spPr>
          <a:xfrm>
            <a:off x="6196681" y="3691700"/>
            <a:ext cx="21843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grpSp>
        <p:nvGrpSpPr>
          <p:cNvPr id="268" name="Google Shape;268;p23"/>
          <p:cNvGrpSpPr/>
          <p:nvPr/>
        </p:nvGrpSpPr>
        <p:grpSpPr>
          <a:xfrm>
            <a:off x="-127990" y="208124"/>
            <a:ext cx="673089" cy="387303"/>
            <a:chOff x="4383475" y="1747875"/>
            <a:chExt cx="544350" cy="313225"/>
          </a:xfrm>
        </p:grpSpPr>
        <p:sp>
          <p:nvSpPr>
            <p:cNvPr id="269" name="Google Shape;269;p23"/>
            <p:cNvSpPr/>
            <p:nvPr/>
          </p:nvSpPr>
          <p:spPr>
            <a:xfrm>
              <a:off x="4383475" y="1747875"/>
              <a:ext cx="544350" cy="89500"/>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70" name="Google Shape;270;p23"/>
            <p:cNvSpPr/>
            <p:nvPr/>
          </p:nvSpPr>
          <p:spPr>
            <a:xfrm>
              <a:off x="4383475" y="1971575"/>
              <a:ext cx="544350" cy="89525"/>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271" name="Google Shape;271;p23"/>
          <p:cNvSpPr/>
          <p:nvPr/>
        </p:nvSpPr>
        <p:spPr>
          <a:xfrm>
            <a:off x="741647" y="222232"/>
            <a:ext cx="179509" cy="359018"/>
          </a:xfrm>
          <a:custGeom>
            <a:avLst/>
            <a:gdLst/>
            <a:ahLst/>
            <a:cxnLst/>
            <a:rect l="l" t="t" r="r" b="b"/>
            <a:pathLst>
              <a:path w="5807" h="11614" extrusionOk="0">
                <a:moveTo>
                  <a:pt x="1" y="0"/>
                </a:moveTo>
                <a:lnTo>
                  <a:pt x="1" y="11614"/>
                </a:lnTo>
                <a:cubicBezTo>
                  <a:pt x="3207" y="11614"/>
                  <a:pt x="5807" y="9014"/>
                  <a:pt x="5807" y="5807"/>
                </a:cubicBezTo>
                <a:cubicBezTo>
                  <a:pt x="5807" y="2600"/>
                  <a:pt x="3207" y="0"/>
                  <a:pt x="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272" name="Google Shape;272;p23"/>
          <p:cNvGrpSpPr/>
          <p:nvPr/>
        </p:nvGrpSpPr>
        <p:grpSpPr>
          <a:xfrm>
            <a:off x="-435405" y="938821"/>
            <a:ext cx="793400" cy="410549"/>
            <a:chOff x="1151000" y="1881425"/>
            <a:chExt cx="641650" cy="332025"/>
          </a:xfrm>
        </p:grpSpPr>
        <p:sp>
          <p:nvSpPr>
            <p:cNvPr id="273" name="Google Shape;273;p23"/>
            <p:cNvSpPr/>
            <p:nvPr/>
          </p:nvSpPr>
          <p:spPr>
            <a:xfrm>
              <a:off x="1151000" y="2045450"/>
              <a:ext cx="641650" cy="168000"/>
            </a:xfrm>
            <a:custGeom>
              <a:avLst/>
              <a:gdLst/>
              <a:ahLst/>
              <a:cxnLst/>
              <a:rect l="l" t="t" r="r" b="b"/>
              <a:pathLst>
                <a:path w="25666" h="6720" extrusionOk="0">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74" name="Google Shape;274;p23"/>
            <p:cNvSpPr/>
            <p:nvPr/>
          </p:nvSpPr>
          <p:spPr>
            <a:xfrm>
              <a:off x="1151000" y="1881425"/>
              <a:ext cx="641650" cy="168000"/>
            </a:xfrm>
            <a:custGeom>
              <a:avLst/>
              <a:gdLst/>
              <a:ahLst/>
              <a:cxnLst/>
              <a:rect l="l" t="t" r="r" b="b"/>
              <a:pathLst>
                <a:path w="25666" h="6720" extrusionOk="0">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275" name="Google Shape;275;p23"/>
          <p:cNvGrpSpPr/>
          <p:nvPr/>
        </p:nvGrpSpPr>
        <p:grpSpPr>
          <a:xfrm>
            <a:off x="1231084" y="116296"/>
            <a:ext cx="216944" cy="216944"/>
            <a:chOff x="5826950" y="2305200"/>
            <a:chExt cx="175450" cy="175450"/>
          </a:xfrm>
        </p:grpSpPr>
        <p:sp>
          <p:nvSpPr>
            <p:cNvPr id="276" name="Google Shape;276;p23"/>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77" name="Google Shape;277;p23"/>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278" name="Google Shape;278;p23"/>
          <p:cNvGrpSpPr/>
          <p:nvPr/>
        </p:nvGrpSpPr>
        <p:grpSpPr>
          <a:xfrm rot="-5400000">
            <a:off x="7856267" y="-425915"/>
            <a:ext cx="861683" cy="1713690"/>
            <a:chOff x="5601325" y="2619050"/>
            <a:chExt cx="1004175" cy="1997075"/>
          </a:xfrm>
        </p:grpSpPr>
        <p:sp>
          <p:nvSpPr>
            <p:cNvPr id="279" name="Google Shape;279;p23"/>
            <p:cNvSpPr/>
            <p:nvPr/>
          </p:nvSpPr>
          <p:spPr>
            <a:xfrm>
              <a:off x="5914500" y="2921050"/>
              <a:ext cx="691000" cy="1381875"/>
            </a:xfrm>
            <a:custGeom>
              <a:avLst/>
              <a:gdLst/>
              <a:ahLst/>
              <a:cxnLst/>
              <a:rect l="l" t="t" r="r" b="b"/>
              <a:pathLst>
                <a:path w="27640" h="55275" extrusionOk="0">
                  <a:moveTo>
                    <a:pt x="27639" y="0"/>
                  </a:moveTo>
                  <a:cubicBezTo>
                    <a:pt x="12375" y="0"/>
                    <a:pt x="1" y="12375"/>
                    <a:pt x="1" y="27637"/>
                  </a:cubicBezTo>
                  <a:cubicBezTo>
                    <a:pt x="1" y="42900"/>
                    <a:pt x="12374" y="55275"/>
                    <a:pt x="27639" y="55275"/>
                  </a:cubicBezTo>
                  <a:lnTo>
                    <a:pt x="27639" y="0"/>
                  </a:lnTo>
                  <a:close/>
                </a:path>
              </a:pathLst>
            </a:custGeom>
            <a:solidFill>
              <a:schemeClr val="accent3"/>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0" name="Google Shape;280;p23"/>
            <p:cNvSpPr/>
            <p:nvPr/>
          </p:nvSpPr>
          <p:spPr>
            <a:xfrm>
              <a:off x="5831350" y="2837850"/>
              <a:ext cx="774150" cy="774150"/>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1" name="Google Shape;281;p23"/>
            <p:cNvSpPr/>
            <p:nvPr/>
          </p:nvSpPr>
          <p:spPr>
            <a:xfrm>
              <a:off x="5820150" y="3611975"/>
              <a:ext cx="785350" cy="7853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2" name="Google Shape;282;p23"/>
            <p:cNvSpPr/>
            <p:nvPr/>
          </p:nvSpPr>
          <p:spPr>
            <a:xfrm>
              <a:off x="5831350" y="2837850"/>
              <a:ext cx="774150" cy="774150"/>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3" name="Google Shape;283;p23"/>
            <p:cNvSpPr/>
            <p:nvPr/>
          </p:nvSpPr>
          <p:spPr>
            <a:xfrm>
              <a:off x="5820150" y="3611975"/>
              <a:ext cx="785350" cy="7853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4" name="Google Shape;284;p23"/>
            <p:cNvSpPr/>
            <p:nvPr/>
          </p:nvSpPr>
          <p:spPr>
            <a:xfrm>
              <a:off x="5760225" y="2766725"/>
              <a:ext cx="845275" cy="845275"/>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5" name="Google Shape;285;p23"/>
            <p:cNvSpPr/>
            <p:nvPr/>
          </p:nvSpPr>
          <p:spPr>
            <a:xfrm>
              <a:off x="5749000" y="3611975"/>
              <a:ext cx="856500" cy="856475"/>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6" name="Google Shape;286;p23"/>
            <p:cNvSpPr/>
            <p:nvPr/>
          </p:nvSpPr>
          <p:spPr>
            <a:xfrm>
              <a:off x="5760225" y="2766725"/>
              <a:ext cx="845275" cy="845275"/>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7" name="Google Shape;287;p23"/>
            <p:cNvSpPr/>
            <p:nvPr/>
          </p:nvSpPr>
          <p:spPr>
            <a:xfrm>
              <a:off x="5749000" y="3611975"/>
              <a:ext cx="856500" cy="856475"/>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8" name="Google Shape;288;p23"/>
            <p:cNvSpPr/>
            <p:nvPr/>
          </p:nvSpPr>
          <p:spPr>
            <a:xfrm>
              <a:off x="5689325" y="2695850"/>
              <a:ext cx="916175" cy="916150"/>
            </a:xfrm>
            <a:custGeom>
              <a:avLst/>
              <a:gdLst/>
              <a:ahLst/>
              <a:cxnLst/>
              <a:rect l="l" t="t" r="r" b="b"/>
              <a:pathLst>
                <a:path w="36647" h="36646" extrusionOk="0">
                  <a:moveTo>
                    <a:pt x="36646" y="0"/>
                  </a:moveTo>
                  <a:cubicBezTo>
                    <a:pt x="16439" y="0"/>
                    <a:pt x="1" y="16439"/>
                    <a:pt x="1" y="36645"/>
                  </a:cubicBezTo>
                  <a:lnTo>
                    <a:pt x="300" y="36645"/>
                  </a:lnTo>
                  <a:cubicBezTo>
                    <a:pt x="300" y="16604"/>
                    <a:pt x="16605" y="299"/>
                    <a:pt x="36646" y="299"/>
                  </a:cubicBezTo>
                  <a:lnTo>
                    <a:pt x="36646"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9" name="Google Shape;289;p23"/>
            <p:cNvSpPr/>
            <p:nvPr/>
          </p:nvSpPr>
          <p:spPr>
            <a:xfrm>
              <a:off x="5678150" y="3611975"/>
              <a:ext cx="927350" cy="927325"/>
            </a:xfrm>
            <a:custGeom>
              <a:avLst/>
              <a:gdLst/>
              <a:ahLst/>
              <a:cxnLst/>
              <a:rect l="l" t="t" r="r" b="b"/>
              <a:pathLst>
                <a:path w="37094" h="37093" extrusionOk="0">
                  <a:moveTo>
                    <a:pt x="1" y="0"/>
                  </a:moveTo>
                  <a:cubicBezTo>
                    <a:pt x="1" y="20452"/>
                    <a:pt x="16641" y="37092"/>
                    <a:pt x="37093" y="37092"/>
                  </a:cubicBezTo>
                  <a:lnTo>
                    <a:pt x="37093" y="35898"/>
                  </a:lnTo>
                  <a:cubicBezTo>
                    <a:pt x="17298" y="35898"/>
                    <a:pt x="1194" y="19794"/>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90" name="Google Shape;290;p23"/>
            <p:cNvSpPr/>
            <p:nvPr/>
          </p:nvSpPr>
          <p:spPr>
            <a:xfrm>
              <a:off x="5612525" y="2619050"/>
              <a:ext cx="992975" cy="992950"/>
            </a:xfrm>
            <a:custGeom>
              <a:avLst/>
              <a:gdLst/>
              <a:ahLst/>
              <a:cxnLst/>
              <a:rect l="l" t="t" r="r" b="b"/>
              <a:pathLst>
                <a:path w="39719" h="39718" extrusionOk="0">
                  <a:moveTo>
                    <a:pt x="39718" y="0"/>
                  </a:moveTo>
                  <a:cubicBezTo>
                    <a:pt x="17818" y="0"/>
                    <a:pt x="0" y="17817"/>
                    <a:pt x="0" y="39717"/>
                  </a:cubicBezTo>
                  <a:lnTo>
                    <a:pt x="299" y="39717"/>
                  </a:lnTo>
                  <a:cubicBezTo>
                    <a:pt x="299" y="17982"/>
                    <a:pt x="17982" y="298"/>
                    <a:pt x="39718" y="298"/>
                  </a:cubicBezTo>
                  <a:lnTo>
                    <a:pt x="39718"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91" name="Google Shape;291;p23"/>
            <p:cNvSpPr/>
            <p:nvPr/>
          </p:nvSpPr>
          <p:spPr>
            <a:xfrm>
              <a:off x="5601325" y="3611975"/>
              <a:ext cx="1004175" cy="1004150"/>
            </a:xfrm>
            <a:custGeom>
              <a:avLst/>
              <a:gdLst/>
              <a:ahLst/>
              <a:cxnLst/>
              <a:rect l="l" t="t" r="r" b="b"/>
              <a:pathLst>
                <a:path w="40167" h="40166" extrusionOk="0">
                  <a:moveTo>
                    <a:pt x="1" y="0"/>
                  </a:moveTo>
                  <a:cubicBezTo>
                    <a:pt x="1" y="22146"/>
                    <a:pt x="18019" y="40165"/>
                    <a:pt x="40166" y="40165"/>
                  </a:cubicBezTo>
                  <a:lnTo>
                    <a:pt x="40166" y="38971"/>
                  </a:lnTo>
                  <a:cubicBezTo>
                    <a:pt x="18677" y="38971"/>
                    <a:pt x="1194" y="21488"/>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lumns 1">
  <p:cSld name="Two Columns 1">
    <p:spTree>
      <p:nvGrpSpPr>
        <p:cNvPr id="1" name="Shape 292"/>
        <p:cNvGrpSpPr/>
        <p:nvPr/>
      </p:nvGrpSpPr>
      <p:grpSpPr>
        <a:xfrm>
          <a:off x="0" y="0"/>
          <a:ext cx="0" cy="0"/>
          <a:chOff x="0" y="0"/>
          <a:chExt cx="0" cy="0"/>
        </a:xfrm>
      </p:grpSpPr>
      <p:sp>
        <p:nvSpPr>
          <p:cNvPr id="293" name="Google Shape;293;p24"/>
          <p:cNvSpPr txBox="1">
            <a:spLocks noGrp="1"/>
          </p:cNvSpPr>
          <p:nvPr>
            <p:ph type="title"/>
          </p:nvPr>
        </p:nvSpPr>
        <p:spPr>
          <a:xfrm>
            <a:off x="1185576" y="2901350"/>
            <a:ext cx="26103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a:lvl2pPr>
            <a:lvl3pPr lvl="2" algn="ctr">
              <a:lnSpc>
                <a:spcPct val="100000"/>
              </a:lnSpc>
              <a:spcBef>
                <a:spcPts val="0"/>
              </a:spcBef>
              <a:spcAft>
                <a:spcPts val="0"/>
              </a:spcAft>
              <a:buSzPts val="2100"/>
              <a:buNone/>
              <a:defRPr/>
            </a:lvl3pPr>
            <a:lvl4pPr lvl="3" algn="ctr">
              <a:lnSpc>
                <a:spcPct val="100000"/>
              </a:lnSpc>
              <a:spcBef>
                <a:spcPts val="0"/>
              </a:spcBef>
              <a:spcAft>
                <a:spcPts val="0"/>
              </a:spcAft>
              <a:buSzPts val="2100"/>
              <a:buNone/>
              <a:defRPr/>
            </a:lvl4pPr>
            <a:lvl5pPr lvl="4" algn="ctr">
              <a:lnSpc>
                <a:spcPct val="100000"/>
              </a:lnSpc>
              <a:spcBef>
                <a:spcPts val="0"/>
              </a:spcBef>
              <a:spcAft>
                <a:spcPts val="0"/>
              </a:spcAft>
              <a:buSzPts val="2100"/>
              <a:buNone/>
              <a:defRPr/>
            </a:lvl5pPr>
            <a:lvl6pPr lvl="5" algn="ctr">
              <a:lnSpc>
                <a:spcPct val="100000"/>
              </a:lnSpc>
              <a:spcBef>
                <a:spcPts val="0"/>
              </a:spcBef>
              <a:spcAft>
                <a:spcPts val="0"/>
              </a:spcAft>
              <a:buSzPts val="2100"/>
              <a:buNone/>
              <a:defRPr/>
            </a:lvl6pPr>
            <a:lvl7pPr lvl="6" algn="ctr">
              <a:lnSpc>
                <a:spcPct val="100000"/>
              </a:lnSpc>
              <a:spcBef>
                <a:spcPts val="0"/>
              </a:spcBef>
              <a:spcAft>
                <a:spcPts val="0"/>
              </a:spcAft>
              <a:buSzPts val="2100"/>
              <a:buNone/>
              <a:defRPr/>
            </a:lvl7pPr>
            <a:lvl8pPr lvl="7" algn="ctr">
              <a:lnSpc>
                <a:spcPct val="100000"/>
              </a:lnSpc>
              <a:spcBef>
                <a:spcPts val="0"/>
              </a:spcBef>
              <a:spcAft>
                <a:spcPts val="0"/>
              </a:spcAft>
              <a:buSzPts val="2100"/>
              <a:buNone/>
              <a:defRPr/>
            </a:lvl8pPr>
            <a:lvl9pPr lvl="8" algn="ctr">
              <a:lnSpc>
                <a:spcPct val="100000"/>
              </a:lnSpc>
              <a:spcBef>
                <a:spcPts val="0"/>
              </a:spcBef>
              <a:spcAft>
                <a:spcPts val="0"/>
              </a:spcAft>
              <a:buSzPts val="2100"/>
              <a:buNone/>
              <a:defRPr/>
            </a:lvl9pPr>
          </a:lstStyle>
          <a:p>
            <a:endParaRPr/>
          </a:p>
        </p:txBody>
      </p:sp>
      <p:sp>
        <p:nvSpPr>
          <p:cNvPr id="294" name="Google Shape;294;p24"/>
          <p:cNvSpPr txBox="1">
            <a:spLocks noGrp="1"/>
          </p:cNvSpPr>
          <p:nvPr>
            <p:ph type="subTitle" idx="1"/>
          </p:nvPr>
        </p:nvSpPr>
        <p:spPr>
          <a:xfrm>
            <a:off x="1185575" y="3403150"/>
            <a:ext cx="2610300" cy="9339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295" name="Google Shape;295;p24"/>
          <p:cNvSpPr txBox="1">
            <a:spLocks noGrp="1"/>
          </p:cNvSpPr>
          <p:nvPr>
            <p:ph type="title" idx="2"/>
          </p:nvPr>
        </p:nvSpPr>
        <p:spPr>
          <a:xfrm>
            <a:off x="5348124" y="2901350"/>
            <a:ext cx="26103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Clr>
                <a:schemeClr val="accent3"/>
              </a:buClr>
              <a:buSzPts val="2100"/>
              <a:buNone/>
              <a:defRPr>
                <a:solidFill>
                  <a:schemeClr val="accent3"/>
                </a:solidFill>
              </a:defRPr>
            </a:lvl1pPr>
            <a:lvl2pPr lvl="1" algn="ctr">
              <a:lnSpc>
                <a:spcPct val="100000"/>
              </a:lnSpc>
              <a:spcBef>
                <a:spcPts val="0"/>
              </a:spcBef>
              <a:spcAft>
                <a:spcPts val="0"/>
              </a:spcAft>
              <a:buClr>
                <a:schemeClr val="accent3"/>
              </a:buClr>
              <a:buSzPts val="2100"/>
              <a:buNone/>
              <a:defRPr>
                <a:solidFill>
                  <a:schemeClr val="accent3"/>
                </a:solidFill>
              </a:defRPr>
            </a:lvl2pPr>
            <a:lvl3pPr lvl="2" algn="ctr">
              <a:lnSpc>
                <a:spcPct val="100000"/>
              </a:lnSpc>
              <a:spcBef>
                <a:spcPts val="0"/>
              </a:spcBef>
              <a:spcAft>
                <a:spcPts val="0"/>
              </a:spcAft>
              <a:buClr>
                <a:schemeClr val="accent3"/>
              </a:buClr>
              <a:buSzPts val="2100"/>
              <a:buNone/>
              <a:defRPr>
                <a:solidFill>
                  <a:schemeClr val="accent3"/>
                </a:solidFill>
              </a:defRPr>
            </a:lvl3pPr>
            <a:lvl4pPr lvl="3" algn="ctr">
              <a:lnSpc>
                <a:spcPct val="100000"/>
              </a:lnSpc>
              <a:spcBef>
                <a:spcPts val="0"/>
              </a:spcBef>
              <a:spcAft>
                <a:spcPts val="0"/>
              </a:spcAft>
              <a:buClr>
                <a:schemeClr val="accent3"/>
              </a:buClr>
              <a:buSzPts val="2100"/>
              <a:buNone/>
              <a:defRPr>
                <a:solidFill>
                  <a:schemeClr val="accent3"/>
                </a:solidFill>
              </a:defRPr>
            </a:lvl4pPr>
            <a:lvl5pPr lvl="4" algn="ctr">
              <a:lnSpc>
                <a:spcPct val="100000"/>
              </a:lnSpc>
              <a:spcBef>
                <a:spcPts val="0"/>
              </a:spcBef>
              <a:spcAft>
                <a:spcPts val="0"/>
              </a:spcAft>
              <a:buClr>
                <a:schemeClr val="accent3"/>
              </a:buClr>
              <a:buSzPts val="2100"/>
              <a:buNone/>
              <a:defRPr>
                <a:solidFill>
                  <a:schemeClr val="accent3"/>
                </a:solidFill>
              </a:defRPr>
            </a:lvl5pPr>
            <a:lvl6pPr lvl="5" algn="ctr">
              <a:lnSpc>
                <a:spcPct val="100000"/>
              </a:lnSpc>
              <a:spcBef>
                <a:spcPts val="0"/>
              </a:spcBef>
              <a:spcAft>
                <a:spcPts val="0"/>
              </a:spcAft>
              <a:buClr>
                <a:schemeClr val="accent3"/>
              </a:buClr>
              <a:buSzPts val="2100"/>
              <a:buNone/>
              <a:defRPr>
                <a:solidFill>
                  <a:schemeClr val="accent3"/>
                </a:solidFill>
              </a:defRPr>
            </a:lvl6pPr>
            <a:lvl7pPr lvl="6" algn="ctr">
              <a:lnSpc>
                <a:spcPct val="100000"/>
              </a:lnSpc>
              <a:spcBef>
                <a:spcPts val="0"/>
              </a:spcBef>
              <a:spcAft>
                <a:spcPts val="0"/>
              </a:spcAft>
              <a:buClr>
                <a:schemeClr val="accent3"/>
              </a:buClr>
              <a:buSzPts val="2100"/>
              <a:buNone/>
              <a:defRPr>
                <a:solidFill>
                  <a:schemeClr val="accent3"/>
                </a:solidFill>
              </a:defRPr>
            </a:lvl7pPr>
            <a:lvl8pPr lvl="7" algn="ctr">
              <a:lnSpc>
                <a:spcPct val="100000"/>
              </a:lnSpc>
              <a:spcBef>
                <a:spcPts val="0"/>
              </a:spcBef>
              <a:spcAft>
                <a:spcPts val="0"/>
              </a:spcAft>
              <a:buClr>
                <a:schemeClr val="accent3"/>
              </a:buClr>
              <a:buSzPts val="2100"/>
              <a:buNone/>
              <a:defRPr>
                <a:solidFill>
                  <a:schemeClr val="accent3"/>
                </a:solidFill>
              </a:defRPr>
            </a:lvl8pPr>
            <a:lvl9pPr lvl="8" algn="ctr">
              <a:lnSpc>
                <a:spcPct val="100000"/>
              </a:lnSpc>
              <a:spcBef>
                <a:spcPts val="0"/>
              </a:spcBef>
              <a:spcAft>
                <a:spcPts val="0"/>
              </a:spcAft>
              <a:buClr>
                <a:schemeClr val="accent3"/>
              </a:buClr>
              <a:buSzPts val="2100"/>
              <a:buNone/>
              <a:defRPr>
                <a:solidFill>
                  <a:schemeClr val="accent3"/>
                </a:solidFill>
              </a:defRPr>
            </a:lvl9pPr>
          </a:lstStyle>
          <a:p>
            <a:endParaRPr/>
          </a:p>
        </p:txBody>
      </p:sp>
      <p:sp>
        <p:nvSpPr>
          <p:cNvPr id="296" name="Google Shape;296;p24"/>
          <p:cNvSpPr txBox="1">
            <a:spLocks noGrp="1"/>
          </p:cNvSpPr>
          <p:nvPr>
            <p:ph type="subTitle" idx="3"/>
          </p:nvPr>
        </p:nvSpPr>
        <p:spPr>
          <a:xfrm>
            <a:off x="5348125" y="3403150"/>
            <a:ext cx="2610300" cy="9339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grpSp>
        <p:nvGrpSpPr>
          <p:cNvPr id="297" name="Google Shape;297;p24"/>
          <p:cNvGrpSpPr/>
          <p:nvPr/>
        </p:nvGrpSpPr>
        <p:grpSpPr>
          <a:xfrm>
            <a:off x="176454" y="118245"/>
            <a:ext cx="129823" cy="803428"/>
            <a:chOff x="5169950" y="3910650"/>
            <a:chExt cx="108150" cy="669300"/>
          </a:xfrm>
        </p:grpSpPr>
        <p:sp>
          <p:nvSpPr>
            <p:cNvPr id="298" name="Google Shape;298;p24"/>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99" name="Google Shape;299;p24"/>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00" name="Google Shape;300;p24"/>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01" name="Google Shape;301;p24"/>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302" name="Google Shape;302;p24"/>
          <p:cNvGrpSpPr/>
          <p:nvPr/>
        </p:nvGrpSpPr>
        <p:grpSpPr>
          <a:xfrm>
            <a:off x="543200" y="118250"/>
            <a:ext cx="642375" cy="642350"/>
            <a:chOff x="1154925" y="4692025"/>
            <a:chExt cx="642375" cy="642350"/>
          </a:xfrm>
        </p:grpSpPr>
        <p:sp>
          <p:nvSpPr>
            <p:cNvPr id="303" name="Google Shape;303;p24"/>
            <p:cNvSpPr/>
            <p:nvPr/>
          </p:nvSpPr>
          <p:spPr>
            <a:xfrm>
              <a:off x="1154925" y="4896200"/>
              <a:ext cx="438200" cy="438175"/>
            </a:xfrm>
            <a:custGeom>
              <a:avLst/>
              <a:gdLst/>
              <a:ahLst/>
              <a:cxnLst/>
              <a:rect l="l" t="t" r="r" b="b"/>
              <a:pathLst>
                <a:path w="17528" h="17527" extrusionOk="0">
                  <a:moveTo>
                    <a:pt x="16931" y="596"/>
                  </a:moveTo>
                  <a:lnTo>
                    <a:pt x="16931" y="16930"/>
                  </a:lnTo>
                  <a:lnTo>
                    <a:pt x="598" y="16930"/>
                  </a:lnTo>
                  <a:lnTo>
                    <a:pt x="598" y="596"/>
                  </a:lnTo>
                  <a:close/>
                  <a:moveTo>
                    <a:pt x="1" y="0"/>
                  </a:moveTo>
                  <a:lnTo>
                    <a:pt x="1" y="17526"/>
                  </a:lnTo>
                  <a:lnTo>
                    <a:pt x="17528" y="17526"/>
                  </a:lnTo>
                  <a:lnTo>
                    <a:pt x="17528"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04" name="Google Shape;304;p24"/>
            <p:cNvSpPr/>
            <p:nvPr/>
          </p:nvSpPr>
          <p:spPr>
            <a:xfrm>
              <a:off x="1374025" y="4692025"/>
              <a:ext cx="423275" cy="423250"/>
            </a:xfrm>
            <a:custGeom>
              <a:avLst/>
              <a:gdLst/>
              <a:ahLst/>
              <a:cxnLst/>
              <a:rect l="l" t="t" r="r" b="b"/>
              <a:pathLst>
                <a:path w="16931" h="16930" extrusionOk="0">
                  <a:moveTo>
                    <a:pt x="0" y="1"/>
                  </a:moveTo>
                  <a:lnTo>
                    <a:pt x="0" y="16930"/>
                  </a:lnTo>
                  <a:lnTo>
                    <a:pt x="16930" y="16930"/>
                  </a:lnTo>
                  <a:lnTo>
                    <a:pt x="16930" y="1"/>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305" name="Google Shape;305;p24"/>
          <p:cNvGrpSpPr/>
          <p:nvPr/>
        </p:nvGrpSpPr>
        <p:grpSpPr>
          <a:xfrm>
            <a:off x="8819975" y="4091575"/>
            <a:ext cx="544350" cy="313225"/>
            <a:chOff x="4383475" y="1747875"/>
            <a:chExt cx="544350" cy="313225"/>
          </a:xfrm>
        </p:grpSpPr>
        <p:sp>
          <p:nvSpPr>
            <p:cNvPr id="306" name="Google Shape;306;p24"/>
            <p:cNvSpPr/>
            <p:nvPr/>
          </p:nvSpPr>
          <p:spPr>
            <a:xfrm>
              <a:off x="4383475" y="1747875"/>
              <a:ext cx="544350" cy="89500"/>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07" name="Google Shape;307;p24"/>
            <p:cNvSpPr/>
            <p:nvPr/>
          </p:nvSpPr>
          <p:spPr>
            <a:xfrm>
              <a:off x="4383475" y="1971575"/>
              <a:ext cx="544350" cy="89525"/>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308" name="Google Shape;308;p24"/>
          <p:cNvGrpSpPr/>
          <p:nvPr/>
        </p:nvGrpSpPr>
        <p:grpSpPr>
          <a:xfrm>
            <a:off x="8442200" y="4690825"/>
            <a:ext cx="175450" cy="175450"/>
            <a:chOff x="5826950" y="2305200"/>
            <a:chExt cx="175450" cy="175450"/>
          </a:xfrm>
        </p:grpSpPr>
        <p:sp>
          <p:nvSpPr>
            <p:cNvPr id="309" name="Google Shape;309;p24"/>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10" name="Google Shape;310;p24"/>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311" name="Google Shape;311;p24"/>
          <p:cNvSpPr/>
          <p:nvPr/>
        </p:nvSpPr>
        <p:spPr>
          <a:xfrm>
            <a:off x="8935526" y="4633376"/>
            <a:ext cx="145175" cy="290350"/>
          </a:xfrm>
          <a:custGeom>
            <a:avLst/>
            <a:gdLst/>
            <a:ahLst/>
            <a:cxnLst/>
            <a:rect l="l" t="t" r="r" b="b"/>
            <a:pathLst>
              <a:path w="5807" h="11614" extrusionOk="0">
                <a:moveTo>
                  <a:pt x="1" y="0"/>
                </a:moveTo>
                <a:lnTo>
                  <a:pt x="1" y="11614"/>
                </a:lnTo>
                <a:cubicBezTo>
                  <a:pt x="3207" y="11614"/>
                  <a:pt x="5807" y="9014"/>
                  <a:pt x="5807" y="5807"/>
                </a:cubicBezTo>
                <a:cubicBezTo>
                  <a:pt x="5807" y="2600"/>
                  <a:pt x="3207" y="0"/>
                  <a:pt x="1" y="0"/>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12"/>
        <p:cNvGrpSpPr/>
        <p:nvPr/>
      </p:nvGrpSpPr>
      <p:grpSpPr>
        <a:xfrm>
          <a:off x="0" y="0"/>
          <a:ext cx="0" cy="0"/>
          <a:chOff x="0" y="0"/>
          <a:chExt cx="0" cy="0"/>
        </a:xfrm>
      </p:grpSpPr>
      <p:sp>
        <p:nvSpPr>
          <p:cNvPr id="313" name="Google Shape;313;p25"/>
          <p:cNvSpPr txBox="1">
            <a:spLocks noGrp="1"/>
          </p:cNvSpPr>
          <p:nvPr>
            <p:ph type="title"/>
          </p:nvPr>
        </p:nvSpPr>
        <p:spPr>
          <a:xfrm>
            <a:off x="1634100" y="372175"/>
            <a:ext cx="5875800" cy="6765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600"/>
            </a:lvl2pPr>
            <a:lvl3pPr lvl="2" algn="ctr">
              <a:lnSpc>
                <a:spcPct val="100000"/>
              </a:lnSpc>
              <a:spcBef>
                <a:spcPts val="0"/>
              </a:spcBef>
              <a:spcAft>
                <a:spcPts val="0"/>
              </a:spcAft>
              <a:buSzPts val="2000"/>
              <a:buNone/>
              <a:defRPr sz="2600"/>
            </a:lvl3pPr>
            <a:lvl4pPr lvl="3" algn="ctr">
              <a:lnSpc>
                <a:spcPct val="100000"/>
              </a:lnSpc>
              <a:spcBef>
                <a:spcPts val="0"/>
              </a:spcBef>
              <a:spcAft>
                <a:spcPts val="0"/>
              </a:spcAft>
              <a:buSzPts val="2000"/>
              <a:buNone/>
              <a:defRPr sz="2600"/>
            </a:lvl4pPr>
            <a:lvl5pPr lvl="4" algn="ctr">
              <a:lnSpc>
                <a:spcPct val="100000"/>
              </a:lnSpc>
              <a:spcBef>
                <a:spcPts val="0"/>
              </a:spcBef>
              <a:spcAft>
                <a:spcPts val="0"/>
              </a:spcAft>
              <a:buSzPts val="2000"/>
              <a:buNone/>
              <a:defRPr sz="2600"/>
            </a:lvl5pPr>
            <a:lvl6pPr lvl="5" algn="ctr">
              <a:lnSpc>
                <a:spcPct val="100000"/>
              </a:lnSpc>
              <a:spcBef>
                <a:spcPts val="0"/>
              </a:spcBef>
              <a:spcAft>
                <a:spcPts val="0"/>
              </a:spcAft>
              <a:buSzPts val="2000"/>
              <a:buNone/>
              <a:defRPr sz="2600"/>
            </a:lvl6pPr>
            <a:lvl7pPr lvl="6" algn="ctr">
              <a:lnSpc>
                <a:spcPct val="100000"/>
              </a:lnSpc>
              <a:spcBef>
                <a:spcPts val="0"/>
              </a:spcBef>
              <a:spcAft>
                <a:spcPts val="0"/>
              </a:spcAft>
              <a:buSzPts val="2000"/>
              <a:buNone/>
              <a:defRPr sz="2600"/>
            </a:lvl7pPr>
            <a:lvl8pPr lvl="7" algn="ctr">
              <a:lnSpc>
                <a:spcPct val="100000"/>
              </a:lnSpc>
              <a:spcBef>
                <a:spcPts val="0"/>
              </a:spcBef>
              <a:spcAft>
                <a:spcPts val="0"/>
              </a:spcAft>
              <a:buSzPts val="2000"/>
              <a:buNone/>
              <a:defRPr sz="2600"/>
            </a:lvl8pPr>
            <a:lvl9pPr lvl="8" algn="ctr">
              <a:lnSpc>
                <a:spcPct val="100000"/>
              </a:lnSpc>
              <a:spcBef>
                <a:spcPts val="0"/>
              </a:spcBef>
              <a:spcAft>
                <a:spcPts val="0"/>
              </a:spcAft>
              <a:buSzPts val="2000"/>
              <a:buNone/>
              <a:defRPr sz="2600"/>
            </a:lvl9pPr>
          </a:lstStyle>
          <a:p>
            <a:endParaRPr/>
          </a:p>
        </p:txBody>
      </p:sp>
      <p:grpSp>
        <p:nvGrpSpPr>
          <p:cNvPr id="314" name="Google Shape;314;p25"/>
          <p:cNvGrpSpPr/>
          <p:nvPr/>
        </p:nvGrpSpPr>
        <p:grpSpPr>
          <a:xfrm rot="5400000">
            <a:off x="366432" y="-478555"/>
            <a:ext cx="761508" cy="1494483"/>
            <a:chOff x="1158575" y="2606800"/>
            <a:chExt cx="497750" cy="976850"/>
          </a:xfrm>
        </p:grpSpPr>
        <p:sp>
          <p:nvSpPr>
            <p:cNvPr id="315" name="Google Shape;315;p25"/>
            <p:cNvSpPr/>
            <p:nvPr/>
          </p:nvSpPr>
          <p:spPr>
            <a:xfrm>
              <a:off x="1158575" y="2716225"/>
              <a:ext cx="22400" cy="22250"/>
            </a:xfrm>
            <a:custGeom>
              <a:avLst/>
              <a:gdLst/>
              <a:ahLst/>
              <a:cxnLst/>
              <a:rect l="l" t="t" r="r" b="b"/>
              <a:pathLst>
                <a:path w="896" h="890" extrusionOk="0">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16" name="Google Shape;316;p25"/>
            <p:cNvSpPr/>
            <p:nvPr/>
          </p:nvSpPr>
          <p:spPr>
            <a:xfrm>
              <a:off x="1239375" y="2725200"/>
              <a:ext cx="309550" cy="739750"/>
            </a:xfrm>
            <a:custGeom>
              <a:avLst/>
              <a:gdLst/>
              <a:ahLst/>
              <a:cxnLst/>
              <a:rect l="l" t="t" r="r" b="b"/>
              <a:pathLst>
                <a:path w="12382" h="29590" extrusionOk="0">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17" name="Google Shape;317;p25"/>
            <p:cNvSpPr/>
            <p:nvPr/>
          </p:nvSpPr>
          <p:spPr>
            <a:xfrm>
              <a:off x="1158575" y="3451875"/>
              <a:ext cx="22400" cy="22400"/>
            </a:xfrm>
            <a:custGeom>
              <a:avLst/>
              <a:gdLst/>
              <a:ahLst/>
              <a:cxnLst/>
              <a:rect l="l" t="t" r="r" b="b"/>
              <a:pathLst>
                <a:path w="896" h="896" extrusionOk="0">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18" name="Google Shape;318;p25"/>
            <p:cNvSpPr/>
            <p:nvPr/>
          </p:nvSpPr>
          <p:spPr>
            <a:xfrm>
              <a:off x="1158575" y="2606800"/>
              <a:ext cx="22400" cy="22250"/>
            </a:xfrm>
            <a:custGeom>
              <a:avLst/>
              <a:gdLst/>
              <a:ahLst/>
              <a:cxnLst/>
              <a:rect l="l" t="t" r="r" b="b"/>
              <a:pathLst>
                <a:path w="896" h="890" extrusionOk="0">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19" name="Google Shape;319;p25"/>
            <p:cNvSpPr/>
            <p:nvPr/>
          </p:nvSpPr>
          <p:spPr>
            <a:xfrm>
              <a:off x="1256825" y="2616975"/>
              <a:ext cx="399500" cy="956225"/>
            </a:xfrm>
            <a:custGeom>
              <a:avLst/>
              <a:gdLst/>
              <a:ahLst/>
              <a:cxnLst/>
              <a:rect l="l" t="t" r="r" b="b"/>
              <a:pathLst>
                <a:path w="15980" h="38249" extrusionOk="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20" name="Google Shape;320;p25"/>
            <p:cNvSpPr/>
            <p:nvPr/>
          </p:nvSpPr>
          <p:spPr>
            <a:xfrm>
              <a:off x="1158575" y="3561425"/>
              <a:ext cx="22400" cy="22225"/>
            </a:xfrm>
            <a:custGeom>
              <a:avLst/>
              <a:gdLst/>
              <a:ahLst/>
              <a:cxnLst/>
              <a:rect l="l" t="t" r="r" b="b"/>
              <a:pathLst>
                <a:path w="896" h="889" extrusionOk="0">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21" name="Google Shape;321;p25"/>
            <p:cNvSpPr/>
            <p:nvPr/>
          </p:nvSpPr>
          <p:spPr>
            <a:xfrm>
              <a:off x="1158575" y="2823800"/>
              <a:ext cx="22400" cy="22425"/>
            </a:xfrm>
            <a:custGeom>
              <a:avLst/>
              <a:gdLst/>
              <a:ahLst/>
              <a:cxnLst/>
              <a:rect l="l" t="t" r="r" b="b"/>
              <a:pathLst>
                <a:path w="896" h="897" extrusionOk="0">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22" name="Google Shape;322;p25"/>
            <p:cNvSpPr/>
            <p:nvPr/>
          </p:nvSpPr>
          <p:spPr>
            <a:xfrm>
              <a:off x="1224725" y="2832600"/>
              <a:ext cx="216400" cy="524975"/>
            </a:xfrm>
            <a:custGeom>
              <a:avLst/>
              <a:gdLst/>
              <a:ahLst/>
              <a:cxnLst/>
              <a:rect l="l" t="t" r="r" b="b"/>
              <a:pathLst>
                <a:path w="8656" h="20999" extrusionOk="0">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23" name="Google Shape;323;p25"/>
            <p:cNvSpPr/>
            <p:nvPr/>
          </p:nvSpPr>
          <p:spPr>
            <a:xfrm>
              <a:off x="1158575" y="3344300"/>
              <a:ext cx="22400" cy="22225"/>
            </a:xfrm>
            <a:custGeom>
              <a:avLst/>
              <a:gdLst/>
              <a:ahLst/>
              <a:cxnLst/>
              <a:rect l="l" t="t" r="r" b="b"/>
              <a:pathLst>
                <a:path w="896" h="889" extrusionOk="0">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24" name="Google Shape;324;p25"/>
            <p:cNvSpPr/>
            <p:nvPr/>
          </p:nvSpPr>
          <p:spPr>
            <a:xfrm>
              <a:off x="1158575" y="2931050"/>
              <a:ext cx="22400" cy="22375"/>
            </a:xfrm>
            <a:custGeom>
              <a:avLst/>
              <a:gdLst/>
              <a:ahLst/>
              <a:cxnLst/>
              <a:rect l="l" t="t" r="r" b="b"/>
              <a:pathLst>
                <a:path w="896" h="895" extrusionOk="0">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25" name="Google Shape;325;p25"/>
            <p:cNvSpPr/>
            <p:nvPr/>
          </p:nvSpPr>
          <p:spPr>
            <a:xfrm>
              <a:off x="1209500" y="2940225"/>
              <a:ext cx="123025" cy="309750"/>
            </a:xfrm>
            <a:custGeom>
              <a:avLst/>
              <a:gdLst/>
              <a:ahLst/>
              <a:cxnLst/>
              <a:rect l="l" t="t" r="r" b="b"/>
              <a:pathLst>
                <a:path w="4921" h="12390" extrusionOk="0">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26" name="Google Shape;326;p25"/>
            <p:cNvSpPr/>
            <p:nvPr/>
          </p:nvSpPr>
          <p:spPr>
            <a:xfrm>
              <a:off x="1158575" y="3236875"/>
              <a:ext cx="22400" cy="22450"/>
            </a:xfrm>
            <a:custGeom>
              <a:avLst/>
              <a:gdLst/>
              <a:ahLst/>
              <a:cxnLst/>
              <a:rect l="l" t="t" r="r" b="b"/>
              <a:pathLst>
                <a:path w="896" h="898" extrusionOk="0">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327" name="Google Shape;327;p25"/>
          <p:cNvGrpSpPr/>
          <p:nvPr/>
        </p:nvGrpSpPr>
        <p:grpSpPr>
          <a:xfrm rot="5400000">
            <a:off x="1518525" y="3476"/>
            <a:ext cx="544350" cy="313225"/>
            <a:chOff x="4383475" y="1747875"/>
            <a:chExt cx="544350" cy="313225"/>
          </a:xfrm>
        </p:grpSpPr>
        <p:sp>
          <p:nvSpPr>
            <p:cNvPr id="328" name="Google Shape;328;p25"/>
            <p:cNvSpPr/>
            <p:nvPr/>
          </p:nvSpPr>
          <p:spPr>
            <a:xfrm>
              <a:off x="4383475" y="1747875"/>
              <a:ext cx="544350" cy="89500"/>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29" name="Google Shape;329;p25"/>
            <p:cNvSpPr/>
            <p:nvPr/>
          </p:nvSpPr>
          <p:spPr>
            <a:xfrm>
              <a:off x="4383475" y="1971575"/>
              <a:ext cx="544350" cy="89525"/>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330" name="Google Shape;330;p25"/>
          <p:cNvGrpSpPr/>
          <p:nvPr/>
        </p:nvGrpSpPr>
        <p:grpSpPr>
          <a:xfrm>
            <a:off x="7649567" y="150217"/>
            <a:ext cx="1334733" cy="391138"/>
            <a:chOff x="5550375" y="1747875"/>
            <a:chExt cx="1055125" cy="309200"/>
          </a:xfrm>
        </p:grpSpPr>
        <p:sp>
          <p:nvSpPr>
            <p:cNvPr id="331" name="Google Shape;331;p25"/>
            <p:cNvSpPr/>
            <p:nvPr/>
          </p:nvSpPr>
          <p:spPr>
            <a:xfrm>
              <a:off x="5550375" y="1814025"/>
              <a:ext cx="995450" cy="243050"/>
            </a:xfrm>
            <a:custGeom>
              <a:avLst/>
              <a:gdLst/>
              <a:ahLst/>
              <a:cxnLst/>
              <a:rect l="l" t="t" r="r" b="b"/>
              <a:pathLst>
                <a:path w="39818" h="9722" extrusionOk="0">
                  <a:moveTo>
                    <a:pt x="39222" y="598"/>
                  </a:moveTo>
                  <a:lnTo>
                    <a:pt x="39222" y="9124"/>
                  </a:lnTo>
                  <a:lnTo>
                    <a:pt x="598" y="9124"/>
                  </a:lnTo>
                  <a:lnTo>
                    <a:pt x="598" y="598"/>
                  </a:lnTo>
                  <a:close/>
                  <a:moveTo>
                    <a:pt x="1" y="1"/>
                  </a:moveTo>
                  <a:lnTo>
                    <a:pt x="1" y="9721"/>
                  </a:lnTo>
                  <a:lnTo>
                    <a:pt x="39818" y="9721"/>
                  </a:lnTo>
                  <a:lnTo>
                    <a:pt x="39818"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32" name="Google Shape;332;p25"/>
            <p:cNvSpPr/>
            <p:nvPr/>
          </p:nvSpPr>
          <p:spPr>
            <a:xfrm>
              <a:off x="5624950" y="1747875"/>
              <a:ext cx="980550" cy="228125"/>
            </a:xfrm>
            <a:custGeom>
              <a:avLst/>
              <a:gdLst/>
              <a:ahLst/>
              <a:cxnLst/>
              <a:rect l="l" t="t" r="r" b="b"/>
              <a:pathLst>
                <a:path w="39222" h="9125" extrusionOk="0">
                  <a:moveTo>
                    <a:pt x="0" y="1"/>
                  </a:moveTo>
                  <a:lnTo>
                    <a:pt x="0" y="9124"/>
                  </a:lnTo>
                  <a:lnTo>
                    <a:pt x="39221" y="9124"/>
                  </a:lnTo>
                  <a:lnTo>
                    <a:pt x="39221" y="1"/>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333" name="Google Shape;333;p25"/>
          <p:cNvGrpSpPr/>
          <p:nvPr/>
        </p:nvGrpSpPr>
        <p:grpSpPr>
          <a:xfrm rot="5400000">
            <a:off x="8519625" y="405600"/>
            <a:ext cx="108150" cy="669300"/>
            <a:chOff x="5169950" y="3910650"/>
            <a:chExt cx="108150" cy="669300"/>
          </a:xfrm>
        </p:grpSpPr>
        <p:sp>
          <p:nvSpPr>
            <p:cNvPr id="334" name="Google Shape;334;p25"/>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35" name="Google Shape;335;p25"/>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36" name="Google Shape;336;p25"/>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37" name="Google Shape;337;p25"/>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ercentages">
  <p:cSld name="Percentages">
    <p:spTree>
      <p:nvGrpSpPr>
        <p:cNvPr id="1" name="Shape 338"/>
        <p:cNvGrpSpPr/>
        <p:nvPr/>
      </p:nvGrpSpPr>
      <p:grpSpPr>
        <a:xfrm>
          <a:off x="0" y="0"/>
          <a:ext cx="0" cy="0"/>
          <a:chOff x="0" y="0"/>
          <a:chExt cx="0" cy="0"/>
        </a:xfrm>
      </p:grpSpPr>
      <p:sp>
        <p:nvSpPr>
          <p:cNvPr id="339" name="Google Shape;339;p26"/>
          <p:cNvSpPr txBox="1">
            <a:spLocks noGrp="1"/>
          </p:cNvSpPr>
          <p:nvPr>
            <p:ph type="title"/>
          </p:nvPr>
        </p:nvSpPr>
        <p:spPr>
          <a:xfrm>
            <a:off x="1634100" y="372175"/>
            <a:ext cx="5875800" cy="6765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600"/>
            </a:lvl2pPr>
            <a:lvl3pPr lvl="2" algn="ctr">
              <a:lnSpc>
                <a:spcPct val="100000"/>
              </a:lnSpc>
              <a:spcBef>
                <a:spcPts val="0"/>
              </a:spcBef>
              <a:spcAft>
                <a:spcPts val="0"/>
              </a:spcAft>
              <a:buSzPts val="2000"/>
              <a:buNone/>
              <a:defRPr sz="2600"/>
            </a:lvl3pPr>
            <a:lvl4pPr lvl="3" algn="ctr">
              <a:lnSpc>
                <a:spcPct val="100000"/>
              </a:lnSpc>
              <a:spcBef>
                <a:spcPts val="0"/>
              </a:spcBef>
              <a:spcAft>
                <a:spcPts val="0"/>
              </a:spcAft>
              <a:buSzPts val="2000"/>
              <a:buNone/>
              <a:defRPr sz="2600"/>
            </a:lvl4pPr>
            <a:lvl5pPr lvl="4" algn="ctr">
              <a:lnSpc>
                <a:spcPct val="100000"/>
              </a:lnSpc>
              <a:spcBef>
                <a:spcPts val="0"/>
              </a:spcBef>
              <a:spcAft>
                <a:spcPts val="0"/>
              </a:spcAft>
              <a:buSzPts val="2000"/>
              <a:buNone/>
              <a:defRPr sz="2600"/>
            </a:lvl5pPr>
            <a:lvl6pPr lvl="5" algn="ctr">
              <a:lnSpc>
                <a:spcPct val="100000"/>
              </a:lnSpc>
              <a:spcBef>
                <a:spcPts val="0"/>
              </a:spcBef>
              <a:spcAft>
                <a:spcPts val="0"/>
              </a:spcAft>
              <a:buSzPts val="2000"/>
              <a:buNone/>
              <a:defRPr sz="2600"/>
            </a:lvl6pPr>
            <a:lvl7pPr lvl="6" algn="ctr">
              <a:lnSpc>
                <a:spcPct val="100000"/>
              </a:lnSpc>
              <a:spcBef>
                <a:spcPts val="0"/>
              </a:spcBef>
              <a:spcAft>
                <a:spcPts val="0"/>
              </a:spcAft>
              <a:buSzPts val="2000"/>
              <a:buNone/>
              <a:defRPr sz="2600"/>
            </a:lvl7pPr>
            <a:lvl8pPr lvl="7" algn="ctr">
              <a:lnSpc>
                <a:spcPct val="100000"/>
              </a:lnSpc>
              <a:spcBef>
                <a:spcPts val="0"/>
              </a:spcBef>
              <a:spcAft>
                <a:spcPts val="0"/>
              </a:spcAft>
              <a:buSzPts val="2000"/>
              <a:buNone/>
              <a:defRPr sz="2600"/>
            </a:lvl8pPr>
            <a:lvl9pPr lvl="8" algn="ctr">
              <a:lnSpc>
                <a:spcPct val="100000"/>
              </a:lnSpc>
              <a:spcBef>
                <a:spcPts val="0"/>
              </a:spcBef>
              <a:spcAft>
                <a:spcPts val="0"/>
              </a:spcAft>
              <a:buSzPts val="2000"/>
              <a:buNone/>
              <a:defRPr sz="2600"/>
            </a:lvl9pPr>
          </a:lstStyle>
          <a:p>
            <a:endParaRPr/>
          </a:p>
        </p:txBody>
      </p:sp>
      <p:sp>
        <p:nvSpPr>
          <p:cNvPr id="340" name="Google Shape;340;p26"/>
          <p:cNvSpPr txBox="1">
            <a:spLocks noGrp="1"/>
          </p:cNvSpPr>
          <p:nvPr>
            <p:ph type="title" idx="2"/>
          </p:nvPr>
        </p:nvSpPr>
        <p:spPr>
          <a:xfrm>
            <a:off x="977700" y="1919400"/>
            <a:ext cx="1851000" cy="6765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2700"/>
              <a:buNone/>
              <a:defRPr sz="3600"/>
            </a:lvl1pPr>
            <a:lvl2pPr lvl="1" algn="ctr">
              <a:lnSpc>
                <a:spcPct val="100000"/>
              </a:lnSpc>
              <a:spcBef>
                <a:spcPts val="0"/>
              </a:spcBef>
              <a:spcAft>
                <a:spcPts val="0"/>
              </a:spcAft>
              <a:buSzPts val="2700"/>
              <a:buNone/>
              <a:defRPr sz="3600"/>
            </a:lvl2pPr>
            <a:lvl3pPr lvl="2" algn="ctr">
              <a:lnSpc>
                <a:spcPct val="100000"/>
              </a:lnSpc>
              <a:spcBef>
                <a:spcPts val="0"/>
              </a:spcBef>
              <a:spcAft>
                <a:spcPts val="0"/>
              </a:spcAft>
              <a:buSzPts val="2700"/>
              <a:buNone/>
              <a:defRPr sz="3600"/>
            </a:lvl3pPr>
            <a:lvl4pPr lvl="3" algn="ctr">
              <a:lnSpc>
                <a:spcPct val="100000"/>
              </a:lnSpc>
              <a:spcBef>
                <a:spcPts val="0"/>
              </a:spcBef>
              <a:spcAft>
                <a:spcPts val="0"/>
              </a:spcAft>
              <a:buSzPts val="2700"/>
              <a:buNone/>
              <a:defRPr sz="3600"/>
            </a:lvl4pPr>
            <a:lvl5pPr lvl="4" algn="ctr">
              <a:lnSpc>
                <a:spcPct val="100000"/>
              </a:lnSpc>
              <a:spcBef>
                <a:spcPts val="0"/>
              </a:spcBef>
              <a:spcAft>
                <a:spcPts val="0"/>
              </a:spcAft>
              <a:buSzPts val="2700"/>
              <a:buNone/>
              <a:defRPr sz="3600"/>
            </a:lvl5pPr>
            <a:lvl6pPr lvl="5" algn="ctr">
              <a:lnSpc>
                <a:spcPct val="100000"/>
              </a:lnSpc>
              <a:spcBef>
                <a:spcPts val="0"/>
              </a:spcBef>
              <a:spcAft>
                <a:spcPts val="0"/>
              </a:spcAft>
              <a:buSzPts val="2700"/>
              <a:buNone/>
              <a:defRPr sz="3600"/>
            </a:lvl6pPr>
            <a:lvl7pPr lvl="6" algn="ctr">
              <a:lnSpc>
                <a:spcPct val="100000"/>
              </a:lnSpc>
              <a:spcBef>
                <a:spcPts val="0"/>
              </a:spcBef>
              <a:spcAft>
                <a:spcPts val="0"/>
              </a:spcAft>
              <a:buSzPts val="2700"/>
              <a:buNone/>
              <a:defRPr sz="3600"/>
            </a:lvl7pPr>
            <a:lvl8pPr lvl="7" algn="ctr">
              <a:lnSpc>
                <a:spcPct val="100000"/>
              </a:lnSpc>
              <a:spcBef>
                <a:spcPts val="0"/>
              </a:spcBef>
              <a:spcAft>
                <a:spcPts val="0"/>
              </a:spcAft>
              <a:buSzPts val="2700"/>
              <a:buNone/>
              <a:defRPr sz="3600"/>
            </a:lvl8pPr>
            <a:lvl9pPr lvl="8" algn="ctr">
              <a:lnSpc>
                <a:spcPct val="100000"/>
              </a:lnSpc>
              <a:spcBef>
                <a:spcPts val="0"/>
              </a:spcBef>
              <a:spcAft>
                <a:spcPts val="0"/>
              </a:spcAft>
              <a:buSzPts val="2700"/>
              <a:buNone/>
              <a:defRPr sz="3600"/>
            </a:lvl9pPr>
          </a:lstStyle>
          <a:p>
            <a:endParaRPr/>
          </a:p>
        </p:txBody>
      </p:sp>
      <p:sp>
        <p:nvSpPr>
          <p:cNvPr id="341" name="Google Shape;341;p26"/>
          <p:cNvSpPr txBox="1">
            <a:spLocks noGrp="1"/>
          </p:cNvSpPr>
          <p:nvPr>
            <p:ph type="title" idx="3"/>
          </p:nvPr>
        </p:nvSpPr>
        <p:spPr>
          <a:xfrm>
            <a:off x="773700" y="3436973"/>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342" name="Google Shape;342;p26"/>
          <p:cNvSpPr txBox="1">
            <a:spLocks noGrp="1"/>
          </p:cNvSpPr>
          <p:nvPr>
            <p:ph type="subTitle" idx="1"/>
          </p:nvPr>
        </p:nvSpPr>
        <p:spPr>
          <a:xfrm>
            <a:off x="773700" y="3786373"/>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343" name="Google Shape;343;p26"/>
          <p:cNvSpPr txBox="1">
            <a:spLocks noGrp="1"/>
          </p:cNvSpPr>
          <p:nvPr>
            <p:ph type="title" idx="4"/>
          </p:nvPr>
        </p:nvSpPr>
        <p:spPr>
          <a:xfrm>
            <a:off x="3646500" y="1919400"/>
            <a:ext cx="1851000" cy="6765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2700"/>
              <a:buNone/>
              <a:defRPr sz="3600"/>
            </a:lvl1pPr>
            <a:lvl2pPr lvl="1" algn="ctr">
              <a:lnSpc>
                <a:spcPct val="100000"/>
              </a:lnSpc>
              <a:spcBef>
                <a:spcPts val="0"/>
              </a:spcBef>
              <a:spcAft>
                <a:spcPts val="0"/>
              </a:spcAft>
              <a:buSzPts val="2700"/>
              <a:buNone/>
              <a:defRPr sz="3600"/>
            </a:lvl2pPr>
            <a:lvl3pPr lvl="2" algn="ctr">
              <a:lnSpc>
                <a:spcPct val="100000"/>
              </a:lnSpc>
              <a:spcBef>
                <a:spcPts val="0"/>
              </a:spcBef>
              <a:spcAft>
                <a:spcPts val="0"/>
              </a:spcAft>
              <a:buSzPts val="2700"/>
              <a:buNone/>
              <a:defRPr sz="3600"/>
            </a:lvl3pPr>
            <a:lvl4pPr lvl="3" algn="ctr">
              <a:lnSpc>
                <a:spcPct val="100000"/>
              </a:lnSpc>
              <a:spcBef>
                <a:spcPts val="0"/>
              </a:spcBef>
              <a:spcAft>
                <a:spcPts val="0"/>
              </a:spcAft>
              <a:buSzPts val="2700"/>
              <a:buNone/>
              <a:defRPr sz="3600"/>
            </a:lvl4pPr>
            <a:lvl5pPr lvl="4" algn="ctr">
              <a:lnSpc>
                <a:spcPct val="100000"/>
              </a:lnSpc>
              <a:spcBef>
                <a:spcPts val="0"/>
              </a:spcBef>
              <a:spcAft>
                <a:spcPts val="0"/>
              </a:spcAft>
              <a:buSzPts val="2700"/>
              <a:buNone/>
              <a:defRPr sz="3600"/>
            </a:lvl5pPr>
            <a:lvl6pPr lvl="5" algn="ctr">
              <a:lnSpc>
                <a:spcPct val="100000"/>
              </a:lnSpc>
              <a:spcBef>
                <a:spcPts val="0"/>
              </a:spcBef>
              <a:spcAft>
                <a:spcPts val="0"/>
              </a:spcAft>
              <a:buSzPts val="2700"/>
              <a:buNone/>
              <a:defRPr sz="3600"/>
            </a:lvl6pPr>
            <a:lvl7pPr lvl="6" algn="ctr">
              <a:lnSpc>
                <a:spcPct val="100000"/>
              </a:lnSpc>
              <a:spcBef>
                <a:spcPts val="0"/>
              </a:spcBef>
              <a:spcAft>
                <a:spcPts val="0"/>
              </a:spcAft>
              <a:buSzPts val="2700"/>
              <a:buNone/>
              <a:defRPr sz="3600"/>
            </a:lvl7pPr>
            <a:lvl8pPr lvl="7" algn="ctr">
              <a:lnSpc>
                <a:spcPct val="100000"/>
              </a:lnSpc>
              <a:spcBef>
                <a:spcPts val="0"/>
              </a:spcBef>
              <a:spcAft>
                <a:spcPts val="0"/>
              </a:spcAft>
              <a:buSzPts val="2700"/>
              <a:buNone/>
              <a:defRPr sz="3600"/>
            </a:lvl8pPr>
            <a:lvl9pPr lvl="8" algn="ctr">
              <a:lnSpc>
                <a:spcPct val="100000"/>
              </a:lnSpc>
              <a:spcBef>
                <a:spcPts val="0"/>
              </a:spcBef>
              <a:spcAft>
                <a:spcPts val="0"/>
              </a:spcAft>
              <a:buSzPts val="2700"/>
              <a:buNone/>
              <a:defRPr sz="3600"/>
            </a:lvl9pPr>
          </a:lstStyle>
          <a:p>
            <a:endParaRPr/>
          </a:p>
        </p:txBody>
      </p:sp>
      <p:sp>
        <p:nvSpPr>
          <p:cNvPr id="344" name="Google Shape;344;p26"/>
          <p:cNvSpPr txBox="1">
            <a:spLocks noGrp="1"/>
          </p:cNvSpPr>
          <p:nvPr>
            <p:ph type="title" idx="5"/>
          </p:nvPr>
        </p:nvSpPr>
        <p:spPr>
          <a:xfrm>
            <a:off x="3442500" y="3436973"/>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345" name="Google Shape;345;p26"/>
          <p:cNvSpPr txBox="1">
            <a:spLocks noGrp="1"/>
          </p:cNvSpPr>
          <p:nvPr>
            <p:ph type="subTitle" idx="6"/>
          </p:nvPr>
        </p:nvSpPr>
        <p:spPr>
          <a:xfrm>
            <a:off x="3442500" y="3786373"/>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346" name="Google Shape;346;p26"/>
          <p:cNvSpPr txBox="1">
            <a:spLocks noGrp="1"/>
          </p:cNvSpPr>
          <p:nvPr>
            <p:ph type="title" idx="7"/>
          </p:nvPr>
        </p:nvSpPr>
        <p:spPr>
          <a:xfrm>
            <a:off x="6315300" y="1919400"/>
            <a:ext cx="1851000" cy="6765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2700"/>
              <a:buNone/>
              <a:defRPr sz="3600"/>
            </a:lvl1pPr>
            <a:lvl2pPr lvl="1" algn="ctr">
              <a:lnSpc>
                <a:spcPct val="100000"/>
              </a:lnSpc>
              <a:spcBef>
                <a:spcPts val="0"/>
              </a:spcBef>
              <a:spcAft>
                <a:spcPts val="0"/>
              </a:spcAft>
              <a:buSzPts val="2700"/>
              <a:buNone/>
              <a:defRPr sz="3600"/>
            </a:lvl2pPr>
            <a:lvl3pPr lvl="2" algn="ctr">
              <a:lnSpc>
                <a:spcPct val="100000"/>
              </a:lnSpc>
              <a:spcBef>
                <a:spcPts val="0"/>
              </a:spcBef>
              <a:spcAft>
                <a:spcPts val="0"/>
              </a:spcAft>
              <a:buSzPts val="2700"/>
              <a:buNone/>
              <a:defRPr sz="3600"/>
            </a:lvl3pPr>
            <a:lvl4pPr lvl="3" algn="ctr">
              <a:lnSpc>
                <a:spcPct val="100000"/>
              </a:lnSpc>
              <a:spcBef>
                <a:spcPts val="0"/>
              </a:spcBef>
              <a:spcAft>
                <a:spcPts val="0"/>
              </a:spcAft>
              <a:buSzPts val="2700"/>
              <a:buNone/>
              <a:defRPr sz="3600"/>
            </a:lvl4pPr>
            <a:lvl5pPr lvl="4" algn="ctr">
              <a:lnSpc>
                <a:spcPct val="100000"/>
              </a:lnSpc>
              <a:spcBef>
                <a:spcPts val="0"/>
              </a:spcBef>
              <a:spcAft>
                <a:spcPts val="0"/>
              </a:spcAft>
              <a:buSzPts val="2700"/>
              <a:buNone/>
              <a:defRPr sz="3600"/>
            </a:lvl5pPr>
            <a:lvl6pPr lvl="5" algn="ctr">
              <a:lnSpc>
                <a:spcPct val="100000"/>
              </a:lnSpc>
              <a:spcBef>
                <a:spcPts val="0"/>
              </a:spcBef>
              <a:spcAft>
                <a:spcPts val="0"/>
              </a:spcAft>
              <a:buSzPts val="2700"/>
              <a:buNone/>
              <a:defRPr sz="3600"/>
            </a:lvl6pPr>
            <a:lvl7pPr lvl="6" algn="ctr">
              <a:lnSpc>
                <a:spcPct val="100000"/>
              </a:lnSpc>
              <a:spcBef>
                <a:spcPts val="0"/>
              </a:spcBef>
              <a:spcAft>
                <a:spcPts val="0"/>
              </a:spcAft>
              <a:buSzPts val="2700"/>
              <a:buNone/>
              <a:defRPr sz="3600"/>
            </a:lvl7pPr>
            <a:lvl8pPr lvl="7" algn="ctr">
              <a:lnSpc>
                <a:spcPct val="100000"/>
              </a:lnSpc>
              <a:spcBef>
                <a:spcPts val="0"/>
              </a:spcBef>
              <a:spcAft>
                <a:spcPts val="0"/>
              </a:spcAft>
              <a:buSzPts val="2700"/>
              <a:buNone/>
              <a:defRPr sz="3600"/>
            </a:lvl8pPr>
            <a:lvl9pPr lvl="8" algn="ctr">
              <a:lnSpc>
                <a:spcPct val="100000"/>
              </a:lnSpc>
              <a:spcBef>
                <a:spcPts val="0"/>
              </a:spcBef>
              <a:spcAft>
                <a:spcPts val="0"/>
              </a:spcAft>
              <a:buSzPts val="2700"/>
              <a:buNone/>
              <a:defRPr sz="3600"/>
            </a:lvl9pPr>
          </a:lstStyle>
          <a:p>
            <a:endParaRPr/>
          </a:p>
        </p:txBody>
      </p:sp>
      <p:sp>
        <p:nvSpPr>
          <p:cNvPr id="347" name="Google Shape;347;p26"/>
          <p:cNvSpPr txBox="1">
            <a:spLocks noGrp="1"/>
          </p:cNvSpPr>
          <p:nvPr>
            <p:ph type="title" idx="8"/>
          </p:nvPr>
        </p:nvSpPr>
        <p:spPr>
          <a:xfrm>
            <a:off x="6111300" y="3436973"/>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348" name="Google Shape;348;p26"/>
          <p:cNvSpPr txBox="1">
            <a:spLocks noGrp="1"/>
          </p:cNvSpPr>
          <p:nvPr>
            <p:ph type="subTitle" idx="9"/>
          </p:nvPr>
        </p:nvSpPr>
        <p:spPr>
          <a:xfrm>
            <a:off x="6111300" y="3786373"/>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grpSp>
        <p:nvGrpSpPr>
          <p:cNvPr id="349" name="Google Shape;349;p26"/>
          <p:cNvGrpSpPr/>
          <p:nvPr/>
        </p:nvGrpSpPr>
        <p:grpSpPr>
          <a:xfrm>
            <a:off x="195200" y="144138"/>
            <a:ext cx="618200" cy="760500"/>
            <a:chOff x="2434775" y="1800150"/>
            <a:chExt cx="618200" cy="760500"/>
          </a:xfrm>
        </p:grpSpPr>
        <p:sp>
          <p:nvSpPr>
            <p:cNvPr id="350" name="Google Shape;350;p26"/>
            <p:cNvSpPr/>
            <p:nvPr/>
          </p:nvSpPr>
          <p:spPr>
            <a:xfrm>
              <a:off x="2441350" y="2030975"/>
              <a:ext cx="611625" cy="529675"/>
            </a:xfrm>
            <a:custGeom>
              <a:avLst/>
              <a:gdLst/>
              <a:ahLst/>
              <a:cxnLst/>
              <a:rect l="l" t="t" r="r" b="b"/>
              <a:pathLst>
                <a:path w="24465" h="21187" extrusionOk="0">
                  <a:moveTo>
                    <a:pt x="1" y="0"/>
                  </a:moveTo>
                  <a:lnTo>
                    <a:pt x="12232" y="21187"/>
                  </a:lnTo>
                  <a:lnTo>
                    <a:pt x="24464" y="0"/>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51" name="Google Shape;351;p26"/>
            <p:cNvSpPr/>
            <p:nvPr/>
          </p:nvSpPr>
          <p:spPr>
            <a:xfrm>
              <a:off x="2434775" y="1800150"/>
              <a:ext cx="611625" cy="529675"/>
            </a:xfrm>
            <a:custGeom>
              <a:avLst/>
              <a:gdLst/>
              <a:ahLst/>
              <a:cxnLst/>
              <a:rect l="l" t="t" r="r" b="b"/>
              <a:pathLst>
                <a:path w="24465" h="21187" extrusionOk="0">
                  <a:moveTo>
                    <a:pt x="1" y="0"/>
                  </a:moveTo>
                  <a:lnTo>
                    <a:pt x="12232" y="21187"/>
                  </a:lnTo>
                  <a:lnTo>
                    <a:pt x="24464" y="0"/>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352" name="Google Shape;352;p26"/>
          <p:cNvGrpSpPr/>
          <p:nvPr/>
        </p:nvGrpSpPr>
        <p:grpSpPr>
          <a:xfrm>
            <a:off x="1043875" y="144151"/>
            <a:ext cx="641650" cy="332025"/>
            <a:chOff x="1151000" y="1881425"/>
            <a:chExt cx="641650" cy="332025"/>
          </a:xfrm>
        </p:grpSpPr>
        <p:sp>
          <p:nvSpPr>
            <p:cNvPr id="353" name="Google Shape;353;p26"/>
            <p:cNvSpPr/>
            <p:nvPr/>
          </p:nvSpPr>
          <p:spPr>
            <a:xfrm>
              <a:off x="1151000" y="2045450"/>
              <a:ext cx="641650" cy="168000"/>
            </a:xfrm>
            <a:custGeom>
              <a:avLst/>
              <a:gdLst/>
              <a:ahLst/>
              <a:cxnLst/>
              <a:rect l="l" t="t" r="r" b="b"/>
              <a:pathLst>
                <a:path w="25666" h="6720" extrusionOk="0">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54" name="Google Shape;354;p26"/>
            <p:cNvSpPr/>
            <p:nvPr/>
          </p:nvSpPr>
          <p:spPr>
            <a:xfrm>
              <a:off x="1151000" y="1881425"/>
              <a:ext cx="641650" cy="168000"/>
            </a:xfrm>
            <a:custGeom>
              <a:avLst/>
              <a:gdLst/>
              <a:ahLst/>
              <a:cxnLst/>
              <a:rect l="l" t="t" r="r" b="b"/>
              <a:pathLst>
                <a:path w="25666" h="6720" extrusionOk="0">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355" name="Google Shape;355;p26"/>
          <p:cNvGrpSpPr/>
          <p:nvPr/>
        </p:nvGrpSpPr>
        <p:grpSpPr>
          <a:xfrm>
            <a:off x="868425" y="622700"/>
            <a:ext cx="175450" cy="175450"/>
            <a:chOff x="5826950" y="2305200"/>
            <a:chExt cx="175450" cy="175450"/>
          </a:xfrm>
        </p:grpSpPr>
        <p:sp>
          <p:nvSpPr>
            <p:cNvPr id="356" name="Google Shape;356;p26"/>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57" name="Google Shape;357;p26"/>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358" name="Google Shape;358;p26"/>
          <p:cNvGrpSpPr/>
          <p:nvPr/>
        </p:nvGrpSpPr>
        <p:grpSpPr>
          <a:xfrm rot="10800000">
            <a:off x="7972752" y="1"/>
            <a:ext cx="1286568" cy="645932"/>
            <a:chOff x="5008150" y="5073600"/>
            <a:chExt cx="801700" cy="402500"/>
          </a:xfrm>
        </p:grpSpPr>
        <p:sp>
          <p:nvSpPr>
            <p:cNvPr id="359" name="Google Shape;359;p26"/>
            <p:cNvSpPr/>
            <p:nvPr/>
          </p:nvSpPr>
          <p:spPr>
            <a:xfrm>
              <a:off x="5008150" y="5073600"/>
              <a:ext cx="801700" cy="402500"/>
            </a:xfrm>
            <a:custGeom>
              <a:avLst/>
              <a:gdLst/>
              <a:ahLst/>
              <a:cxnLst/>
              <a:rect l="l" t="t" r="r" b="b"/>
              <a:pathLst>
                <a:path w="32068" h="16100" extrusionOk="0">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60" name="Google Shape;360;p26"/>
            <p:cNvSpPr/>
            <p:nvPr/>
          </p:nvSpPr>
          <p:spPr>
            <a:xfrm>
              <a:off x="5115950" y="5181375"/>
              <a:ext cx="585725" cy="294075"/>
            </a:xfrm>
            <a:custGeom>
              <a:avLst/>
              <a:gdLst/>
              <a:ahLst/>
              <a:cxnLst/>
              <a:rect l="l" t="t" r="r" b="b"/>
              <a:pathLst>
                <a:path w="23429" h="11763" extrusionOk="0">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361" name="Google Shape;361;p26"/>
          <p:cNvGrpSpPr/>
          <p:nvPr/>
        </p:nvGrpSpPr>
        <p:grpSpPr>
          <a:xfrm>
            <a:off x="7797300" y="436675"/>
            <a:ext cx="175450" cy="175450"/>
            <a:chOff x="5826950" y="2305200"/>
            <a:chExt cx="175450" cy="175450"/>
          </a:xfrm>
        </p:grpSpPr>
        <p:sp>
          <p:nvSpPr>
            <p:cNvPr id="362" name="Google Shape;362;p26"/>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63" name="Google Shape;363;p26"/>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Six Columns">
  <p:cSld name="Title + Six Columns">
    <p:spTree>
      <p:nvGrpSpPr>
        <p:cNvPr id="1" name="Shape 364"/>
        <p:cNvGrpSpPr/>
        <p:nvPr/>
      </p:nvGrpSpPr>
      <p:grpSpPr>
        <a:xfrm>
          <a:off x="0" y="0"/>
          <a:ext cx="0" cy="0"/>
          <a:chOff x="0" y="0"/>
          <a:chExt cx="0" cy="0"/>
        </a:xfrm>
      </p:grpSpPr>
      <p:sp>
        <p:nvSpPr>
          <p:cNvPr id="365" name="Google Shape;365;p27"/>
          <p:cNvSpPr txBox="1">
            <a:spLocks noGrp="1"/>
          </p:cNvSpPr>
          <p:nvPr>
            <p:ph type="title"/>
          </p:nvPr>
        </p:nvSpPr>
        <p:spPr>
          <a:xfrm>
            <a:off x="1634100" y="372175"/>
            <a:ext cx="5875800" cy="6765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600"/>
            </a:lvl2pPr>
            <a:lvl3pPr lvl="2" algn="ctr">
              <a:lnSpc>
                <a:spcPct val="100000"/>
              </a:lnSpc>
              <a:spcBef>
                <a:spcPts val="0"/>
              </a:spcBef>
              <a:spcAft>
                <a:spcPts val="0"/>
              </a:spcAft>
              <a:buSzPts val="2000"/>
              <a:buNone/>
              <a:defRPr sz="2600"/>
            </a:lvl3pPr>
            <a:lvl4pPr lvl="3" algn="ctr">
              <a:lnSpc>
                <a:spcPct val="100000"/>
              </a:lnSpc>
              <a:spcBef>
                <a:spcPts val="0"/>
              </a:spcBef>
              <a:spcAft>
                <a:spcPts val="0"/>
              </a:spcAft>
              <a:buSzPts val="2000"/>
              <a:buNone/>
              <a:defRPr sz="2600"/>
            </a:lvl4pPr>
            <a:lvl5pPr lvl="4" algn="ctr">
              <a:lnSpc>
                <a:spcPct val="100000"/>
              </a:lnSpc>
              <a:spcBef>
                <a:spcPts val="0"/>
              </a:spcBef>
              <a:spcAft>
                <a:spcPts val="0"/>
              </a:spcAft>
              <a:buSzPts val="2000"/>
              <a:buNone/>
              <a:defRPr sz="2600"/>
            </a:lvl5pPr>
            <a:lvl6pPr lvl="5" algn="ctr">
              <a:lnSpc>
                <a:spcPct val="100000"/>
              </a:lnSpc>
              <a:spcBef>
                <a:spcPts val="0"/>
              </a:spcBef>
              <a:spcAft>
                <a:spcPts val="0"/>
              </a:spcAft>
              <a:buSzPts val="2000"/>
              <a:buNone/>
              <a:defRPr sz="2600"/>
            </a:lvl6pPr>
            <a:lvl7pPr lvl="6" algn="ctr">
              <a:lnSpc>
                <a:spcPct val="100000"/>
              </a:lnSpc>
              <a:spcBef>
                <a:spcPts val="0"/>
              </a:spcBef>
              <a:spcAft>
                <a:spcPts val="0"/>
              </a:spcAft>
              <a:buSzPts val="2000"/>
              <a:buNone/>
              <a:defRPr sz="2600"/>
            </a:lvl7pPr>
            <a:lvl8pPr lvl="7" algn="ctr">
              <a:lnSpc>
                <a:spcPct val="100000"/>
              </a:lnSpc>
              <a:spcBef>
                <a:spcPts val="0"/>
              </a:spcBef>
              <a:spcAft>
                <a:spcPts val="0"/>
              </a:spcAft>
              <a:buSzPts val="2000"/>
              <a:buNone/>
              <a:defRPr sz="2600"/>
            </a:lvl8pPr>
            <a:lvl9pPr lvl="8" algn="ctr">
              <a:lnSpc>
                <a:spcPct val="100000"/>
              </a:lnSpc>
              <a:spcBef>
                <a:spcPts val="0"/>
              </a:spcBef>
              <a:spcAft>
                <a:spcPts val="0"/>
              </a:spcAft>
              <a:buSzPts val="2000"/>
              <a:buNone/>
              <a:defRPr sz="2600"/>
            </a:lvl9pPr>
          </a:lstStyle>
          <a:p>
            <a:endParaRPr/>
          </a:p>
        </p:txBody>
      </p:sp>
      <p:sp>
        <p:nvSpPr>
          <p:cNvPr id="366" name="Google Shape;366;p27"/>
          <p:cNvSpPr txBox="1">
            <a:spLocks noGrp="1"/>
          </p:cNvSpPr>
          <p:nvPr>
            <p:ph type="title" idx="2"/>
          </p:nvPr>
        </p:nvSpPr>
        <p:spPr>
          <a:xfrm>
            <a:off x="948050" y="1842949"/>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367" name="Google Shape;367;p27"/>
          <p:cNvSpPr txBox="1">
            <a:spLocks noGrp="1"/>
          </p:cNvSpPr>
          <p:nvPr>
            <p:ph type="subTitle" idx="1"/>
          </p:nvPr>
        </p:nvSpPr>
        <p:spPr>
          <a:xfrm>
            <a:off x="948050" y="2192349"/>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368" name="Google Shape;368;p27"/>
          <p:cNvSpPr txBox="1">
            <a:spLocks noGrp="1"/>
          </p:cNvSpPr>
          <p:nvPr>
            <p:ph type="title" idx="3"/>
          </p:nvPr>
        </p:nvSpPr>
        <p:spPr>
          <a:xfrm>
            <a:off x="3442500" y="1842949"/>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369" name="Google Shape;369;p27"/>
          <p:cNvSpPr txBox="1">
            <a:spLocks noGrp="1"/>
          </p:cNvSpPr>
          <p:nvPr>
            <p:ph type="subTitle" idx="4"/>
          </p:nvPr>
        </p:nvSpPr>
        <p:spPr>
          <a:xfrm>
            <a:off x="3442500" y="2192349"/>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370" name="Google Shape;370;p27"/>
          <p:cNvSpPr txBox="1">
            <a:spLocks noGrp="1"/>
          </p:cNvSpPr>
          <p:nvPr>
            <p:ph type="title" idx="5"/>
          </p:nvPr>
        </p:nvSpPr>
        <p:spPr>
          <a:xfrm>
            <a:off x="5936950" y="1842949"/>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371" name="Google Shape;371;p27"/>
          <p:cNvSpPr txBox="1">
            <a:spLocks noGrp="1"/>
          </p:cNvSpPr>
          <p:nvPr>
            <p:ph type="subTitle" idx="6"/>
          </p:nvPr>
        </p:nvSpPr>
        <p:spPr>
          <a:xfrm>
            <a:off x="5936950" y="2192349"/>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372" name="Google Shape;372;p27"/>
          <p:cNvSpPr txBox="1">
            <a:spLocks noGrp="1"/>
          </p:cNvSpPr>
          <p:nvPr>
            <p:ph type="title" idx="7"/>
          </p:nvPr>
        </p:nvSpPr>
        <p:spPr>
          <a:xfrm>
            <a:off x="948050" y="3378648"/>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373" name="Google Shape;373;p27"/>
          <p:cNvSpPr txBox="1">
            <a:spLocks noGrp="1"/>
          </p:cNvSpPr>
          <p:nvPr>
            <p:ph type="subTitle" idx="8"/>
          </p:nvPr>
        </p:nvSpPr>
        <p:spPr>
          <a:xfrm>
            <a:off x="948050" y="3728048"/>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374" name="Google Shape;374;p27"/>
          <p:cNvSpPr txBox="1">
            <a:spLocks noGrp="1"/>
          </p:cNvSpPr>
          <p:nvPr>
            <p:ph type="title" idx="9"/>
          </p:nvPr>
        </p:nvSpPr>
        <p:spPr>
          <a:xfrm>
            <a:off x="3442500" y="3378648"/>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375" name="Google Shape;375;p27"/>
          <p:cNvSpPr txBox="1">
            <a:spLocks noGrp="1"/>
          </p:cNvSpPr>
          <p:nvPr>
            <p:ph type="subTitle" idx="13"/>
          </p:nvPr>
        </p:nvSpPr>
        <p:spPr>
          <a:xfrm>
            <a:off x="3442500" y="3728048"/>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376" name="Google Shape;376;p27"/>
          <p:cNvSpPr txBox="1">
            <a:spLocks noGrp="1"/>
          </p:cNvSpPr>
          <p:nvPr>
            <p:ph type="title" idx="14"/>
          </p:nvPr>
        </p:nvSpPr>
        <p:spPr>
          <a:xfrm>
            <a:off x="5936950" y="3378648"/>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377" name="Google Shape;377;p27"/>
          <p:cNvSpPr txBox="1">
            <a:spLocks noGrp="1"/>
          </p:cNvSpPr>
          <p:nvPr>
            <p:ph type="subTitle" idx="15"/>
          </p:nvPr>
        </p:nvSpPr>
        <p:spPr>
          <a:xfrm>
            <a:off x="5936950" y="3728048"/>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grpSp>
        <p:nvGrpSpPr>
          <p:cNvPr id="378" name="Google Shape;378;p27"/>
          <p:cNvGrpSpPr/>
          <p:nvPr/>
        </p:nvGrpSpPr>
        <p:grpSpPr>
          <a:xfrm rot="-5400000">
            <a:off x="496451" y="-496450"/>
            <a:ext cx="1004175" cy="1997075"/>
            <a:chOff x="5601325" y="2619050"/>
            <a:chExt cx="1004175" cy="1997075"/>
          </a:xfrm>
        </p:grpSpPr>
        <p:sp>
          <p:nvSpPr>
            <p:cNvPr id="379" name="Google Shape;379;p27"/>
            <p:cNvSpPr/>
            <p:nvPr/>
          </p:nvSpPr>
          <p:spPr>
            <a:xfrm>
              <a:off x="5914500" y="2921050"/>
              <a:ext cx="691000" cy="1381875"/>
            </a:xfrm>
            <a:custGeom>
              <a:avLst/>
              <a:gdLst/>
              <a:ahLst/>
              <a:cxnLst/>
              <a:rect l="l" t="t" r="r" b="b"/>
              <a:pathLst>
                <a:path w="27640" h="55275" extrusionOk="0">
                  <a:moveTo>
                    <a:pt x="27639" y="0"/>
                  </a:moveTo>
                  <a:cubicBezTo>
                    <a:pt x="12375" y="0"/>
                    <a:pt x="1" y="12375"/>
                    <a:pt x="1" y="27637"/>
                  </a:cubicBezTo>
                  <a:cubicBezTo>
                    <a:pt x="1" y="42900"/>
                    <a:pt x="12374" y="55275"/>
                    <a:pt x="27639" y="55275"/>
                  </a:cubicBezTo>
                  <a:lnTo>
                    <a:pt x="27639" y="0"/>
                  </a:lnTo>
                  <a:close/>
                </a:path>
              </a:pathLst>
            </a:custGeom>
            <a:solidFill>
              <a:schemeClr val="accent3"/>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80" name="Google Shape;380;p27"/>
            <p:cNvSpPr/>
            <p:nvPr/>
          </p:nvSpPr>
          <p:spPr>
            <a:xfrm>
              <a:off x="5831350" y="2837850"/>
              <a:ext cx="774150" cy="774150"/>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81" name="Google Shape;381;p27"/>
            <p:cNvSpPr/>
            <p:nvPr/>
          </p:nvSpPr>
          <p:spPr>
            <a:xfrm>
              <a:off x="5820150" y="3611975"/>
              <a:ext cx="785350" cy="7853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82" name="Google Shape;382;p27"/>
            <p:cNvSpPr/>
            <p:nvPr/>
          </p:nvSpPr>
          <p:spPr>
            <a:xfrm>
              <a:off x="5831350" y="2837850"/>
              <a:ext cx="774150" cy="774150"/>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83" name="Google Shape;383;p27"/>
            <p:cNvSpPr/>
            <p:nvPr/>
          </p:nvSpPr>
          <p:spPr>
            <a:xfrm>
              <a:off x="5820150" y="3611975"/>
              <a:ext cx="785350" cy="7853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84" name="Google Shape;384;p27"/>
            <p:cNvSpPr/>
            <p:nvPr/>
          </p:nvSpPr>
          <p:spPr>
            <a:xfrm>
              <a:off x="5760225" y="2766725"/>
              <a:ext cx="845275" cy="845275"/>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85" name="Google Shape;385;p27"/>
            <p:cNvSpPr/>
            <p:nvPr/>
          </p:nvSpPr>
          <p:spPr>
            <a:xfrm>
              <a:off x="5749000" y="3611975"/>
              <a:ext cx="856500" cy="856475"/>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86" name="Google Shape;386;p27"/>
            <p:cNvSpPr/>
            <p:nvPr/>
          </p:nvSpPr>
          <p:spPr>
            <a:xfrm>
              <a:off x="5760225" y="2766725"/>
              <a:ext cx="845275" cy="845275"/>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87" name="Google Shape;387;p27"/>
            <p:cNvSpPr/>
            <p:nvPr/>
          </p:nvSpPr>
          <p:spPr>
            <a:xfrm>
              <a:off x="5749000" y="3611975"/>
              <a:ext cx="856500" cy="856475"/>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88" name="Google Shape;388;p27"/>
            <p:cNvSpPr/>
            <p:nvPr/>
          </p:nvSpPr>
          <p:spPr>
            <a:xfrm>
              <a:off x="5689325" y="2695850"/>
              <a:ext cx="916175" cy="916150"/>
            </a:xfrm>
            <a:custGeom>
              <a:avLst/>
              <a:gdLst/>
              <a:ahLst/>
              <a:cxnLst/>
              <a:rect l="l" t="t" r="r" b="b"/>
              <a:pathLst>
                <a:path w="36647" h="36646" extrusionOk="0">
                  <a:moveTo>
                    <a:pt x="36646" y="0"/>
                  </a:moveTo>
                  <a:cubicBezTo>
                    <a:pt x="16439" y="0"/>
                    <a:pt x="1" y="16439"/>
                    <a:pt x="1" y="36645"/>
                  </a:cubicBezTo>
                  <a:lnTo>
                    <a:pt x="300" y="36645"/>
                  </a:lnTo>
                  <a:cubicBezTo>
                    <a:pt x="300" y="16604"/>
                    <a:pt x="16605" y="299"/>
                    <a:pt x="36646" y="299"/>
                  </a:cubicBezTo>
                  <a:lnTo>
                    <a:pt x="36646"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89" name="Google Shape;389;p27"/>
            <p:cNvSpPr/>
            <p:nvPr/>
          </p:nvSpPr>
          <p:spPr>
            <a:xfrm>
              <a:off x="5678150" y="3611975"/>
              <a:ext cx="927350" cy="927325"/>
            </a:xfrm>
            <a:custGeom>
              <a:avLst/>
              <a:gdLst/>
              <a:ahLst/>
              <a:cxnLst/>
              <a:rect l="l" t="t" r="r" b="b"/>
              <a:pathLst>
                <a:path w="37094" h="37093" extrusionOk="0">
                  <a:moveTo>
                    <a:pt x="1" y="0"/>
                  </a:moveTo>
                  <a:cubicBezTo>
                    <a:pt x="1" y="20452"/>
                    <a:pt x="16641" y="37092"/>
                    <a:pt x="37093" y="37092"/>
                  </a:cubicBezTo>
                  <a:lnTo>
                    <a:pt x="37093" y="35898"/>
                  </a:lnTo>
                  <a:cubicBezTo>
                    <a:pt x="17298" y="35898"/>
                    <a:pt x="1194" y="19794"/>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90" name="Google Shape;390;p27"/>
            <p:cNvSpPr/>
            <p:nvPr/>
          </p:nvSpPr>
          <p:spPr>
            <a:xfrm>
              <a:off x="5612525" y="2619050"/>
              <a:ext cx="992975" cy="992950"/>
            </a:xfrm>
            <a:custGeom>
              <a:avLst/>
              <a:gdLst/>
              <a:ahLst/>
              <a:cxnLst/>
              <a:rect l="l" t="t" r="r" b="b"/>
              <a:pathLst>
                <a:path w="39719" h="39718" extrusionOk="0">
                  <a:moveTo>
                    <a:pt x="39718" y="0"/>
                  </a:moveTo>
                  <a:cubicBezTo>
                    <a:pt x="17818" y="0"/>
                    <a:pt x="0" y="17817"/>
                    <a:pt x="0" y="39717"/>
                  </a:cubicBezTo>
                  <a:lnTo>
                    <a:pt x="299" y="39717"/>
                  </a:lnTo>
                  <a:cubicBezTo>
                    <a:pt x="299" y="17982"/>
                    <a:pt x="17982" y="298"/>
                    <a:pt x="39718" y="298"/>
                  </a:cubicBezTo>
                  <a:lnTo>
                    <a:pt x="39718"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91" name="Google Shape;391;p27"/>
            <p:cNvSpPr/>
            <p:nvPr/>
          </p:nvSpPr>
          <p:spPr>
            <a:xfrm>
              <a:off x="5601325" y="3611975"/>
              <a:ext cx="1004175" cy="1004150"/>
            </a:xfrm>
            <a:custGeom>
              <a:avLst/>
              <a:gdLst/>
              <a:ahLst/>
              <a:cxnLst/>
              <a:rect l="l" t="t" r="r" b="b"/>
              <a:pathLst>
                <a:path w="40167" h="40166" extrusionOk="0">
                  <a:moveTo>
                    <a:pt x="1" y="0"/>
                  </a:moveTo>
                  <a:cubicBezTo>
                    <a:pt x="1" y="22146"/>
                    <a:pt x="18019" y="40165"/>
                    <a:pt x="40166" y="40165"/>
                  </a:cubicBezTo>
                  <a:lnTo>
                    <a:pt x="40166" y="38971"/>
                  </a:lnTo>
                  <a:cubicBezTo>
                    <a:pt x="18677" y="38971"/>
                    <a:pt x="1194" y="21488"/>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392" name="Google Shape;392;p27"/>
          <p:cNvGrpSpPr/>
          <p:nvPr/>
        </p:nvGrpSpPr>
        <p:grpSpPr>
          <a:xfrm>
            <a:off x="136375" y="906625"/>
            <a:ext cx="108150" cy="669300"/>
            <a:chOff x="5169950" y="3910650"/>
            <a:chExt cx="108150" cy="669300"/>
          </a:xfrm>
        </p:grpSpPr>
        <p:sp>
          <p:nvSpPr>
            <p:cNvPr id="393" name="Google Shape;393;p27"/>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94" name="Google Shape;394;p27"/>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95" name="Google Shape;395;p27"/>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96" name="Google Shape;396;p27"/>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397" name="Google Shape;397;p27"/>
          <p:cNvGrpSpPr/>
          <p:nvPr/>
        </p:nvGrpSpPr>
        <p:grpSpPr>
          <a:xfrm>
            <a:off x="8371325" y="121825"/>
            <a:ext cx="618200" cy="760500"/>
            <a:chOff x="2434775" y="1800150"/>
            <a:chExt cx="618200" cy="760500"/>
          </a:xfrm>
        </p:grpSpPr>
        <p:sp>
          <p:nvSpPr>
            <p:cNvPr id="398" name="Google Shape;398;p27"/>
            <p:cNvSpPr/>
            <p:nvPr/>
          </p:nvSpPr>
          <p:spPr>
            <a:xfrm>
              <a:off x="2441350" y="2030975"/>
              <a:ext cx="611625" cy="529675"/>
            </a:xfrm>
            <a:custGeom>
              <a:avLst/>
              <a:gdLst/>
              <a:ahLst/>
              <a:cxnLst/>
              <a:rect l="l" t="t" r="r" b="b"/>
              <a:pathLst>
                <a:path w="24465" h="21187" extrusionOk="0">
                  <a:moveTo>
                    <a:pt x="1" y="0"/>
                  </a:moveTo>
                  <a:lnTo>
                    <a:pt x="12232" y="21187"/>
                  </a:lnTo>
                  <a:lnTo>
                    <a:pt x="24464" y="0"/>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99" name="Google Shape;399;p27"/>
            <p:cNvSpPr/>
            <p:nvPr/>
          </p:nvSpPr>
          <p:spPr>
            <a:xfrm>
              <a:off x="2434775" y="1800150"/>
              <a:ext cx="611625" cy="529675"/>
            </a:xfrm>
            <a:custGeom>
              <a:avLst/>
              <a:gdLst/>
              <a:ahLst/>
              <a:cxnLst/>
              <a:rect l="l" t="t" r="r" b="b"/>
              <a:pathLst>
                <a:path w="24465" h="21187" extrusionOk="0">
                  <a:moveTo>
                    <a:pt x="1" y="0"/>
                  </a:moveTo>
                  <a:lnTo>
                    <a:pt x="12232" y="21187"/>
                  </a:lnTo>
                  <a:lnTo>
                    <a:pt x="24464" y="0"/>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400" name="Google Shape;400;p27"/>
          <p:cNvGrpSpPr/>
          <p:nvPr/>
        </p:nvGrpSpPr>
        <p:grpSpPr>
          <a:xfrm rot="5400000">
            <a:off x="7668425" y="115551"/>
            <a:ext cx="544350" cy="313225"/>
            <a:chOff x="4383475" y="1747875"/>
            <a:chExt cx="544350" cy="313225"/>
          </a:xfrm>
        </p:grpSpPr>
        <p:sp>
          <p:nvSpPr>
            <p:cNvPr id="401" name="Google Shape;401;p27"/>
            <p:cNvSpPr/>
            <p:nvPr/>
          </p:nvSpPr>
          <p:spPr>
            <a:xfrm>
              <a:off x="4383475" y="1747875"/>
              <a:ext cx="544350" cy="89500"/>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02" name="Google Shape;402;p27"/>
            <p:cNvSpPr/>
            <p:nvPr/>
          </p:nvSpPr>
          <p:spPr>
            <a:xfrm>
              <a:off x="4383475" y="1971575"/>
              <a:ext cx="544350" cy="89525"/>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403" name="Google Shape;403;p27"/>
          <p:cNvGrpSpPr/>
          <p:nvPr/>
        </p:nvGrpSpPr>
        <p:grpSpPr>
          <a:xfrm>
            <a:off x="8592701" y="1153550"/>
            <a:ext cx="175450" cy="175450"/>
            <a:chOff x="5826950" y="2305200"/>
            <a:chExt cx="175450" cy="175450"/>
          </a:xfrm>
        </p:grpSpPr>
        <p:sp>
          <p:nvSpPr>
            <p:cNvPr id="404" name="Google Shape;404;p27"/>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05" name="Google Shape;405;p27"/>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Design 2">
  <p:cSld name="Title + Design 2">
    <p:spTree>
      <p:nvGrpSpPr>
        <p:cNvPr id="1" name="Shape 417"/>
        <p:cNvGrpSpPr/>
        <p:nvPr/>
      </p:nvGrpSpPr>
      <p:grpSpPr>
        <a:xfrm>
          <a:off x="0" y="0"/>
          <a:ext cx="0" cy="0"/>
          <a:chOff x="0" y="0"/>
          <a:chExt cx="0" cy="0"/>
        </a:xfrm>
      </p:grpSpPr>
      <p:sp>
        <p:nvSpPr>
          <p:cNvPr id="418" name="Google Shape;418;p29"/>
          <p:cNvSpPr txBox="1">
            <a:spLocks noGrp="1"/>
          </p:cNvSpPr>
          <p:nvPr>
            <p:ph type="title"/>
          </p:nvPr>
        </p:nvSpPr>
        <p:spPr>
          <a:xfrm>
            <a:off x="1634100" y="372175"/>
            <a:ext cx="5875800" cy="6765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600"/>
            </a:lvl2pPr>
            <a:lvl3pPr lvl="2" algn="ctr">
              <a:lnSpc>
                <a:spcPct val="100000"/>
              </a:lnSpc>
              <a:spcBef>
                <a:spcPts val="0"/>
              </a:spcBef>
              <a:spcAft>
                <a:spcPts val="0"/>
              </a:spcAft>
              <a:buSzPts val="2000"/>
              <a:buNone/>
              <a:defRPr sz="2600"/>
            </a:lvl3pPr>
            <a:lvl4pPr lvl="3" algn="ctr">
              <a:lnSpc>
                <a:spcPct val="100000"/>
              </a:lnSpc>
              <a:spcBef>
                <a:spcPts val="0"/>
              </a:spcBef>
              <a:spcAft>
                <a:spcPts val="0"/>
              </a:spcAft>
              <a:buSzPts val="2000"/>
              <a:buNone/>
              <a:defRPr sz="2600"/>
            </a:lvl4pPr>
            <a:lvl5pPr lvl="4" algn="ctr">
              <a:lnSpc>
                <a:spcPct val="100000"/>
              </a:lnSpc>
              <a:spcBef>
                <a:spcPts val="0"/>
              </a:spcBef>
              <a:spcAft>
                <a:spcPts val="0"/>
              </a:spcAft>
              <a:buSzPts val="2000"/>
              <a:buNone/>
              <a:defRPr sz="2600"/>
            </a:lvl5pPr>
            <a:lvl6pPr lvl="5" algn="ctr">
              <a:lnSpc>
                <a:spcPct val="100000"/>
              </a:lnSpc>
              <a:spcBef>
                <a:spcPts val="0"/>
              </a:spcBef>
              <a:spcAft>
                <a:spcPts val="0"/>
              </a:spcAft>
              <a:buSzPts val="2000"/>
              <a:buNone/>
              <a:defRPr sz="2600"/>
            </a:lvl6pPr>
            <a:lvl7pPr lvl="6" algn="ctr">
              <a:lnSpc>
                <a:spcPct val="100000"/>
              </a:lnSpc>
              <a:spcBef>
                <a:spcPts val="0"/>
              </a:spcBef>
              <a:spcAft>
                <a:spcPts val="0"/>
              </a:spcAft>
              <a:buSzPts val="2000"/>
              <a:buNone/>
              <a:defRPr sz="2600"/>
            </a:lvl7pPr>
            <a:lvl8pPr lvl="7" algn="ctr">
              <a:lnSpc>
                <a:spcPct val="100000"/>
              </a:lnSpc>
              <a:spcBef>
                <a:spcPts val="0"/>
              </a:spcBef>
              <a:spcAft>
                <a:spcPts val="0"/>
              </a:spcAft>
              <a:buSzPts val="2000"/>
              <a:buNone/>
              <a:defRPr sz="2600"/>
            </a:lvl8pPr>
            <a:lvl9pPr lvl="8" algn="ctr">
              <a:lnSpc>
                <a:spcPct val="100000"/>
              </a:lnSpc>
              <a:spcBef>
                <a:spcPts val="0"/>
              </a:spcBef>
              <a:spcAft>
                <a:spcPts val="0"/>
              </a:spcAft>
              <a:buSzPts val="2000"/>
              <a:buNone/>
              <a:defRPr sz="2600"/>
            </a:lvl9pPr>
          </a:lstStyle>
          <a:p>
            <a:endParaRPr/>
          </a:p>
        </p:txBody>
      </p:sp>
      <p:grpSp>
        <p:nvGrpSpPr>
          <p:cNvPr id="419" name="Google Shape;419;p29"/>
          <p:cNvGrpSpPr/>
          <p:nvPr/>
        </p:nvGrpSpPr>
        <p:grpSpPr>
          <a:xfrm>
            <a:off x="-11" y="-23335"/>
            <a:ext cx="747770" cy="1467522"/>
            <a:chOff x="1158575" y="2606800"/>
            <a:chExt cx="497750" cy="976850"/>
          </a:xfrm>
        </p:grpSpPr>
        <p:sp>
          <p:nvSpPr>
            <p:cNvPr id="420" name="Google Shape;420;p29"/>
            <p:cNvSpPr/>
            <p:nvPr/>
          </p:nvSpPr>
          <p:spPr>
            <a:xfrm>
              <a:off x="1158575" y="2716225"/>
              <a:ext cx="22400" cy="22250"/>
            </a:xfrm>
            <a:custGeom>
              <a:avLst/>
              <a:gdLst/>
              <a:ahLst/>
              <a:cxnLst/>
              <a:rect l="l" t="t" r="r" b="b"/>
              <a:pathLst>
                <a:path w="896" h="890" extrusionOk="0">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21" name="Google Shape;421;p29"/>
            <p:cNvSpPr/>
            <p:nvPr/>
          </p:nvSpPr>
          <p:spPr>
            <a:xfrm>
              <a:off x="1239375" y="2725200"/>
              <a:ext cx="309550" cy="739750"/>
            </a:xfrm>
            <a:custGeom>
              <a:avLst/>
              <a:gdLst/>
              <a:ahLst/>
              <a:cxnLst/>
              <a:rect l="l" t="t" r="r" b="b"/>
              <a:pathLst>
                <a:path w="12382" h="29590" extrusionOk="0">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22" name="Google Shape;422;p29"/>
            <p:cNvSpPr/>
            <p:nvPr/>
          </p:nvSpPr>
          <p:spPr>
            <a:xfrm>
              <a:off x="1158575" y="3451875"/>
              <a:ext cx="22400" cy="22400"/>
            </a:xfrm>
            <a:custGeom>
              <a:avLst/>
              <a:gdLst/>
              <a:ahLst/>
              <a:cxnLst/>
              <a:rect l="l" t="t" r="r" b="b"/>
              <a:pathLst>
                <a:path w="896" h="896" extrusionOk="0">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23" name="Google Shape;423;p29"/>
            <p:cNvSpPr/>
            <p:nvPr/>
          </p:nvSpPr>
          <p:spPr>
            <a:xfrm>
              <a:off x="1158575" y="2606800"/>
              <a:ext cx="22400" cy="22250"/>
            </a:xfrm>
            <a:custGeom>
              <a:avLst/>
              <a:gdLst/>
              <a:ahLst/>
              <a:cxnLst/>
              <a:rect l="l" t="t" r="r" b="b"/>
              <a:pathLst>
                <a:path w="896" h="890" extrusionOk="0">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24" name="Google Shape;424;p29"/>
            <p:cNvSpPr/>
            <p:nvPr/>
          </p:nvSpPr>
          <p:spPr>
            <a:xfrm>
              <a:off x="1256825" y="2616975"/>
              <a:ext cx="399500" cy="956225"/>
            </a:xfrm>
            <a:custGeom>
              <a:avLst/>
              <a:gdLst/>
              <a:ahLst/>
              <a:cxnLst/>
              <a:rect l="l" t="t" r="r" b="b"/>
              <a:pathLst>
                <a:path w="15980" h="38249" extrusionOk="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25" name="Google Shape;425;p29"/>
            <p:cNvSpPr/>
            <p:nvPr/>
          </p:nvSpPr>
          <p:spPr>
            <a:xfrm>
              <a:off x="1158575" y="3561425"/>
              <a:ext cx="22400" cy="22225"/>
            </a:xfrm>
            <a:custGeom>
              <a:avLst/>
              <a:gdLst/>
              <a:ahLst/>
              <a:cxnLst/>
              <a:rect l="l" t="t" r="r" b="b"/>
              <a:pathLst>
                <a:path w="896" h="889" extrusionOk="0">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26" name="Google Shape;426;p29"/>
            <p:cNvSpPr/>
            <p:nvPr/>
          </p:nvSpPr>
          <p:spPr>
            <a:xfrm>
              <a:off x="1158575" y="2823800"/>
              <a:ext cx="22400" cy="22425"/>
            </a:xfrm>
            <a:custGeom>
              <a:avLst/>
              <a:gdLst/>
              <a:ahLst/>
              <a:cxnLst/>
              <a:rect l="l" t="t" r="r" b="b"/>
              <a:pathLst>
                <a:path w="896" h="897" extrusionOk="0">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27" name="Google Shape;427;p29"/>
            <p:cNvSpPr/>
            <p:nvPr/>
          </p:nvSpPr>
          <p:spPr>
            <a:xfrm>
              <a:off x="1224725" y="2832600"/>
              <a:ext cx="216400" cy="524975"/>
            </a:xfrm>
            <a:custGeom>
              <a:avLst/>
              <a:gdLst/>
              <a:ahLst/>
              <a:cxnLst/>
              <a:rect l="l" t="t" r="r" b="b"/>
              <a:pathLst>
                <a:path w="8656" h="20999" extrusionOk="0">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28" name="Google Shape;428;p29"/>
            <p:cNvSpPr/>
            <p:nvPr/>
          </p:nvSpPr>
          <p:spPr>
            <a:xfrm>
              <a:off x="1158575" y="3344300"/>
              <a:ext cx="22400" cy="22225"/>
            </a:xfrm>
            <a:custGeom>
              <a:avLst/>
              <a:gdLst/>
              <a:ahLst/>
              <a:cxnLst/>
              <a:rect l="l" t="t" r="r" b="b"/>
              <a:pathLst>
                <a:path w="896" h="889" extrusionOk="0">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29" name="Google Shape;429;p29"/>
            <p:cNvSpPr/>
            <p:nvPr/>
          </p:nvSpPr>
          <p:spPr>
            <a:xfrm>
              <a:off x="1158575" y="2931050"/>
              <a:ext cx="22400" cy="22375"/>
            </a:xfrm>
            <a:custGeom>
              <a:avLst/>
              <a:gdLst/>
              <a:ahLst/>
              <a:cxnLst/>
              <a:rect l="l" t="t" r="r" b="b"/>
              <a:pathLst>
                <a:path w="896" h="895" extrusionOk="0">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30" name="Google Shape;430;p29"/>
            <p:cNvSpPr/>
            <p:nvPr/>
          </p:nvSpPr>
          <p:spPr>
            <a:xfrm>
              <a:off x="1209500" y="2940225"/>
              <a:ext cx="123025" cy="309750"/>
            </a:xfrm>
            <a:custGeom>
              <a:avLst/>
              <a:gdLst/>
              <a:ahLst/>
              <a:cxnLst/>
              <a:rect l="l" t="t" r="r" b="b"/>
              <a:pathLst>
                <a:path w="4921" h="12390" extrusionOk="0">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31" name="Google Shape;431;p29"/>
            <p:cNvSpPr/>
            <p:nvPr/>
          </p:nvSpPr>
          <p:spPr>
            <a:xfrm>
              <a:off x="1158575" y="3236875"/>
              <a:ext cx="22400" cy="22450"/>
            </a:xfrm>
            <a:custGeom>
              <a:avLst/>
              <a:gdLst/>
              <a:ahLst/>
              <a:cxnLst/>
              <a:rect l="l" t="t" r="r" b="b"/>
              <a:pathLst>
                <a:path w="896" h="898" extrusionOk="0">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432" name="Google Shape;432;p29"/>
          <p:cNvGrpSpPr/>
          <p:nvPr/>
        </p:nvGrpSpPr>
        <p:grpSpPr>
          <a:xfrm>
            <a:off x="998075" y="375775"/>
            <a:ext cx="108150" cy="669300"/>
            <a:chOff x="5169950" y="3910650"/>
            <a:chExt cx="108150" cy="669300"/>
          </a:xfrm>
        </p:grpSpPr>
        <p:sp>
          <p:nvSpPr>
            <p:cNvPr id="433" name="Google Shape;433;p29"/>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34" name="Google Shape;434;p29"/>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35" name="Google Shape;435;p29"/>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36" name="Google Shape;436;p29"/>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437" name="Google Shape;437;p29"/>
          <p:cNvGrpSpPr/>
          <p:nvPr/>
        </p:nvGrpSpPr>
        <p:grpSpPr>
          <a:xfrm>
            <a:off x="549610" y="1444170"/>
            <a:ext cx="398506" cy="676504"/>
            <a:chOff x="3558950" y="3191175"/>
            <a:chExt cx="500825" cy="850200"/>
          </a:xfrm>
        </p:grpSpPr>
        <p:sp>
          <p:nvSpPr>
            <p:cNvPr id="438" name="Google Shape;438;p29"/>
            <p:cNvSpPr/>
            <p:nvPr/>
          </p:nvSpPr>
          <p:spPr>
            <a:xfrm>
              <a:off x="3566425" y="3191175"/>
              <a:ext cx="485900" cy="561075"/>
            </a:xfrm>
            <a:custGeom>
              <a:avLst/>
              <a:gdLst/>
              <a:ahLst/>
              <a:cxnLst/>
              <a:rect l="l" t="t" r="r" b="b"/>
              <a:pathLst>
                <a:path w="19436" h="22443" extrusionOk="0">
                  <a:moveTo>
                    <a:pt x="9718" y="1"/>
                  </a:moveTo>
                  <a:lnTo>
                    <a:pt x="1" y="5611"/>
                  </a:lnTo>
                  <a:lnTo>
                    <a:pt x="1" y="16831"/>
                  </a:lnTo>
                  <a:lnTo>
                    <a:pt x="9718" y="22443"/>
                  </a:lnTo>
                  <a:lnTo>
                    <a:pt x="19435" y="16831"/>
                  </a:lnTo>
                  <a:lnTo>
                    <a:pt x="19435" y="5611"/>
                  </a:lnTo>
                  <a:lnTo>
                    <a:pt x="9718" y="1"/>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39" name="Google Shape;439;p29"/>
            <p:cNvSpPr/>
            <p:nvPr/>
          </p:nvSpPr>
          <p:spPr>
            <a:xfrm>
              <a:off x="3558950" y="3463075"/>
              <a:ext cx="500825" cy="578300"/>
            </a:xfrm>
            <a:custGeom>
              <a:avLst/>
              <a:gdLst/>
              <a:ahLst/>
              <a:cxnLst/>
              <a:rect l="l" t="t" r="r" b="b"/>
              <a:pathLst>
                <a:path w="20033" h="23132" extrusionOk="0">
                  <a:moveTo>
                    <a:pt x="10017" y="690"/>
                  </a:moveTo>
                  <a:lnTo>
                    <a:pt x="19436" y="6129"/>
                  </a:lnTo>
                  <a:lnTo>
                    <a:pt x="19436" y="17005"/>
                  </a:lnTo>
                  <a:lnTo>
                    <a:pt x="10017" y="22443"/>
                  </a:lnTo>
                  <a:lnTo>
                    <a:pt x="598" y="17005"/>
                  </a:lnTo>
                  <a:lnTo>
                    <a:pt x="598" y="6129"/>
                  </a:lnTo>
                  <a:lnTo>
                    <a:pt x="10017" y="690"/>
                  </a:lnTo>
                  <a:close/>
                  <a:moveTo>
                    <a:pt x="10017" y="1"/>
                  </a:moveTo>
                  <a:lnTo>
                    <a:pt x="1" y="5784"/>
                  </a:lnTo>
                  <a:lnTo>
                    <a:pt x="1" y="17349"/>
                  </a:lnTo>
                  <a:lnTo>
                    <a:pt x="10017" y="23131"/>
                  </a:lnTo>
                  <a:lnTo>
                    <a:pt x="20032" y="17349"/>
                  </a:lnTo>
                  <a:lnTo>
                    <a:pt x="20032" y="5784"/>
                  </a:lnTo>
                  <a:lnTo>
                    <a:pt x="10017"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440" name="Google Shape;440;p29"/>
          <p:cNvGrpSpPr/>
          <p:nvPr/>
        </p:nvGrpSpPr>
        <p:grpSpPr>
          <a:xfrm>
            <a:off x="99050" y="2220400"/>
            <a:ext cx="175450" cy="175450"/>
            <a:chOff x="5826950" y="2305200"/>
            <a:chExt cx="175450" cy="175450"/>
          </a:xfrm>
        </p:grpSpPr>
        <p:sp>
          <p:nvSpPr>
            <p:cNvPr id="441" name="Google Shape;441;p29"/>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42" name="Google Shape;442;p29"/>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443" name="Google Shape;443;p29"/>
          <p:cNvGrpSpPr/>
          <p:nvPr/>
        </p:nvGrpSpPr>
        <p:grpSpPr>
          <a:xfrm>
            <a:off x="8789425" y="4717075"/>
            <a:ext cx="544350" cy="313225"/>
            <a:chOff x="4383475" y="1747875"/>
            <a:chExt cx="544350" cy="313225"/>
          </a:xfrm>
        </p:grpSpPr>
        <p:sp>
          <p:nvSpPr>
            <p:cNvPr id="444" name="Google Shape;444;p29"/>
            <p:cNvSpPr/>
            <p:nvPr/>
          </p:nvSpPr>
          <p:spPr>
            <a:xfrm>
              <a:off x="4383475" y="1747875"/>
              <a:ext cx="544350" cy="89500"/>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45" name="Google Shape;445;p29"/>
            <p:cNvSpPr/>
            <p:nvPr/>
          </p:nvSpPr>
          <p:spPr>
            <a:xfrm>
              <a:off x="4383475" y="1971575"/>
              <a:ext cx="544350" cy="89525"/>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446" name="Google Shape;446;p29"/>
          <p:cNvGrpSpPr/>
          <p:nvPr/>
        </p:nvGrpSpPr>
        <p:grpSpPr>
          <a:xfrm flipH="1">
            <a:off x="8276975" y="4288475"/>
            <a:ext cx="464925" cy="461700"/>
            <a:chOff x="5865550" y="4739350"/>
            <a:chExt cx="464925" cy="461700"/>
          </a:xfrm>
        </p:grpSpPr>
        <p:sp>
          <p:nvSpPr>
            <p:cNvPr id="447" name="Google Shape;447;p29"/>
            <p:cNvSpPr/>
            <p:nvPr/>
          </p:nvSpPr>
          <p:spPr>
            <a:xfrm>
              <a:off x="5865550" y="4739350"/>
              <a:ext cx="84825" cy="81625"/>
            </a:xfrm>
            <a:custGeom>
              <a:avLst/>
              <a:gdLst/>
              <a:ahLst/>
              <a:cxnLst/>
              <a:rect l="l" t="t" r="r" b="b"/>
              <a:pathLst>
                <a:path w="3393" h="3265" extrusionOk="0">
                  <a:moveTo>
                    <a:pt x="1761" y="1"/>
                  </a:moveTo>
                  <a:cubicBezTo>
                    <a:pt x="1100" y="1"/>
                    <a:pt x="506" y="398"/>
                    <a:pt x="253" y="1008"/>
                  </a:cubicBezTo>
                  <a:cubicBezTo>
                    <a:pt x="1" y="1618"/>
                    <a:pt x="140" y="2319"/>
                    <a:pt x="607" y="2786"/>
                  </a:cubicBezTo>
                  <a:cubicBezTo>
                    <a:pt x="919" y="3098"/>
                    <a:pt x="1336" y="3264"/>
                    <a:pt x="1761" y="3264"/>
                  </a:cubicBezTo>
                  <a:cubicBezTo>
                    <a:pt x="1971" y="3264"/>
                    <a:pt x="2183" y="3223"/>
                    <a:pt x="2385" y="3139"/>
                  </a:cubicBezTo>
                  <a:cubicBezTo>
                    <a:pt x="2995" y="2887"/>
                    <a:pt x="3393" y="2292"/>
                    <a:pt x="3393" y="1632"/>
                  </a:cubicBezTo>
                  <a:cubicBezTo>
                    <a:pt x="3392" y="730"/>
                    <a:pt x="2661" y="1"/>
                    <a:pt x="1761"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48" name="Google Shape;448;p29"/>
            <p:cNvSpPr/>
            <p:nvPr/>
          </p:nvSpPr>
          <p:spPr>
            <a:xfrm>
              <a:off x="5992250" y="4866050"/>
              <a:ext cx="84825" cy="81600"/>
            </a:xfrm>
            <a:custGeom>
              <a:avLst/>
              <a:gdLst/>
              <a:ahLst/>
              <a:cxnLst/>
              <a:rect l="l" t="t" r="r" b="b"/>
              <a:pathLst>
                <a:path w="3393" h="3264" extrusionOk="0">
                  <a:moveTo>
                    <a:pt x="1760" y="0"/>
                  </a:moveTo>
                  <a:cubicBezTo>
                    <a:pt x="1100" y="0"/>
                    <a:pt x="505" y="398"/>
                    <a:pt x="253" y="1007"/>
                  </a:cubicBezTo>
                  <a:cubicBezTo>
                    <a:pt x="0" y="1616"/>
                    <a:pt x="139" y="2319"/>
                    <a:pt x="606" y="2785"/>
                  </a:cubicBezTo>
                  <a:cubicBezTo>
                    <a:pt x="918" y="3097"/>
                    <a:pt x="1336" y="3263"/>
                    <a:pt x="1760" y="3263"/>
                  </a:cubicBezTo>
                  <a:cubicBezTo>
                    <a:pt x="1970" y="3263"/>
                    <a:pt x="2183" y="3222"/>
                    <a:pt x="2384" y="3139"/>
                  </a:cubicBezTo>
                  <a:cubicBezTo>
                    <a:pt x="2995" y="2886"/>
                    <a:pt x="3392" y="2292"/>
                    <a:pt x="3392" y="1631"/>
                  </a:cubicBezTo>
                  <a:cubicBezTo>
                    <a:pt x="3392" y="731"/>
                    <a:pt x="2662" y="0"/>
                    <a:pt x="1760"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49" name="Google Shape;449;p29"/>
            <p:cNvSpPr/>
            <p:nvPr/>
          </p:nvSpPr>
          <p:spPr>
            <a:xfrm>
              <a:off x="6118925" y="4992725"/>
              <a:ext cx="84850" cy="81625"/>
            </a:xfrm>
            <a:custGeom>
              <a:avLst/>
              <a:gdLst/>
              <a:ahLst/>
              <a:cxnLst/>
              <a:rect l="l" t="t" r="r" b="b"/>
              <a:pathLst>
                <a:path w="3394" h="3265" extrusionOk="0">
                  <a:moveTo>
                    <a:pt x="1762" y="1"/>
                  </a:moveTo>
                  <a:cubicBezTo>
                    <a:pt x="1102" y="1"/>
                    <a:pt x="506" y="398"/>
                    <a:pt x="253" y="1008"/>
                  </a:cubicBezTo>
                  <a:cubicBezTo>
                    <a:pt x="1" y="1618"/>
                    <a:pt x="141" y="2319"/>
                    <a:pt x="608" y="2786"/>
                  </a:cubicBezTo>
                  <a:cubicBezTo>
                    <a:pt x="920" y="3099"/>
                    <a:pt x="1337" y="3265"/>
                    <a:pt x="1762" y="3265"/>
                  </a:cubicBezTo>
                  <a:cubicBezTo>
                    <a:pt x="1972" y="3265"/>
                    <a:pt x="2184" y="3224"/>
                    <a:pt x="2386" y="3140"/>
                  </a:cubicBezTo>
                  <a:cubicBezTo>
                    <a:pt x="2995" y="2888"/>
                    <a:pt x="3393" y="2292"/>
                    <a:pt x="3393" y="1633"/>
                  </a:cubicBezTo>
                  <a:cubicBezTo>
                    <a:pt x="3393" y="731"/>
                    <a:pt x="2662" y="1"/>
                    <a:pt x="1762" y="1"/>
                  </a:cubicBez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50" name="Google Shape;450;p29"/>
            <p:cNvSpPr/>
            <p:nvPr/>
          </p:nvSpPr>
          <p:spPr>
            <a:xfrm>
              <a:off x="6245650" y="5119425"/>
              <a:ext cx="84825" cy="81625"/>
            </a:xfrm>
            <a:custGeom>
              <a:avLst/>
              <a:gdLst/>
              <a:ahLst/>
              <a:cxnLst/>
              <a:rect l="l" t="t" r="r" b="b"/>
              <a:pathLst>
                <a:path w="3393" h="3265" extrusionOk="0">
                  <a:moveTo>
                    <a:pt x="1761" y="0"/>
                  </a:moveTo>
                  <a:cubicBezTo>
                    <a:pt x="1100" y="0"/>
                    <a:pt x="506" y="398"/>
                    <a:pt x="253" y="1008"/>
                  </a:cubicBezTo>
                  <a:cubicBezTo>
                    <a:pt x="0" y="1618"/>
                    <a:pt x="140" y="2320"/>
                    <a:pt x="606" y="2787"/>
                  </a:cubicBezTo>
                  <a:cubicBezTo>
                    <a:pt x="918" y="3099"/>
                    <a:pt x="1336" y="3264"/>
                    <a:pt x="1760" y="3264"/>
                  </a:cubicBezTo>
                  <a:cubicBezTo>
                    <a:pt x="1971" y="3264"/>
                    <a:pt x="2183" y="3224"/>
                    <a:pt x="2385" y="3140"/>
                  </a:cubicBezTo>
                  <a:cubicBezTo>
                    <a:pt x="2995" y="2887"/>
                    <a:pt x="3393" y="2293"/>
                    <a:pt x="3393" y="1632"/>
                  </a:cubicBezTo>
                  <a:cubicBezTo>
                    <a:pt x="3393" y="731"/>
                    <a:pt x="2662" y="0"/>
                    <a:pt x="1761" y="0"/>
                  </a:cubicBez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451" name="Google Shape;451;p29"/>
          <p:cNvGrpSpPr/>
          <p:nvPr/>
        </p:nvGrpSpPr>
        <p:grpSpPr>
          <a:xfrm>
            <a:off x="8789426" y="3879850"/>
            <a:ext cx="175450" cy="175450"/>
            <a:chOff x="5826950" y="2305200"/>
            <a:chExt cx="175450" cy="175450"/>
          </a:xfrm>
        </p:grpSpPr>
        <p:sp>
          <p:nvSpPr>
            <p:cNvPr id="452" name="Google Shape;452;p29"/>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53" name="Google Shape;453;p29"/>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Three Columns 1">
  <p:cSld name="Title + Three Columns 1">
    <p:spTree>
      <p:nvGrpSpPr>
        <p:cNvPr id="1" name="Shape 454"/>
        <p:cNvGrpSpPr/>
        <p:nvPr/>
      </p:nvGrpSpPr>
      <p:grpSpPr>
        <a:xfrm>
          <a:off x="0" y="0"/>
          <a:ext cx="0" cy="0"/>
          <a:chOff x="0" y="0"/>
          <a:chExt cx="0" cy="0"/>
        </a:xfrm>
      </p:grpSpPr>
      <p:sp>
        <p:nvSpPr>
          <p:cNvPr id="455" name="Google Shape;455;p30"/>
          <p:cNvSpPr txBox="1">
            <a:spLocks noGrp="1"/>
          </p:cNvSpPr>
          <p:nvPr>
            <p:ph type="title"/>
          </p:nvPr>
        </p:nvSpPr>
        <p:spPr>
          <a:xfrm>
            <a:off x="1634100" y="372175"/>
            <a:ext cx="5875800" cy="6765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600"/>
            </a:lvl2pPr>
            <a:lvl3pPr lvl="2" algn="ctr">
              <a:lnSpc>
                <a:spcPct val="100000"/>
              </a:lnSpc>
              <a:spcBef>
                <a:spcPts val="0"/>
              </a:spcBef>
              <a:spcAft>
                <a:spcPts val="0"/>
              </a:spcAft>
              <a:buSzPts val="2000"/>
              <a:buNone/>
              <a:defRPr sz="2600"/>
            </a:lvl3pPr>
            <a:lvl4pPr lvl="3" algn="ctr">
              <a:lnSpc>
                <a:spcPct val="100000"/>
              </a:lnSpc>
              <a:spcBef>
                <a:spcPts val="0"/>
              </a:spcBef>
              <a:spcAft>
                <a:spcPts val="0"/>
              </a:spcAft>
              <a:buSzPts val="2000"/>
              <a:buNone/>
              <a:defRPr sz="2600"/>
            </a:lvl4pPr>
            <a:lvl5pPr lvl="4" algn="ctr">
              <a:lnSpc>
                <a:spcPct val="100000"/>
              </a:lnSpc>
              <a:spcBef>
                <a:spcPts val="0"/>
              </a:spcBef>
              <a:spcAft>
                <a:spcPts val="0"/>
              </a:spcAft>
              <a:buSzPts val="2000"/>
              <a:buNone/>
              <a:defRPr sz="2600"/>
            </a:lvl5pPr>
            <a:lvl6pPr lvl="5" algn="ctr">
              <a:lnSpc>
                <a:spcPct val="100000"/>
              </a:lnSpc>
              <a:spcBef>
                <a:spcPts val="0"/>
              </a:spcBef>
              <a:spcAft>
                <a:spcPts val="0"/>
              </a:spcAft>
              <a:buSzPts val="2000"/>
              <a:buNone/>
              <a:defRPr sz="2600"/>
            </a:lvl6pPr>
            <a:lvl7pPr lvl="6" algn="ctr">
              <a:lnSpc>
                <a:spcPct val="100000"/>
              </a:lnSpc>
              <a:spcBef>
                <a:spcPts val="0"/>
              </a:spcBef>
              <a:spcAft>
                <a:spcPts val="0"/>
              </a:spcAft>
              <a:buSzPts val="2000"/>
              <a:buNone/>
              <a:defRPr sz="2600"/>
            </a:lvl7pPr>
            <a:lvl8pPr lvl="7" algn="ctr">
              <a:lnSpc>
                <a:spcPct val="100000"/>
              </a:lnSpc>
              <a:spcBef>
                <a:spcPts val="0"/>
              </a:spcBef>
              <a:spcAft>
                <a:spcPts val="0"/>
              </a:spcAft>
              <a:buSzPts val="2000"/>
              <a:buNone/>
              <a:defRPr sz="2600"/>
            </a:lvl8pPr>
            <a:lvl9pPr lvl="8" algn="ctr">
              <a:lnSpc>
                <a:spcPct val="100000"/>
              </a:lnSpc>
              <a:spcBef>
                <a:spcPts val="0"/>
              </a:spcBef>
              <a:spcAft>
                <a:spcPts val="0"/>
              </a:spcAft>
              <a:buSzPts val="2000"/>
              <a:buNone/>
              <a:defRPr sz="2600"/>
            </a:lvl9pPr>
          </a:lstStyle>
          <a:p>
            <a:endParaRPr/>
          </a:p>
        </p:txBody>
      </p:sp>
      <p:sp>
        <p:nvSpPr>
          <p:cNvPr id="456" name="Google Shape;456;p30"/>
          <p:cNvSpPr txBox="1">
            <a:spLocks noGrp="1"/>
          </p:cNvSpPr>
          <p:nvPr>
            <p:ph type="title" idx="2"/>
          </p:nvPr>
        </p:nvSpPr>
        <p:spPr>
          <a:xfrm>
            <a:off x="5340900" y="1349275"/>
            <a:ext cx="2797200" cy="442800"/>
          </a:xfrm>
          <a:prstGeom prst="rect">
            <a:avLst/>
          </a:prstGeom>
          <a:noFill/>
          <a:ln>
            <a:noFill/>
          </a:ln>
        </p:spPr>
        <p:txBody>
          <a:bodyPr spcFirstLastPara="1" wrap="square" lIns="68575" tIns="68575" rIns="68575" bIns="68575" anchor="b" anchorCtr="0">
            <a:noAutofit/>
          </a:bodyPr>
          <a:lstStyle>
            <a:lvl1pPr lvl="0" algn="l">
              <a:lnSpc>
                <a:spcPct val="100000"/>
              </a:lnSpc>
              <a:spcBef>
                <a:spcPts val="0"/>
              </a:spcBef>
              <a:spcAft>
                <a:spcPts val="0"/>
              </a:spcAft>
              <a:buSzPts val="1400"/>
              <a:buNone/>
              <a:defRPr sz="1900"/>
            </a:lvl1pPr>
            <a:lvl2pPr lvl="1" algn="l">
              <a:lnSpc>
                <a:spcPct val="100000"/>
              </a:lnSpc>
              <a:spcBef>
                <a:spcPts val="0"/>
              </a:spcBef>
              <a:spcAft>
                <a:spcPts val="0"/>
              </a:spcAft>
              <a:buSzPts val="3200"/>
              <a:buNone/>
              <a:defRPr sz="4300"/>
            </a:lvl2pPr>
            <a:lvl3pPr lvl="2" algn="l">
              <a:lnSpc>
                <a:spcPct val="100000"/>
              </a:lnSpc>
              <a:spcBef>
                <a:spcPts val="0"/>
              </a:spcBef>
              <a:spcAft>
                <a:spcPts val="0"/>
              </a:spcAft>
              <a:buSzPts val="3200"/>
              <a:buNone/>
              <a:defRPr sz="4300"/>
            </a:lvl3pPr>
            <a:lvl4pPr lvl="3" algn="l">
              <a:lnSpc>
                <a:spcPct val="100000"/>
              </a:lnSpc>
              <a:spcBef>
                <a:spcPts val="0"/>
              </a:spcBef>
              <a:spcAft>
                <a:spcPts val="0"/>
              </a:spcAft>
              <a:buSzPts val="3200"/>
              <a:buNone/>
              <a:defRPr sz="4300"/>
            </a:lvl4pPr>
            <a:lvl5pPr lvl="4" algn="l">
              <a:lnSpc>
                <a:spcPct val="100000"/>
              </a:lnSpc>
              <a:spcBef>
                <a:spcPts val="0"/>
              </a:spcBef>
              <a:spcAft>
                <a:spcPts val="0"/>
              </a:spcAft>
              <a:buSzPts val="3200"/>
              <a:buNone/>
              <a:defRPr sz="4300"/>
            </a:lvl5pPr>
            <a:lvl6pPr lvl="5" algn="l">
              <a:lnSpc>
                <a:spcPct val="100000"/>
              </a:lnSpc>
              <a:spcBef>
                <a:spcPts val="0"/>
              </a:spcBef>
              <a:spcAft>
                <a:spcPts val="0"/>
              </a:spcAft>
              <a:buSzPts val="3200"/>
              <a:buNone/>
              <a:defRPr sz="4300"/>
            </a:lvl6pPr>
            <a:lvl7pPr lvl="6" algn="l">
              <a:lnSpc>
                <a:spcPct val="100000"/>
              </a:lnSpc>
              <a:spcBef>
                <a:spcPts val="0"/>
              </a:spcBef>
              <a:spcAft>
                <a:spcPts val="0"/>
              </a:spcAft>
              <a:buSzPts val="3200"/>
              <a:buNone/>
              <a:defRPr sz="4300"/>
            </a:lvl7pPr>
            <a:lvl8pPr lvl="7" algn="l">
              <a:lnSpc>
                <a:spcPct val="100000"/>
              </a:lnSpc>
              <a:spcBef>
                <a:spcPts val="0"/>
              </a:spcBef>
              <a:spcAft>
                <a:spcPts val="0"/>
              </a:spcAft>
              <a:buSzPts val="3200"/>
              <a:buNone/>
              <a:defRPr sz="4300"/>
            </a:lvl8pPr>
            <a:lvl9pPr lvl="8" algn="l">
              <a:lnSpc>
                <a:spcPct val="100000"/>
              </a:lnSpc>
              <a:spcBef>
                <a:spcPts val="0"/>
              </a:spcBef>
              <a:spcAft>
                <a:spcPts val="0"/>
              </a:spcAft>
              <a:buSzPts val="3200"/>
              <a:buNone/>
              <a:defRPr sz="4300"/>
            </a:lvl9pPr>
          </a:lstStyle>
          <a:p>
            <a:endParaRPr/>
          </a:p>
        </p:txBody>
      </p:sp>
      <p:sp>
        <p:nvSpPr>
          <p:cNvPr id="457" name="Google Shape;457;p30"/>
          <p:cNvSpPr txBox="1">
            <a:spLocks noGrp="1"/>
          </p:cNvSpPr>
          <p:nvPr>
            <p:ph type="subTitle" idx="1"/>
          </p:nvPr>
        </p:nvSpPr>
        <p:spPr>
          <a:xfrm>
            <a:off x="5340900" y="1622475"/>
            <a:ext cx="2797200" cy="628500"/>
          </a:xfrm>
          <a:prstGeom prst="rect">
            <a:avLst/>
          </a:prstGeom>
          <a:noFill/>
          <a:ln>
            <a:noFill/>
          </a:ln>
        </p:spPr>
        <p:txBody>
          <a:bodyPr spcFirstLastPara="1" wrap="square" lIns="68575" tIns="68575" rIns="68575" bIns="68575" anchor="t" anchorCtr="0">
            <a:noAutofit/>
          </a:bodyPr>
          <a:lstStyle>
            <a:lvl1pPr lvl="0" algn="l">
              <a:lnSpc>
                <a:spcPct val="100000"/>
              </a:lnSpc>
              <a:spcBef>
                <a:spcPts val="0"/>
              </a:spcBef>
              <a:spcAft>
                <a:spcPts val="0"/>
              </a:spcAft>
              <a:buSzPts val="1200"/>
              <a:buNone/>
              <a:defRPr sz="1600"/>
            </a:lvl1pPr>
            <a:lvl2pPr lvl="1" algn="l">
              <a:lnSpc>
                <a:spcPct val="100000"/>
              </a:lnSpc>
              <a:spcBef>
                <a:spcPts val="0"/>
              </a:spcBef>
              <a:spcAft>
                <a:spcPts val="0"/>
              </a:spcAft>
              <a:buSzPts val="1600"/>
              <a:buNone/>
              <a:defRPr sz="2100"/>
            </a:lvl2pPr>
            <a:lvl3pPr lvl="2" algn="l">
              <a:lnSpc>
                <a:spcPct val="100000"/>
              </a:lnSpc>
              <a:spcBef>
                <a:spcPts val="0"/>
              </a:spcBef>
              <a:spcAft>
                <a:spcPts val="0"/>
              </a:spcAft>
              <a:buSzPts val="1600"/>
              <a:buNone/>
              <a:defRPr sz="2100"/>
            </a:lvl3pPr>
            <a:lvl4pPr lvl="3" algn="l">
              <a:lnSpc>
                <a:spcPct val="100000"/>
              </a:lnSpc>
              <a:spcBef>
                <a:spcPts val="0"/>
              </a:spcBef>
              <a:spcAft>
                <a:spcPts val="0"/>
              </a:spcAft>
              <a:buSzPts val="1600"/>
              <a:buNone/>
              <a:defRPr sz="2100"/>
            </a:lvl4pPr>
            <a:lvl5pPr lvl="4" algn="l">
              <a:lnSpc>
                <a:spcPct val="100000"/>
              </a:lnSpc>
              <a:spcBef>
                <a:spcPts val="0"/>
              </a:spcBef>
              <a:spcAft>
                <a:spcPts val="0"/>
              </a:spcAft>
              <a:buSzPts val="1600"/>
              <a:buNone/>
              <a:defRPr sz="2100"/>
            </a:lvl5pPr>
            <a:lvl6pPr lvl="5" algn="l">
              <a:lnSpc>
                <a:spcPct val="100000"/>
              </a:lnSpc>
              <a:spcBef>
                <a:spcPts val="0"/>
              </a:spcBef>
              <a:spcAft>
                <a:spcPts val="0"/>
              </a:spcAft>
              <a:buSzPts val="1600"/>
              <a:buNone/>
              <a:defRPr sz="2100"/>
            </a:lvl6pPr>
            <a:lvl7pPr lvl="6" algn="l">
              <a:lnSpc>
                <a:spcPct val="100000"/>
              </a:lnSpc>
              <a:spcBef>
                <a:spcPts val="0"/>
              </a:spcBef>
              <a:spcAft>
                <a:spcPts val="0"/>
              </a:spcAft>
              <a:buSzPts val="1600"/>
              <a:buNone/>
              <a:defRPr sz="2100"/>
            </a:lvl7pPr>
            <a:lvl8pPr lvl="7" algn="l">
              <a:lnSpc>
                <a:spcPct val="100000"/>
              </a:lnSpc>
              <a:spcBef>
                <a:spcPts val="0"/>
              </a:spcBef>
              <a:spcAft>
                <a:spcPts val="0"/>
              </a:spcAft>
              <a:buSzPts val="1600"/>
              <a:buNone/>
              <a:defRPr sz="2100"/>
            </a:lvl8pPr>
            <a:lvl9pPr lvl="8" algn="l">
              <a:lnSpc>
                <a:spcPct val="100000"/>
              </a:lnSpc>
              <a:spcBef>
                <a:spcPts val="0"/>
              </a:spcBef>
              <a:spcAft>
                <a:spcPts val="0"/>
              </a:spcAft>
              <a:buSzPts val="1600"/>
              <a:buNone/>
              <a:defRPr sz="2100"/>
            </a:lvl9pPr>
          </a:lstStyle>
          <a:p>
            <a:endParaRPr/>
          </a:p>
        </p:txBody>
      </p:sp>
      <p:sp>
        <p:nvSpPr>
          <p:cNvPr id="458" name="Google Shape;458;p30"/>
          <p:cNvSpPr txBox="1">
            <a:spLocks noGrp="1"/>
          </p:cNvSpPr>
          <p:nvPr>
            <p:ph type="title" idx="3"/>
          </p:nvPr>
        </p:nvSpPr>
        <p:spPr>
          <a:xfrm>
            <a:off x="5340900" y="2446250"/>
            <a:ext cx="2797200" cy="442800"/>
          </a:xfrm>
          <a:prstGeom prst="rect">
            <a:avLst/>
          </a:prstGeom>
          <a:noFill/>
          <a:ln>
            <a:noFill/>
          </a:ln>
        </p:spPr>
        <p:txBody>
          <a:bodyPr spcFirstLastPara="1" wrap="square" lIns="68575" tIns="68575" rIns="68575" bIns="68575" anchor="b" anchorCtr="0">
            <a:noAutofit/>
          </a:bodyPr>
          <a:lstStyle>
            <a:lvl1pPr lvl="0" algn="l">
              <a:lnSpc>
                <a:spcPct val="100000"/>
              </a:lnSpc>
              <a:spcBef>
                <a:spcPts val="0"/>
              </a:spcBef>
              <a:spcAft>
                <a:spcPts val="0"/>
              </a:spcAft>
              <a:buSzPts val="1400"/>
              <a:buNone/>
              <a:defRPr sz="1900"/>
            </a:lvl1pPr>
            <a:lvl2pPr lvl="1" algn="l">
              <a:lnSpc>
                <a:spcPct val="100000"/>
              </a:lnSpc>
              <a:spcBef>
                <a:spcPts val="0"/>
              </a:spcBef>
              <a:spcAft>
                <a:spcPts val="0"/>
              </a:spcAft>
              <a:buSzPts val="3200"/>
              <a:buNone/>
              <a:defRPr sz="4300"/>
            </a:lvl2pPr>
            <a:lvl3pPr lvl="2" algn="l">
              <a:lnSpc>
                <a:spcPct val="100000"/>
              </a:lnSpc>
              <a:spcBef>
                <a:spcPts val="0"/>
              </a:spcBef>
              <a:spcAft>
                <a:spcPts val="0"/>
              </a:spcAft>
              <a:buSzPts val="3200"/>
              <a:buNone/>
              <a:defRPr sz="4300"/>
            </a:lvl3pPr>
            <a:lvl4pPr lvl="3" algn="l">
              <a:lnSpc>
                <a:spcPct val="100000"/>
              </a:lnSpc>
              <a:spcBef>
                <a:spcPts val="0"/>
              </a:spcBef>
              <a:spcAft>
                <a:spcPts val="0"/>
              </a:spcAft>
              <a:buSzPts val="3200"/>
              <a:buNone/>
              <a:defRPr sz="4300"/>
            </a:lvl4pPr>
            <a:lvl5pPr lvl="4" algn="l">
              <a:lnSpc>
                <a:spcPct val="100000"/>
              </a:lnSpc>
              <a:spcBef>
                <a:spcPts val="0"/>
              </a:spcBef>
              <a:spcAft>
                <a:spcPts val="0"/>
              </a:spcAft>
              <a:buSzPts val="3200"/>
              <a:buNone/>
              <a:defRPr sz="4300"/>
            </a:lvl5pPr>
            <a:lvl6pPr lvl="5" algn="l">
              <a:lnSpc>
                <a:spcPct val="100000"/>
              </a:lnSpc>
              <a:spcBef>
                <a:spcPts val="0"/>
              </a:spcBef>
              <a:spcAft>
                <a:spcPts val="0"/>
              </a:spcAft>
              <a:buSzPts val="3200"/>
              <a:buNone/>
              <a:defRPr sz="4300"/>
            </a:lvl6pPr>
            <a:lvl7pPr lvl="6" algn="l">
              <a:lnSpc>
                <a:spcPct val="100000"/>
              </a:lnSpc>
              <a:spcBef>
                <a:spcPts val="0"/>
              </a:spcBef>
              <a:spcAft>
                <a:spcPts val="0"/>
              </a:spcAft>
              <a:buSzPts val="3200"/>
              <a:buNone/>
              <a:defRPr sz="4300"/>
            </a:lvl7pPr>
            <a:lvl8pPr lvl="7" algn="l">
              <a:lnSpc>
                <a:spcPct val="100000"/>
              </a:lnSpc>
              <a:spcBef>
                <a:spcPts val="0"/>
              </a:spcBef>
              <a:spcAft>
                <a:spcPts val="0"/>
              </a:spcAft>
              <a:buSzPts val="3200"/>
              <a:buNone/>
              <a:defRPr sz="4300"/>
            </a:lvl8pPr>
            <a:lvl9pPr lvl="8" algn="l">
              <a:lnSpc>
                <a:spcPct val="100000"/>
              </a:lnSpc>
              <a:spcBef>
                <a:spcPts val="0"/>
              </a:spcBef>
              <a:spcAft>
                <a:spcPts val="0"/>
              </a:spcAft>
              <a:buSzPts val="3200"/>
              <a:buNone/>
              <a:defRPr sz="4300"/>
            </a:lvl9pPr>
          </a:lstStyle>
          <a:p>
            <a:endParaRPr/>
          </a:p>
        </p:txBody>
      </p:sp>
      <p:sp>
        <p:nvSpPr>
          <p:cNvPr id="459" name="Google Shape;459;p30"/>
          <p:cNvSpPr txBox="1">
            <a:spLocks noGrp="1"/>
          </p:cNvSpPr>
          <p:nvPr>
            <p:ph type="subTitle" idx="4"/>
          </p:nvPr>
        </p:nvSpPr>
        <p:spPr>
          <a:xfrm>
            <a:off x="5340900" y="2719450"/>
            <a:ext cx="2797200" cy="628500"/>
          </a:xfrm>
          <a:prstGeom prst="rect">
            <a:avLst/>
          </a:prstGeom>
          <a:noFill/>
          <a:ln>
            <a:noFill/>
          </a:ln>
        </p:spPr>
        <p:txBody>
          <a:bodyPr spcFirstLastPara="1" wrap="square" lIns="68575" tIns="68575" rIns="68575" bIns="68575" anchor="t" anchorCtr="0">
            <a:noAutofit/>
          </a:bodyPr>
          <a:lstStyle>
            <a:lvl1pPr lvl="0" algn="l">
              <a:lnSpc>
                <a:spcPct val="100000"/>
              </a:lnSpc>
              <a:spcBef>
                <a:spcPts val="0"/>
              </a:spcBef>
              <a:spcAft>
                <a:spcPts val="0"/>
              </a:spcAft>
              <a:buSzPts val="1200"/>
              <a:buNone/>
              <a:defRPr sz="1600"/>
            </a:lvl1pPr>
            <a:lvl2pPr lvl="1" algn="l">
              <a:lnSpc>
                <a:spcPct val="100000"/>
              </a:lnSpc>
              <a:spcBef>
                <a:spcPts val="0"/>
              </a:spcBef>
              <a:spcAft>
                <a:spcPts val="0"/>
              </a:spcAft>
              <a:buSzPts val="1600"/>
              <a:buNone/>
              <a:defRPr sz="2100"/>
            </a:lvl2pPr>
            <a:lvl3pPr lvl="2" algn="l">
              <a:lnSpc>
                <a:spcPct val="100000"/>
              </a:lnSpc>
              <a:spcBef>
                <a:spcPts val="0"/>
              </a:spcBef>
              <a:spcAft>
                <a:spcPts val="0"/>
              </a:spcAft>
              <a:buSzPts val="1600"/>
              <a:buNone/>
              <a:defRPr sz="2100"/>
            </a:lvl3pPr>
            <a:lvl4pPr lvl="3" algn="l">
              <a:lnSpc>
                <a:spcPct val="100000"/>
              </a:lnSpc>
              <a:spcBef>
                <a:spcPts val="0"/>
              </a:spcBef>
              <a:spcAft>
                <a:spcPts val="0"/>
              </a:spcAft>
              <a:buSzPts val="1600"/>
              <a:buNone/>
              <a:defRPr sz="2100"/>
            </a:lvl4pPr>
            <a:lvl5pPr lvl="4" algn="l">
              <a:lnSpc>
                <a:spcPct val="100000"/>
              </a:lnSpc>
              <a:spcBef>
                <a:spcPts val="0"/>
              </a:spcBef>
              <a:spcAft>
                <a:spcPts val="0"/>
              </a:spcAft>
              <a:buSzPts val="1600"/>
              <a:buNone/>
              <a:defRPr sz="2100"/>
            </a:lvl5pPr>
            <a:lvl6pPr lvl="5" algn="l">
              <a:lnSpc>
                <a:spcPct val="100000"/>
              </a:lnSpc>
              <a:spcBef>
                <a:spcPts val="0"/>
              </a:spcBef>
              <a:spcAft>
                <a:spcPts val="0"/>
              </a:spcAft>
              <a:buSzPts val="1600"/>
              <a:buNone/>
              <a:defRPr sz="2100"/>
            </a:lvl6pPr>
            <a:lvl7pPr lvl="6" algn="l">
              <a:lnSpc>
                <a:spcPct val="100000"/>
              </a:lnSpc>
              <a:spcBef>
                <a:spcPts val="0"/>
              </a:spcBef>
              <a:spcAft>
                <a:spcPts val="0"/>
              </a:spcAft>
              <a:buSzPts val="1600"/>
              <a:buNone/>
              <a:defRPr sz="2100"/>
            </a:lvl7pPr>
            <a:lvl8pPr lvl="7" algn="l">
              <a:lnSpc>
                <a:spcPct val="100000"/>
              </a:lnSpc>
              <a:spcBef>
                <a:spcPts val="0"/>
              </a:spcBef>
              <a:spcAft>
                <a:spcPts val="0"/>
              </a:spcAft>
              <a:buSzPts val="1600"/>
              <a:buNone/>
              <a:defRPr sz="2100"/>
            </a:lvl8pPr>
            <a:lvl9pPr lvl="8" algn="l">
              <a:lnSpc>
                <a:spcPct val="100000"/>
              </a:lnSpc>
              <a:spcBef>
                <a:spcPts val="0"/>
              </a:spcBef>
              <a:spcAft>
                <a:spcPts val="0"/>
              </a:spcAft>
              <a:buSzPts val="1600"/>
              <a:buNone/>
              <a:defRPr sz="2100"/>
            </a:lvl9pPr>
          </a:lstStyle>
          <a:p>
            <a:endParaRPr/>
          </a:p>
        </p:txBody>
      </p:sp>
      <p:sp>
        <p:nvSpPr>
          <p:cNvPr id="460" name="Google Shape;460;p30"/>
          <p:cNvSpPr txBox="1">
            <a:spLocks noGrp="1"/>
          </p:cNvSpPr>
          <p:nvPr>
            <p:ph type="title" idx="5"/>
          </p:nvPr>
        </p:nvSpPr>
        <p:spPr>
          <a:xfrm>
            <a:off x="5340900" y="3543225"/>
            <a:ext cx="2797200" cy="442800"/>
          </a:xfrm>
          <a:prstGeom prst="rect">
            <a:avLst/>
          </a:prstGeom>
          <a:noFill/>
          <a:ln>
            <a:noFill/>
          </a:ln>
        </p:spPr>
        <p:txBody>
          <a:bodyPr spcFirstLastPara="1" wrap="square" lIns="68575" tIns="68575" rIns="68575" bIns="68575" anchor="b" anchorCtr="0">
            <a:noAutofit/>
          </a:bodyPr>
          <a:lstStyle>
            <a:lvl1pPr lvl="0" algn="l">
              <a:lnSpc>
                <a:spcPct val="100000"/>
              </a:lnSpc>
              <a:spcBef>
                <a:spcPts val="0"/>
              </a:spcBef>
              <a:spcAft>
                <a:spcPts val="0"/>
              </a:spcAft>
              <a:buSzPts val="1400"/>
              <a:buNone/>
              <a:defRPr sz="1900"/>
            </a:lvl1pPr>
            <a:lvl2pPr lvl="1" algn="l">
              <a:lnSpc>
                <a:spcPct val="100000"/>
              </a:lnSpc>
              <a:spcBef>
                <a:spcPts val="0"/>
              </a:spcBef>
              <a:spcAft>
                <a:spcPts val="0"/>
              </a:spcAft>
              <a:buSzPts val="3200"/>
              <a:buNone/>
              <a:defRPr sz="4300"/>
            </a:lvl2pPr>
            <a:lvl3pPr lvl="2" algn="l">
              <a:lnSpc>
                <a:spcPct val="100000"/>
              </a:lnSpc>
              <a:spcBef>
                <a:spcPts val="0"/>
              </a:spcBef>
              <a:spcAft>
                <a:spcPts val="0"/>
              </a:spcAft>
              <a:buSzPts val="3200"/>
              <a:buNone/>
              <a:defRPr sz="4300"/>
            </a:lvl3pPr>
            <a:lvl4pPr lvl="3" algn="l">
              <a:lnSpc>
                <a:spcPct val="100000"/>
              </a:lnSpc>
              <a:spcBef>
                <a:spcPts val="0"/>
              </a:spcBef>
              <a:spcAft>
                <a:spcPts val="0"/>
              </a:spcAft>
              <a:buSzPts val="3200"/>
              <a:buNone/>
              <a:defRPr sz="4300"/>
            </a:lvl4pPr>
            <a:lvl5pPr lvl="4" algn="l">
              <a:lnSpc>
                <a:spcPct val="100000"/>
              </a:lnSpc>
              <a:spcBef>
                <a:spcPts val="0"/>
              </a:spcBef>
              <a:spcAft>
                <a:spcPts val="0"/>
              </a:spcAft>
              <a:buSzPts val="3200"/>
              <a:buNone/>
              <a:defRPr sz="4300"/>
            </a:lvl5pPr>
            <a:lvl6pPr lvl="5" algn="l">
              <a:lnSpc>
                <a:spcPct val="100000"/>
              </a:lnSpc>
              <a:spcBef>
                <a:spcPts val="0"/>
              </a:spcBef>
              <a:spcAft>
                <a:spcPts val="0"/>
              </a:spcAft>
              <a:buSzPts val="3200"/>
              <a:buNone/>
              <a:defRPr sz="4300"/>
            </a:lvl6pPr>
            <a:lvl7pPr lvl="6" algn="l">
              <a:lnSpc>
                <a:spcPct val="100000"/>
              </a:lnSpc>
              <a:spcBef>
                <a:spcPts val="0"/>
              </a:spcBef>
              <a:spcAft>
                <a:spcPts val="0"/>
              </a:spcAft>
              <a:buSzPts val="3200"/>
              <a:buNone/>
              <a:defRPr sz="4300"/>
            </a:lvl7pPr>
            <a:lvl8pPr lvl="7" algn="l">
              <a:lnSpc>
                <a:spcPct val="100000"/>
              </a:lnSpc>
              <a:spcBef>
                <a:spcPts val="0"/>
              </a:spcBef>
              <a:spcAft>
                <a:spcPts val="0"/>
              </a:spcAft>
              <a:buSzPts val="3200"/>
              <a:buNone/>
              <a:defRPr sz="4300"/>
            </a:lvl8pPr>
            <a:lvl9pPr lvl="8" algn="l">
              <a:lnSpc>
                <a:spcPct val="100000"/>
              </a:lnSpc>
              <a:spcBef>
                <a:spcPts val="0"/>
              </a:spcBef>
              <a:spcAft>
                <a:spcPts val="0"/>
              </a:spcAft>
              <a:buSzPts val="3200"/>
              <a:buNone/>
              <a:defRPr sz="4300"/>
            </a:lvl9pPr>
          </a:lstStyle>
          <a:p>
            <a:endParaRPr/>
          </a:p>
        </p:txBody>
      </p:sp>
      <p:sp>
        <p:nvSpPr>
          <p:cNvPr id="461" name="Google Shape;461;p30"/>
          <p:cNvSpPr txBox="1">
            <a:spLocks noGrp="1"/>
          </p:cNvSpPr>
          <p:nvPr>
            <p:ph type="subTitle" idx="6"/>
          </p:nvPr>
        </p:nvSpPr>
        <p:spPr>
          <a:xfrm>
            <a:off x="5340900" y="3816425"/>
            <a:ext cx="2797200" cy="628500"/>
          </a:xfrm>
          <a:prstGeom prst="rect">
            <a:avLst/>
          </a:prstGeom>
          <a:noFill/>
          <a:ln>
            <a:noFill/>
          </a:ln>
        </p:spPr>
        <p:txBody>
          <a:bodyPr spcFirstLastPara="1" wrap="square" lIns="68575" tIns="68575" rIns="68575" bIns="68575" anchor="t" anchorCtr="0">
            <a:noAutofit/>
          </a:bodyPr>
          <a:lstStyle>
            <a:lvl1pPr lvl="0" algn="l">
              <a:lnSpc>
                <a:spcPct val="100000"/>
              </a:lnSpc>
              <a:spcBef>
                <a:spcPts val="0"/>
              </a:spcBef>
              <a:spcAft>
                <a:spcPts val="0"/>
              </a:spcAft>
              <a:buSzPts val="1200"/>
              <a:buNone/>
              <a:defRPr sz="1600"/>
            </a:lvl1pPr>
            <a:lvl2pPr lvl="1" algn="l">
              <a:lnSpc>
                <a:spcPct val="100000"/>
              </a:lnSpc>
              <a:spcBef>
                <a:spcPts val="0"/>
              </a:spcBef>
              <a:spcAft>
                <a:spcPts val="0"/>
              </a:spcAft>
              <a:buSzPts val="1600"/>
              <a:buNone/>
              <a:defRPr sz="2100"/>
            </a:lvl2pPr>
            <a:lvl3pPr lvl="2" algn="l">
              <a:lnSpc>
                <a:spcPct val="100000"/>
              </a:lnSpc>
              <a:spcBef>
                <a:spcPts val="0"/>
              </a:spcBef>
              <a:spcAft>
                <a:spcPts val="0"/>
              </a:spcAft>
              <a:buSzPts val="1600"/>
              <a:buNone/>
              <a:defRPr sz="2100"/>
            </a:lvl3pPr>
            <a:lvl4pPr lvl="3" algn="l">
              <a:lnSpc>
                <a:spcPct val="100000"/>
              </a:lnSpc>
              <a:spcBef>
                <a:spcPts val="0"/>
              </a:spcBef>
              <a:spcAft>
                <a:spcPts val="0"/>
              </a:spcAft>
              <a:buSzPts val="1600"/>
              <a:buNone/>
              <a:defRPr sz="2100"/>
            </a:lvl4pPr>
            <a:lvl5pPr lvl="4" algn="l">
              <a:lnSpc>
                <a:spcPct val="100000"/>
              </a:lnSpc>
              <a:spcBef>
                <a:spcPts val="0"/>
              </a:spcBef>
              <a:spcAft>
                <a:spcPts val="0"/>
              </a:spcAft>
              <a:buSzPts val="1600"/>
              <a:buNone/>
              <a:defRPr sz="2100"/>
            </a:lvl5pPr>
            <a:lvl6pPr lvl="5" algn="l">
              <a:lnSpc>
                <a:spcPct val="100000"/>
              </a:lnSpc>
              <a:spcBef>
                <a:spcPts val="0"/>
              </a:spcBef>
              <a:spcAft>
                <a:spcPts val="0"/>
              </a:spcAft>
              <a:buSzPts val="1600"/>
              <a:buNone/>
              <a:defRPr sz="2100"/>
            </a:lvl6pPr>
            <a:lvl7pPr lvl="6" algn="l">
              <a:lnSpc>
                <a:spcPct val="100000"/>
              </a:lnSpc>
              <a:spcBef>
                <a:spcPts val="0"/>
              </a:spcBef>
              <a:spcAft>
                <a:spcPts val="0"/>
              </a:spcAft>
              <a:buSzPts val="1600"/>
              <a:buNone/>
              <a:defRPr sz="2100"/>
            </a:lvl7pPr>
            <a:lvl8pPr lvl="7" algn="l">
              <a:lnSpc>
                <a:spcPct val="100000"/>
              </a:lnSpc>
              <a:spcBef>
                <a:spcPts val="0"/>
              </a:spcBef>
              <a:spcAft>
                <a:spcPts val="0"/>
              </a:spcAft>
              <a:buSzPts val="1600"/>
              <a:buNone/>
              <a:defRPr sz="2100"/>
            </a:lvl8pPr>
            <a:lvl9pPr lvl="8" algn="l">
              <a:lnSpc>
                <a:spcPct val="100000"/>
              </a:lnSpc>
              <a:spcBef>
                <a:spcPts val="0"/>
              </a:spcBef>
              <a:spcAft>
                <a:spcPts val="0"/>
              </a:spcAft>
              <a:buSzPts val="1600"/>
              <a:buNone/>
              <a:defRPr sz="2100"/>
            </a:lvl9pPr>
          </a:lstStyle>
          <a:p>
            <a:endParaRPr/>
          </a:p>
        </p:txBody>
      </p:sp>
      <p:grpSp>
        <p:nvGrpSpPr>
          <p:cNvPr id="462" name="Google Shape;462;p30"/>
          <p:cNvGrpSpPr/>
          <p:nvPr/>
        </p:nvGrpSpPr>
        <p:grpSpPr>
          <a:xfrm>
            <a:off x="8357975" y="196813"/>
            <a:ext cx="618200" cy="760500"/>
            <a:chOff x="2434775" y="1800150"/>
            <a:chExt cx="618200" cy="760500"/>
          </a:xfrm>
        </p:grpSpPr>
        <p:sp>
          <p:nvSpPr>
            <p:cNvPr id="463" name="Google Shape;463;p30"/>
            <p:cNvSpPr/>
            <p:nvPr/>
          </p:nvSpPr>
          <p:spPr>
            <a:xfrm>
              <a:off x="2441350" y="2030975"/>
              <a:ext cx="611625" cy="529675"/>
            </a:xfrm>
            <a:custGeom>
              <a:avLst/>
              <a:gdLst/>
              <a:ahLst/>
              <a:cxnLst/>
              <a:rect l="l" t="t" r="r" b="b"/>
              <a:pathLst>
                <a:path w="24465" h="21187" extrusionOk="0">
                  <a:moveTo>
                    <a:pt x="1" y="0"/>
                  </a:moveTo>
                  <a:lnTo>
                    <a:pt x="12232" y="21187"/>
                  </a:lnTo>
                  <a:lnTo>
                    <a:pt x="24464" y="0"/>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64" name="Google Shape;464;p30"/>
            <p:cNvSpPr/>
            <p:nvPr/>
          </p:nvSpPr>
          <p:spPr>
            <a:xfrm>
              <a:off x="2434775" y="1800150"/>
              <a:ext cx="611625" cy="529675"/>
            </a:xfrm>
            <a:custGeom>
              <a:avLst/>
              <a:gdLst/>
              <a:ahLst/>
              <a:cxnLst/>
              <a:rect l="l" t="t" r="r" b="b"/>
              <a:pathLst>
                <a:path w="24465" h="21187" extrusionOk="0">
                  <a:moveTo>
                    <a:pt x="1" y="0"/>
                  </a:moveTo>
                  <a:lnTo>
                    <a:pt x="12232" y="21187"/>
                  </a:lnTo>
                  <a:lnTo>
                    <a:pt x="24464" y="0"/>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465" name="Google Shape;465;p30"/>
          <p:cNvGrpSpPr/>
          <p:nvPr/>
        </p:nvGrpSpPr>
        <p:grpSpPr>
          <a:xfrm>
            <a:off x="8502350" y="1153301"/>
            <a:ext cx="641650" cy="332025"/>
            <a:chOff x="1151000" y="1881425"/>
            <a:chExt cx="641650" cy="332025"/>
          </a:xfrm>
        </p:grpSpPr>
        <p:sp>
          <p:nvSpPr>
            <p:cNvPr id="466" name="Google Shape;466;p30"/>
            <p:cNvSpPr/>
            <p:nvPr/>
          </p:nvSpPr>
          <p:spPr>
            <a:xfrm>
              <a:off x="1151000" y="2045450"/>
              <a:ext cx="641650" cy="168000"/>
            </a:xfrm>
            <a:custGeom>
              <a:avLst/>
              <a:gdLst/>
              <a:ahLst/>
              <a:cxnLst/>
              <a:rect l="l" t="t" r="r" b="b"/>
              <a:pathLst>
                <a:path w="25666" h="6720" extrusionOk="0">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67" name="Google Shape;467;p30"/>
            <p:cNvSpPr/>
            <p:nvPr/>
          </p:nvSpPr>
          <p:spPr>
            <a:xfrm>
              <a:off x="1151000" y="1881425"/>
              <a:ext cx="641650" cy="168000"/>
            </a:xfrm>
            <a:custGeom>
              <a:avLst/>
              <a:gdLst/>
              <a:ahLst/>
              <a:cxnLst/>
              <a:rect l="l" t="t" r="r" b="b"/>
              <a:pathLst>
                <a:path w="25666" h="6720" extrusionOk="0">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468" name="Google Shape;468;p30"/>
          <p:cNvGrpSpPr/>
          <p:nvPr/>
        </p:nvGrpSpPr>
        <p:grpSpPr>
          <a:xfrm>
            <a:off x="194050" y="196825"/>
            <a:ext cx="1055125" cy="309200"/>
            <a:chOff x="5550375" y="1747875"/>
            <a:chExt cx="1055125" cy="309200"/>
          </a:xfrm>
        </p:grpSpPr>
        <p:sp>
          <p:nvSpPr>
            <p:cNvPr id="469" name="Google Shape;469;p30"/>
            <p:cNvSpPr/>
            <p:nvPr/>
          </p:nvSpPr>
          <p:spPr>
            <a:xfrm>
              <a:off x="5550375" y="1814025"/>
              <a:ext cx="995450" cy="243050"/>
            </a:xfrm>
            <a:custGeom>
              <a:avLst/>
              <a:gdLst/>
              <a:ahLst/>
              <a:cxnLst/>
              <a:rect l="l" t="t" r="r" b="b"/>
              <a:pathLst>
                <a:path w="39818" h="9722" extrusionOk="0">
                  <a:moveTo>
                    <a:pt x="39222" y="598"/>
                  </a:moveTo>
                  <a:lnTo>
                    <a:pt x="39222" y="9124"/>
                  </a:lnTo>
                  <a:lnTo>
                    <a:pt x="598" y="9124"/>
                  </a:lnTo>
                  <a:lnTo>
                    <a:pt x="598" y="598"/>
                  </a:lnTo>
                  <a:close/>
                  <a:moveTo>
                    <a:pt x="1" y="1"/>
                  </a:moveTo>
                  <a:lnTo>
                    <a:pt x="1" y="9721"/>
                  </a:lnTo>
                  <a:lnTo>
                    <a:pt x="39818" y="9721"/>
                  </a:lnTo>
                  <a:lnTo>
                    <a:pt x="39818"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70" name="Google Shape;470;p30"/>
            <p:cNvSpPr/>
            <p:nvPr/>
          </p:nvSpPr>
          <p:spPr>
            <a:xfrm>
              <a:off x="5624950" y="1747875"/>
              <a:ext cx="980550" cy="228125"/>
            </a:xfrm>
            <a:custGeom>
              <a:avLst/>
              <a:gdLst/>
              <a:ahLst/>
              <a:cxnLst/>
              <a:rect l="l" t="t" r="r" b="b"/>
              <a:pathLst>
                <a:path w="39222" h="9125" extrusionOk="0">
                  <a:moveTo>
                    <a:pt x="0" y="1"/>
                  </a:moveTo>
                  <a:lnTo>
                    <a:pt x="0" y="9124"/>
                  </a:lnTo>
                  <a:lnTo>
                    <a:pt x="39221" y="9124"/>
                  </a:lnTo>
                  <a:lnTo>
                    <a:pt x="39221" y="1"/>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471" name="Google Shape;471;p30"/>
          <p:cNvGrpSpPr/>
          <p:nvPr/>
        </p:nvGrpSpPr>
        <p:grpSpPr>
          <a:xfrm>
            <a:off x="194050" y="816025"/>
            <a:ext cx="108150" cy="669300"/>
            <a:chOff x="5169950" y="3910650"/>
            <a:chExt cx="108150" cy="669300"/>
          </a:xfrm>
        </p:grpSpPr>
        <p:sp>
          <p:nvSpPr>
            <p:cNvPr id="472" name="Google Shape;472;p30"/>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73" name="Google Shape;473;p30"/>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74" name="Google Shape;474;p30"/>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75" name="Google Shape;475;p30"/>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476" name="Google Shape;476;p30"/>
          <p:cNvGrpSpPr/>
          <p:nvPr/>
        </p:nvGrpSpPr>
        <p:grpSpPr>
          <a:xfrm>
            <a:off x="610575" y="816025"/>
            <a:ext cx="175450" cy="175450"/>
            <a:chOff x="5826950" y="2305200"/>
            <a:chExt cx="175450" cy="175450"/>
          </a:xfrm>
        </p:grpSpPr>
        <p:sp>
          <p:nvSpPr>
            <p:cNvPr id="477" name="Google Shape;477;p30"/>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78" name="Google Shape;478;p30"/>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Two Columns">
  <p:cSld name="Title + Two Columns">
    <p:spTree>
      <p:nvGrpSpPr>
        <p:cNvPr id="1" name="Shape 479"/>
        <p:cNvGrpSpPr/>
        <p:nvPr/>
      </p:nvGrpSpPr>
      <p:grpSpPr>
        <a:xfrm>
          <a:off x="0" y="0"/>
          <a:ext cx="0" cy="0"/>
          <a:chOff x="0" y="0"/>
          <a:chExt cx="0" cy="0"/>
        </a:xfrm>
      </p:grpSpPr>
      <p:sp>
        <p:nvSpPr>
          <p:cNvPr id="480" name="Google Shape;480;p31"/>
          <p:cNvSpPr txBox="1">
            <a:spLocks noGrp="1"/>
          </p:cNvSpPr>
          <p:nvPr>
            <p:ph type="title"/>
          </p:nvPr>
        </p:nvSpPr>
        <p:spPr>
          <a:xfrm>
            <a:off x="1634100" y="372175"/>
            <a:ext cx="5875800" cy="6765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600"/>
            </a:lvl2pPr>
            <a:lvl3pPr lvl="2" algn="ctr">
              <a:lnSpc>
                <a:spcPct val="100000"/>
              </a:lnSpc>
              <a:spcBef>
                <a:spcPts val="0"/>
              </a:spcBef>
              <a:spcAft>
                <a:spcPts val="0"/>
              </a:spcAft>
              <a:buSzPts val="2000"/>
              <a:buNone/>
              <a:defRPr sz="2600"/>
            </a:lvl3pPr>
            <a:lvl4pPr lvl="3" algn="ctr">
              <a:lnSpc>
                <a:spcPct val="100000"/>
              </a:lnSpc>
              <a:spcBef>
                <a:spcPts val="0"/>
              </a:spcBef>
              <a:spcAft>
                <a:spcPts val="0"/>
              </a:spcAft>
              <a:buSzPts val="2000"/>
              <a:buNone/>
              <a:defRPr sz="2600"/>
            </a:lvl4pPr>
            <a:lvl5pPr lvl="4" algn="ctr">
              <a:lnSpc>
                <a:spcPct val="100000"/>
              </a:lnSpc>
              <a:spcBef>
                <a:spcPts val="0"/>
              </a:spcBef>
              <a:spcAft>
                <a:spcPts val="0"/>
              </a:spcAft>
              <a:buSzPts val="2000"/>
              <a:buNone/>
              <a:defRPr sz="2600"/>
            </a:lvl5pPr>
            <a:lvl6pPr lvl="5" algn="ctr">
              <a:lnSpc>
                <a:spcPct val="100000"/>
              </a:lnSpc>
              <a:spcBef>
                <a:spcPts val="0"/>
              </a:spcBef>
              <a:spcAft>
                <a:spcPts val="0"/>
              </a:spcAft>
              <a:buSzPts val="2000"/>
              <a:buNone/>
              <a:defRPr sz="2600"/>
            </a:lvl6pPr>
            <a:lvl7pPr lvl="6" algn="ctr">
              <a:lnSpc>
                <a:spcPct val="100000"/>
              </a:lnSpc>
              <a:spcBef>
                <a:spcPts val="0"/>
              </a:spcBef>
              <a:spcAft>
                <a:spcPts val="0"/>
              </a:spcAft>
              <a:buSzPts val="2000"/>
              <a:buNone/>
              <a:defRPr sz="2600"/>
            </a:lvl7pPr>
            <a:lvl8pPr lvl="7" algn="ctr">
              <a:lnSpc>
                <a:spcPct val="100000"/>
              </a:lnSpc>
              <a:spcBef>
                <a:spcPts val="0"/>
              </a:spcBef>
              <a:spcAft>
                <a:spcPts val="0"/>
              </a:spcAft>
              <a:buSzPts val="2000"/>
              <a:buNone/>
              <a:defRPr sz="2600"/>
            </a:lvl8pPr>
            <a:lvl9pPr lvl="8" algn="ctr">
              <a:lnSpc>
                <a:spcPct val="100000"/>
              </a:lnSpc>
              <a:spcBef>
                <a:spcPts val="0"/>
              </a:spcBef>
              <a:spcAft>
                <a:spcPts val="0"/>
              </a:spcAft>
              <a:buSzPts val="2000"/>
              <a:buNone/>
              <a:defRPr sz="2600"/>
            </a:lvl9pPr>
          </a:lstStyle>
          <a:p>
            <a:endParaRPr/>
          </a:p>
        </p:txBody>
      </p:sp>
      <p:sp>
        <p:nvSpPr>
          <p:cNvPr id="481" name="Google Shape;481;p31"/>
          <p:cNvSpPr txBox="1">
            <a:spLocks noGrp="1"/>
          </p:cNvSpPr>
          <p:nvPr>
            <p:ph type="title" idx="2"/>
          </p:nvPr>
        </p:nvSpPr>
        <p:spPr>
          <a:xfrm>
            <a:off x="1498500" y="3243223"/>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482" name="Google Shape;482;p31"/>
          <p:cNvSpPr txBox="1">
            <a:spLocks noGrp="1"/>
          </p:cNvSpPr>
          <p:nvPr>
            <p:ph type="subTitle" idx="1"/>
          </p:nvPr>
        </p:nvSpPr>
        <p:spPr>
          <a:xfrm>
            <a:off x="1498500" y="3668823"/>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483" name="Google Shape;483;p31"/>
          <p:cNvSpPr txBox="1">
            <a:spLocks noGrp="1"/>
          </p:cNvSpPr>
          <p:nvPr>
            <p:ph type="title" idx="3"/>
          </p:nvPr>
        </p:nvSpPr>
        <p:spPr>
          <a:xfrm>
            <a:off x="5386500" y="3243223"/>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484" name="Google Shape;484;p31"/>
          <p:cNvSpPr txBox="1">
            <a:spLocks noGrp="1"/>
          </p:cNvSpPr>
          <p:nvPr>
            <p:ph type="subTitle" idx="4"/>
          </p:nvPr>
        </p:nvSpPr>
        <p:spPr>
          <a:xfrm>
            <a:off x="5386500" y="3668823"/>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grpSp>
        <p:nvGrpSpPr>
          <p:cNvPr id="485" name="Google Shape;485;p31"/>
          <p:cNvGrpSpPr/>
          <p:nvPr/>
        </p:nvGrpSpPr>
        <p:grpSpPr>
          <a:xfrm>
            <a:off x="188064" y="213985"/>
            <a:ext cx="646866" cy="1098118"/>
            <a:chOff x="3558950" y="3191175"/>
            <a:chExt cx="500825" cy="850200"/>
          </a:xfrm>
        </p:grpSpPr>
        <p:sp>
          <p:nvSpPr>
            <p:cNvPr id="486" name="Google Shape;486;p31"/>
            <p:cNvSpPr/>
            <p:nvPr/>
          </p:nvSpPr>
          <p:spPr>
            <a:xfrm>
              <a:off x="3566425" y="3191175"/>
              <a:ext cx="485900" cy="561075"/>
            </a:xfrm>
            <a:custGeom>
              <a:avLst/>
              <a:gdLst/>
              <a:ahLst/>
              <a:cxnLst/>
              <a:rect l="l" t="t" r="r" b="b"/>
              <a:pathLst>
                <a:path w="19436" h="22443" extrusionOk="0">
                  <a:moveTo>
                    <a:pt x="9718" y="1"/>
                  </a:moveTo>
                  <a:lnTo>
                    <a:pt x="1" y="5611"/>
                  </a:lnTo>
                  <a:lnTo>
                    <a:pt x="1" y="16831"/>
                  </a:lnTo>
                  <a:lnTo>
                    <a:pt x="9718" y="22443"/>
                  </a:lnTo>
                  <a:lnTo>
                    <a:pt x="19435" y="16831"/>
                  </a:lnTo>
                  <a:lnTo>
                    <a:pt x="19435" y="5611"/>
                  </a:lnTo>
                  <a:lnTo>
                    <a:pt x="9718" y="1"/>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87" name="Google Shape;487;p31"/>
            <p:cNvSpPr/>
            <p:nvPr/>
          </p:nvSpPr>
          <p:spPr>
            <a:xfrm>
              <a:off x="3558950" y="3463075"/>
              <a:ext cx="500825" cy="578300"/>
            </a:xfrm>
            <a:custGeom>
              <a:avLst/>
              <a:gdLst/>
              <a:ahLst/>
              <a:cxnLst/>
              <a:rect l="l" t="t" r="r" b="b"/>
              <a:pathLst>
                <a:path w="20033" h="23132" extrusionOk="0">
                  <a:moveTo>
                    <a:pt x="10017" y="690"/>
                  </a:moveTo>
                  <a:lnTo>
                    <a:pt x="19436" y="6129"/>
                  </a:lnTo>
                  <a:lnTo>
                    <a:pt x="19436" y="17005"/>
                  </a:lnTo>
                  <a:lnTo>
                    <a:pt x="10017" y="22443"/>
                  </a:lnTo>
                  <a:lnTo>
                    <a:pt x="598" y="17005"/>
                  </a:lnTo>
                  <a:lnTo>
                    <a:pt x="598" y="6129"/>
                  </a:lnTo>
                  <a:lnTo>
                    <a:pt x="10017" y="690"/>
                  </a:lnTo>
                  <a:close/>
                  <a:moveTo>
                    <a:pt x="10017" y="1"/>
                  </a:moveTo>
                  <a:lnTo>
                    <a:pt x="1" y="5784"/>
                  </a:lnTo>
                  <a:lnTo>
                    <a:pt x="1" y="17349"/>
                  </a:lnTo>
                  <a:lnTo>
                    <a:pt x="10017" y="23131"/>
                  </a:lnTo>
                  <a:lnTo>
                    <a:pt x="20032" y="17349"/>
                  </a:lnTo>
                  <a:lnTo>
                    <a:pt x="20032" y="5784"/>
                  </a:lnTo>
                  <a:lnTo>
                    <a:pt x="10017"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488" name="Google Shape;488;p31"/>
          <p:cNvGrpSpPr/>
          <p:nvPr/>
        </p:nvGrpSpPr>
        <p:grpSpPr>
          <a:xfrm>
            <a:off x="8309075" y="213976"/>
            <a:ext cx="641650" cy="332025"/>
            <a:chOff x="1151000" y="1881425"/>
            <a:chExt cx="641650" cy="332025"/>
          </a:xfrm>
        </p:grpSpPr>
        <p:sp>
          <p:nvSpPr>
            <p:cNvPr id="489" name="Google Shape;489;p31"/>
            <p:cNvSpPr/>
            <p:nvPr/>
          </p:nvSpPr>
          <p:spPr>
            <a:xfrm>
              <a:off x="1151000" y="2045450"/>
              <a:ext cx="641650" cy="168000"/>
            </a:xfrm>
            <a:custGeom>
              <a:avLst/>
              <a:gdLst/>
              <a:ahLst/>
              <a:cxnLst/>
              <a:rect l="l" t="t" r="r" b="b"/>
              <a:pathLst>
                <a:path w="25666" h="6720" extrusionOk="0">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90" name="Google Shape;490;p31"/>
            <p:cNvSpPr/>
            <p:nvPr/>
          </p:nvSpPr>
          <p:spPr>
            <a:xfrm>
              <a:off x="1151000" y="1881425"/>
              <a:ext cx="641650" cy="168000"/>
            </a:xfrm>
            <a:custGeom>
              <a:avLst/>
              <a:gdLst/>
              <a:ahLst/>
              <a:cxnLst/>
              <a:rect l="l" t="t" r="r" b="b"/>
              <a:pathLst>
                <a:path w="25666" h="6720" extrusionOk="0">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491" name="Google Shape;491;p31"/>
          <p:cNvGrpSpPr/>
          <p:nvPr/>
        </p:nvGrpSpPr>
        <p:grpSpPr>
          <a:xfrm>
            <a:off x="8357725" y="735451"/>
            <a:ext cx="544350" cy="313225"/>
            <a:chOff x="4383475" y="1747875"/>
            <a:chExt cx="544350" cy="313225"/>
          </a:xfrm>
        </p:grpSpPr>
        <p:sp>
          <p:nvSpPr>
            <p:cNvPr id="492" name="Google Shape;492;p31"/>
            <p:cNvSpPr/>
            <p:nvPr/>
          </p:nvSpPr>
          <p:spPr>
            <a:xfrm>
              <a:off x="4383475" y="1747875"/>
              <a:ext cx="544350" cy="89500"/>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93" name="Google Shape;493;p31"/>
            <p:cNvSpPr/>
            <p:nvPr/>
          </p:nvSpPr>
          <p:spPr>
            <a:xfrm>
              <a:off x="4383475" y="1971575"/>
              <a:ext cx="544350" cy="89525"/>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494" name="Google Shape;494;p31"/>
          <p:cNvGrpSpPr/>
          <p:nvPr/>
        </p:nvGrpSpPr>
        <p:grpSpPr>
          <a:xfrm>
            <a:off x="1047600" y="213975"/>
            <a:ext cx="175450" cy="175450"/>
            <a:chOff x="5826950" y="2305200"/>
            <a:chExt cx="175450" cy="175450"/>
          </a:xfrm>
        </p:grpSpPr>
        <p:sp>
          <p:nvSpPr>
            <p:cNvPr id="495" name="Google Shape;495;p31"/>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96" name="Google Shape;496;p31"/>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497" name="Google Shape;497;p31"/>
          <p:cNvGrpSpPr/>
          <p:nvPr/>
        </p:nvGrpSpPr>
        <p:grpSpPr>
          <a:xfrm>
            <a:off x="457425" y="1594625"/>
            <a:ext cx="108150" cy="669300"/>
            <a:chOff x="5169950" y="3910650"/>
            <a:chExt cx="108150" cy="669300"/>
          </a:xfrm>
        </p:grpSpPr>
        <p:sp>
          <p:nvSpPr>
            <p:cNvPr id="498" name="Google Shape;498;p31"/>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99" name="Google Shape;499;p31"/>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00" name="Google Shape;500;p31"/>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01" name="Google Shape;501;p31"/>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502" name="Google Shape;502;p31"/>
          <p:cNvGrpSpPr/>
          <p:nvPr/>
        </p:nvGrpSpPr>
        <p:grpSpPr>
          <a:xfrm rot="10800000">
            <a:off x="8535240" y="1378191"/>
            <a:ext cx="608748" cy="1194688"/>
            <a:chOff x="1158575" y="2606800"/>
            <a:chExt cx="497750" cy="976850"/>
          </a:xfrm>
        </p:grpSpPr>
        <p:sp>
          <p:nvSpPr>
            <p:cNvPr id="503" name="Google Shape;503;p31"/>
            <p:cNvSpPr/>
            <p:nvPr/>
          </p:nvSpPr>
          <p:spPr>
            <a:xfrm>
              <a:off x="1158575" y="2716225"/>
              <a:ext cx="22400" cy="22250"/>
            </a:xfrm>
            <a:custGeom>
              <a:avLst/>
              <a:gdLst/>
              <a:ahLst/>
              <a:cxnLst/>
              <a:rect l="l" t="t" r="r" b="b"/>
              <a:pathLst>
                <a:path w="896" h="890" extrusionOk="0">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04" name="Google Shape;504;p31"/>
            <p:cNvSpPr/>
            <p:nvPr/>
          </p:nvSpPr>
          <p:spPr>
            <a:xfrm>
              <a:off x="1239375" y="2725200"/>
              <a:ext cx="309550" cy="739750"/>
            </a:xfrm>
            <a:custGeom>
              <a:avLst/>
              <a:gdLst/>
              <a:ahLst/>
              <a:cxnLst/>
              <a:rect l="l" t="t" r="r" b="b"/>
              <a:pathLst>
                <a:path w="12382" h="29590" extrusionOk="0">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05" name="Google Shape;505;p31"/>
            <p:cNvSpPr/>
            <p:nvPr/>
          </p:nvSpPr>
          <p:spPr>
            <a:xfrm>
              <a:off x="1158575" y="3451875"/>
              <a:ext cx="22400" cy="22400"/>
            </a:xfrm>
            <a:custGeom>
              <a:avLst/>
              <a:gdLst/>
              <a:ahLst/>
              <a:cxnLst/>
              <a:rect l="l" t="t" r="r" b="b"/>
              <a:pathLst>
                <a:path w="896" h="896" extrusionOk="0">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06" name="Google Shape;506;p31"/>
            <p:cNvSpPr/>
            <p:nvPr/>
          </p:nvSpPr>
          <p:spPr>
            <a:xfrm>
              <a:off x="1158575" y="2606800"/>
              <a:ext cx="22400" cy="22250"/>
            </a:xfrm>
            <a:custGeom>
              <a:avLst/>
              <a:gdLst/>
              <a:ahLst/>
              <a:cxnLst/>
              <a:rect l="l" t="t" r="r" b="b"/>
              <a:pathLst>
                <a:path w="896" h="890" extrusionOk="0">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07" name="Google Shape;507;p31"/>
            <p:cNvSpPr/>
            <p:nvPr/>
          </p:nvSpPr>
          <p:spPr>
            <a:xfrm>
              <a:off x="1256825" y="2616975"/>
              <a:ext cx="399500" cy="956225"/>
            </a:xfrm>
            <a:custGeom>
              <a:avLst/>
              <a:gdLst/>
              <a:ahLst/>
              <a:cxnLst/>
              <a:rect l="l" t="t" r="r" b="b"/>
              <a:pathLst>
                <a:path w="15980" h="38249" extrusionOk="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08" name="Google Shape;508;p31"/>
            <p:cNvSpPr/>
            <p:nvPr/>
          </p:nvSpPr>
          <p:spPr>
            <a:xfrm>
              <a:off x="1158575" y="3561425"/>
              <a:ext cx="22400" cy="22225"/>
            </a:xfrm>
            <a:custGeom>
              <a:avLst/>
              <a:gdLst/>
              <a:ahLst/>
              <a:cxnLst/>
              <a:rect l="l" t="t" r="r" b="b"/>
              <a:pathLst>
                <a:path w="896" h="889" extrusionOk="0">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09" name="Google Shape;509;p31"/>
            <p:cNvSpPr/>
            <p:nvPr/>
          </p:nvSpPr>
          <p:spPr>
            <a:xfrm>
              <a:off x="1158575" y="2823800"/>
              <a:ext cx="22400" cy="22425"/>
            </a:xfrm>
            <a:custGeom>
              <a:avLst/>
              <a:gdLst/>
              <a:ahLst/>
              <a:cxnLst/>
              <a:rect l="l" t="t" r="r" b="b"/>
              <a:pathLst>
                <a:path w="896" h="897" extrusionOk="0">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10" name="Google Shape;510;p31"/>
            <p:cNvSpPr/>
            <p:nvPr/>
          </p:nvSpPr>
          <p:spPr>
            <a:xfrm>
              <a:off x="1224725" y="2832600"/>
              <a:ext cx="216400" cy="524975"/>
            </a:xfrm>
            <a:custGeom>
              <a:avLst/>
              <a:gdLst/>
              <a:ahLst/>
              <a:cxnLst/>
              <a:rect l="l" t="t" r="r" b="b"/>
              <a:pathLst>
                <a:path w="8656" h="20999" extrusionOk="0">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11" name="Google Shape;511;p31"/>
            <p:cNvSpPr/>
            <p:nvPr/>
          </p:nvSpPr>
          <p:spPr>
            <a:xfrm>
              <a:off x="1158575" y="3344300"/>
              <a:ext cx="22400" cy="22225"/>
            </a:xfrm>
            <a:custGeom>
              <a:avLst/>
              <a:gdLst/>
              <a:ahLst/>
              <a:cxnLst/>
              <a:rect l="l" t="t" r="r" b="b"/>
              <a:pathLst>
                <a:path w="896" h="889" extrusionOk="0">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12" name="Google Shape;512;p31"/>
            <p:cNvSpPr/>
            <p:nvPr/>
          </p:nvSpPr>
          <p:spPr>
            <a:xfrm>
              <a:off x="1158575" y="2931050"/>
              <a:ext cx="22400" cy="22375"/>
            </a:xfrm>
            <a:custGeom>
              <a:avLst/>
              <a:gdLst/>
              <a:ahLst/>
              <a:cxnLst/>
              <a:rect l="l" t="t" r="r" b="b"/>
              <a:pathLst>
                <a:path w="896" h="895" extrusionOk="0">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13" name="Google Shape;513;p31"/>
            <p:cNvSpPr/>
            <p:nvPr/>
          </p:nvSpPr>
          <p:spPr>
            <a:xfrm>
              <a:off x="1209500" y="2940225"/>
              <a:ext cx="123025" cy="309750"/>
            </a:xfrm>
            <a:custGeom>
              <a:avLst/>
              <a:gdLst/>
              <a:ahLst/>
              <a:cxnLst/>
              <a:rect l="l" t="t" r="r" b="b"/>
              <a:pathLst>
                <a:path w="4921" h="12390" extrusionOk="0">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14" name="Google Shape;514;p31"/>
            <p:cNvSpPr/>
            <p:nvPr/>
          </p:nvSpPr>
          <p:spPr>
            <a:xfrm>
              <a:off x="1158575" y="3236875"/>
              <a:ext cx="22400" cy="22450"/>
            </a:xfrm>
            <a:custGeom>
              <a:avLst/>
              <a:gdLst/>
              <a:ahLst/>
              <a:cxnLst/>
              <a:rect l="l" t="t" r="r" b="b"/>
              <a:pathLst>
                <a:path w="896" h="898" extrusionOk="0">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Four Columns 1 ">
  <p:cSld name="Title + Four Columns 1 ">
    <p:spTree>
      <p:nvGrpSpPr>
        <p:cNvPr id="1" name="Shape 515"/>
        <p:cNvGrpSpPr/>
        <p:nvPr/>
      </p:nvGrpSpPr>
      <p:grpSpPr>
        <a:xfrm>
          <a:off x="0" y="0"/>
          <a:ext cx="0" cy="0"/>
          <a:chOff x="0" y="0"/>
          <a:chExt cx="0" cy="0"/>
        </a:xfrm>
      </p:grpSpPr>
      <p:sp>
        <p:nvSpPr>
          <p:cNvPr id="516" name="Google Shape;516;p32"/>
          <p:cNvSpPr txBox="1">
            <a:spLocks noGrp="1"/>
          </p:cNvSpPr>
          <p:nvPr>
            <p:ph type="title"/>
          </p:nvPr>
        </p:nvSpPr>
        <p:spPr>
          <a:xfrm>
            <a:off x="1634100" y="372175"/>
            <a:ext cx="5875800" cy="6765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600"/>
            </a:lvl2pPr>
            <a:lvl3pPr lvl="2" algn="ctr">
              <a:lnSpc>
                <a:spcPct val="100000"/>
              </a:lnSpc>
              <a:spcBef>
                <a:spcPts val="0"/>
              </a:spcBef>
              <a:spcAft>
                <a:spcPts val="0"/>
              </a:spcAft>
              <a:buSzPts val="2000"/>
              <a:buNone/>
              <a:defRPr sz="2600"/>
            </a:lvl3pPr>
            <a:lvl4pPr lvl="3" algn="ctr">
              <a:lnSpc>
                <a:spcPct val="100000"/>
              </a:lnSpc>
              <a:spcBef>
                <a:spcPts val="0"/>
              </a:spcBef>
              <a:spcAft>
                <a:spcPts val="0"/>
              </a:spcAft>
              <a:buSzPts val="2000"/>
              <a:buNone/>
              <a:defRPr sz="2600"/>
            </a:lvl4pPr>
            <a:lvl5pPr lvl="4" algn="ctr">
              <a:lnSpc>
                <a:spcPct val="100000"/>
              </a:lnSpc>
              <a:spcBef>
                <a:spcPts val="0"/>
              </a:spcBef>
              <a:spcAft>
                <a:spcPts val="0"/>
              </a:spcAft>
              <a:buSzPts val="2000"/>
              <a:buNone/>
              <a:defRPr sz="2600"/>
            </a:lvl5pPr>
            <a:lvl6pPr lvl="5" algn="ctr">
              <a:lnSpc>
                <a:spcPct val="100000"/>
              </a:lnSpc>
              <a:spcBef>
                <a:spcPts val="0"/>
              </a:spcBef>
              <a:spcAft>
                <a:spcPts val="0"/>
              </a:spcAft>
              <a:buSzPts val="2000"/>
              <a:buNone/>
              <a:defRPr sz="2600"/>
            </a:lvl6pPr>
            <a:lvl7pPr lvl="6" algn="ctr">
              <a:lnSpc>
                <a:spcPct val="100000"/>
              </a:lnSpc>
              <a:spcBef>
                <a:spcPts val="0"/>
              </a:spcBef>
              <a:spcAft>
                <a:spcPts val="0"/>
              </a:spcAft>
              <a:buSzPts val="2000"/>
              <a:buNone/>
              <a:defRPr sz="2600"/>
            </a:lvl7pPr>
            <a:lvl8pPr lvl="7" algn="ctr">
              <a:lnSpc>
                <a:spcPct val="100000"/>
              </a:lnSpc>
              <a:spcBef>
                <a:spcPts val="0"/>
              </a:spcBef>
              <a:spcAft>
                <a:spcPts val="0"/>
              </a:spcAft>
              <a:buSzPts val="2000"/>
              <a:buNone/>
              <a:defRPr sz="2600"/>
            </a:lvl8pPr>
            <a:lvl9pPr lvl="8" algn="ctr">
              <a:lnSpc>
                <a:spcPct val="100000"/>
              </a:lnSpc>
              <a:spcBef>
                <a:spcPts val="0"/>
              </a:spcBef>
              <a:spcAft>
                <a:spcPts val="0"/>
              </a:spcAft>
              <a:buSzPts val="2000"/>
              <a:buNone/>
              <a:defRPr sz="2600"/>
            </a:lvl9pPr>
          </a:lstStyle>
          <a:p>
            <a:endParaRPr/>
          </a:p>
        </p:txBody>
      </p:sp>
      <p:sp>
        <p:nvSpPr>
          <p:cNvPr id="517" name="Google Shape;517;p32"/>
          <p:cNvSpPr txBox="1">
            <a:spLocks noGrp="1"/>
          </p:cNvSpPr>
          <p:nvPr>
            <p:ph type="title" idx="2"/>
          </p:nvPr>
        </p:nvSpPr>
        <p:spPr>
          <a:xfrm>
            <a:off x="5785063" y="1934750"/>
            <a:ext cx="2439600" cy="442800"/>
          </a:xfrm>
          <a:prstGeom prst="rect">
            <a:avLst/>
          </a:prstGeom>
          <a:noFill/>
          <a:ln>
            <a:noFill/>
          </a:ln>
        </p:spPr>
        <p:txBody>
          <a:bodyPr spcFirstLastPara="1" wrap="square" lIns="68575" tIns="68575" rIns="68575" bIns="68575" anchor="b" anchorCtr="0">
            <a:noAutofit/>
          </a:bodyPr>
          <a:lstStyle>
            <a:lvl1pPr lvl="0" algn="l">
              <a:lnSpc>
                <a:spcPct val="100000"/>
              </a:lnSpc>
              <a:spcBef>
                <a:spcPts val="0"/>
              </a:spcBef>
              <a:spcAft>
                <a:spcPts val="0"/>
              </a:spcAft>
              <a:buSzPts val="1400"/>
              <a:buNone/>
              <a:defRPr sz="1900"/>
            </a:lvl1pPr>
            <a:lvl2pPr lvl="1" algn="l">
              <a:lnSpc>
                <a:spcPct val="100000"/>
              </a:lnSpc>
              <a:spcBef>
                <a:spcPts val="0"/>
              </a:spcBef>
              <a:spcAft>
                <a:spcPts val="0"/>
              </a:spcAft>
              <a:buSzPts val="3200"/>
              <a:buNone/>
              <a:defRPr sz="4300"/>
            </a:lvl2pPr>
            <a:lvl3pPr lvl="2" algn="l">
              <a:lnSpc>
                <a:spcPct val="100000"/>
              </a:lnSpc>
              <a:spcBef>
                <a:spcPts val="0"/>
              </a:spcBef>
              <a:spcAft>
                <a:spcPts val="0"/>
              </a:spcAft>
              <a:buSzPts val="3200"/>
              <a:buNone/>
              <a:defRPr sz="4300"/>
            </a:lvl3pPr>
            <a:lvl4pPr lvl="3" algn="l">
              <a:lnSpc>
                <a:spcPct val="100000"/>
              </a:lnSpc>
              <a:spcBef>
                <a:spcPts val="0"/>
              </a:spcBef>
              <a:spcAft>
                <a:spcPts val="0"/>
              </a:spcAft>
              <a:buSzPts val="3200"/>
              <a:buNone/>
              <a:defRPr sz="4300"/>
            </a:lvl4pPr>
            <a:lvl5pPr lvl="4" algn="l">
              <a:lnSpc>
                <a:spcPct val="100000"/>
              </a:lnSpc>
              <a:spcBef>
                <a:spcPts val="0"/>
              </a:spcBef>
              <a:spcAft>
                <a:spcPts val="0"/>
              </a:spcAft>
              <a:buSzPts val="3200"/>
              <a:buNone/>
              <a:defRPr sz="4300"/>
            </a:lvl5pPr>
            <a:lvl6pPr lvl="5" algn="l">
              <a:lnSpc>
                <a:spcPct val="100000"/>
              </a:lnSpc>
              <a:spcBef>
                <a:spcPts val="0"/>
              </a:spcBef>
              <a:spcAft>
                <a:spcPts val="0"/>
              </a:spcAft>
              <a:buSzPts val="3200"/>
              <a:buNone/>
              <a:defRPr sz="4300"/>
            </a:lvl6pPr>
            <a:lvl7pPr lvl="6" algn="l">
              <a:lnSpc>
                <a:spcPct val="100000"/>
              </a:lnSpc>
              <a:spcBef>
                <a:spcPts val="0"/>
              </a:spcBef>
              <a:spcAft>
                <a:spcPts val="0"/>
              </a:spcAft>
              <a:buSzPts val="3200"/>
              <a:buNone/>
              <a:defRPr sz="4300"/>
            </a:lvl7pPr>
            <a:lvl8pPr lvl="7" algn="l">
              <a:lnSpc>
                <a:spcPct val="100000"/>
              </a:lnSpc>
              <a:spcBef>
                <a:spcPts val="0"/>
              </a:spcBef>
              <a:spcAft>
                <a:spcPts val="0"/>
              </a:spcAft>
              <a:buSzPts val="3200"/>
              <a:buNone/>
              <a:defRPr sz="4300"/>
            </a:lvl8pPr>
            <a:lvl9pPr lvl="8" algn="l">
              <a:lnSpc>
                <a:spcPct val="100000"/>
              </a:lnSpc>
              <a:spcBef>
                <a:spcPts val="0"/>
              </a:spcBef>
              <a:spcAft>
                <a:spcPts val="0"/>
              </a:spcAft>
              <a:buSzPts val="3200"/>
              <a:buNone/>
              <a:defRPr sz="4300"/>
            </a:lvl9pPr>
          </a:lstStyle>
          <a:p>
            <a:endParaRPr/>
          </a:p>
        </p:txBody>
      </p:sp>
      <p:sp>
        <p:nvSpPr>
          <p:cNvPr id="518" name="Google Shape;518;p32"/>
          <p:cNvSpPr txBox="1">
            <a:spLocks noGrp="1"/>
          </p:cNvSpPr>
          <p:nvPr>
            <p:ph type="subTitle" idx="1"/>
          </p:nvPr>
        </p:nvSpPr>
        <p:spPr>
          <a:xfrm>
            <a:off x="5785063" y="2207950"/>
            <a:ext cx="2439600" cy="628500"/>
          </a:xfrm>
          <a:prstGeom prst="rect">
            <a:avLst/>
          </a:prstGeom>
          <a:noFill/>
          <a:ln>
            <a:noFill/>
          </a:ln>
        </p:spPr>
        <p:txBody>
          <a:bodyPr spcFirstLastPara="1" wrap="square" lIns="68575" tIns="68575" rIns="68575" bIns="68575" anchor="t" anchorCtr="0">
            <a:noAutofit/>
          </a:bodyPr>
          <a:lstStyle>
            <a:lvl1pPr lvl="0" algn="l">
              <a:lnSpc>
                <a:spcPct val="100000"/>
              </a:lnSpc>
              <a:spcBef>
                <a:spcPts val="0"/>
              </a:spcBef>
              <a:spcAft>
                <a:spcPts val="0"/>
              </a:spcAft>
              <a:buSzPts val="1200"/>
              <a:buNone/>
              <a:defRPr sz="1600"/>
            </a:lvl1pPr>
            <a:lvl2pPr lvl="1" algn="l">
              <a:lnSpc>
                <a:spcPct val="100000"/>
              </a:lnSpc>
              <a:spcBef>
                <a:spcPts val="0"/>
              </a:spcBef>
              <a:spcAft>
                <a:spcPts val="0"/>
              </a:spcAft>
              <a:buSzPts val="1600"/>
              <a:buNone/>
              <a:defRPr sz="2100"/>
            </a:lvl2pPr>
            <a:lvl3pPr lvl="2" algn="l">
              <a:lnSpc>
                <a:spcPct val="100000"/>
              </a:lnSpc>
              <a:spcBef>
                <a:spcPts val="0"/>
              </a:spcBef>
              <a:spcAft>
                <a:spcPts val="0"/>
              </a:spcAft>
              <a:buSzPts val="1600"/>
              <a:buNone/>
              <a:defRPr sz="2100"/>
            </a:lvl3pPr>
            <a:lvl4pPr lvl="3" algn="l">
              <a:lnSpc>
                <a:spcPct val="100000"/>
              </a:lnSpc>
              <a:spcBef>
                <a:spcPts val="0"/>
              </a:spcBef>
              <a:spcAft>
                <a:spcPts val="0"/>
              </a:spcAft>
              <a:buSzPts val="1600"/>
              <a:buNone/>
              <a:defRPr sz="2100"/>
            </a:lvl4pPr>
            <a:lvl5pPr lvl="4" algn="l">
              <a:lnSpc>
                <a:spcPct val="100000"/>
              </a:lnSpc>
              <a:spcBef>
                <a:spcPts val="0"/>
              </a:spcBef>
              <a:spcAft>
                <a:spcPts val="0"/>
              </a:spcAft>
              <a:buSzPts val="1600"/>
              <a:buNone/>
              <a:defRPr sz="2100"/>
            </a:lvl5pPr>
            <a:lvl6pPr lvl="5" algn="l">
              <a:lnSpc>
                <a:spcPct val="100000"/>
              </a:lnSpc>
              <a:spcBef>
                <a:spcPts val="0"/>
              </a:spcBef>
              <a:spcAft>
                <a:spcPts val="0"/>
              </a:spcAft>
              <a:buSzPts val="1600"/>
              <a:buNone/>
              <a:defRPr sz="2100"/>
            </a:lvl6pPr>
            <a:lvl7pPr lvl="6" algn="l">
              <a:lnSpc>
                <a:spcPct val="100000"/>
              </a:lnSpc>
              <a:spcBef>
                <a:spcPts val="0"/>
              </a:spcBef>
              <a:spcAft>
                <a:spcPts val="0"/>
              </a:spcAft>
              <a:buSzPts val="1600"/>
              <a:buNone/>
              <a:defRPr sz="2100"/>
            </a:lvl7pPr>
            <a:lvl8pPr lvl="7" algn="l">
              <a:lnSpc>
                <a:spcPct val="100000"/>
              </a:lnSpc>
              <a:spcBef>
                <a:spcPts val="0"/>
              </a:spcBef>
              <a:spcAft>
                <a:spcPts val="0"/>
              </a:spcAft>
              <a:buSzPts val="1600"/>
              <a:buNone/>
              <a:defRPr sz="2100"/>
            </a:lvl8pPr>
            <a:lvl9pPr lvl="8" algn="l">
              <a:lnSpc>
                <a:spcPct val="100000"/>
              </a:lnSpc>
              <a:spcBef>
                <a:spcPts val="0"/>
              </a:spcBef>
              <a:spcAft>
                <a:spcPts val="0"/>
              </a:spcAft>
              <a:buSzPts val="1600"/>
              <a:buNone/>
              <a:defRPr sz="2100"/>
            </a:lvl9pPr>
          </a:lstStyle>
          <a:p>
            <a:endParaRPr/>
          </a:p>
        </p:txBody>
      </p:sp>
      <p:sp>
        <p:nvSpPr>
          <p:cNvPr id="519" name="Google Shape;519;p32"/>
          <p:cNvSpPr txBox="1">
            <a:spLocks noGrp="1"/>
          </p:cNvSpPr>
          <p:nvPr>
            <p:ph type="title" idx="3"/>
          </p:nvPr>
        </p:nvSpPr>
        <p:spPr>
          <a:xfrm>
            <a:off x="5785063" y="3488925"/>
            <a:ext cx="2439600" cy="442800"/>
          </a:xfrm>
          <a:prstGeom prst="rect">
            <a:avLst/>
          </a:prstGeom>
          <a:noFill/>
          <a:ln>
            <a:noFill/>
          </a:ln>
        </p:spPr>
        <p:txBody>
          <a:bodyPr spcFirstLastPara="1" wrap="square" lIns="68575" tIns="68575" rIns="68575" bIns="68575" anchor="b" anchorCtr="0">
            <a:noAutofit/>
          </a:bodyPr>
          <a:lstStyle>
            <a:lvl1pPr lvl="0" algn="l">
              <a:lnSpc>
                <a:spcPct val="100000"/>
              </a:lnSpc>
              <a:spcBef>
                <a:spcPts val="0"/>
              </a:spcBef>
              <a:spcAft>
                <a:spcPts val="0"/>
              </a:spcAft>
              <a:buSzPts val="1400"/>
              <a:buNone/>
              <a:defRPr sz="1900"/>
            </a:lvl1pPr>
            <a:lvl2pPr lvl="1" algn="l">
              <a:lnSpc>
                <a:spcPct val="100000"/>
              </a:lnSpc>
              <a:spcBef>
                <a:spcPts val="0"/>
              </a:spcBef>
              <a:spcAft>
                <a:spcPts val="0"/>
              </a:spcAft>
              <a:buSzPts val="3200"/>
              <a:buNone/>
              <a:defRPr sz="4300"/>
            </a:lvl2pPr>
            <a:lvl3pPr lvl="2" algn="l">
              <a:lnSpc>
                <a:spcPct val="100000"/>
              </a:lnSpc>
              <a:spcBef>
                <a:spcPts val="0"/>
              </a:spcBef>
              <a:spcAft>
                <a:spcPts val="0"/>
              </a:spcAft>
              <a:buSzPts val="3200"/>
              <a:buNone/>
              <a:defRPr sz="4300"/>
            </a:lvl3pPr>
            <a:lvl4pPr lvl="3" algn="l">
              <a:lnSpc>
                <a:spcPct val="100000"/>
              </a:lnSpc>
              <a:spcBef>
                <a:spcPts val="0"/>
              </a:spcBef>
              <a:spcAft>
                <a:spcPts val="0"/>
              </a:spcAft>
              <a:buSzPts val="3200"/>
              <a:buNone/>
              <a:defRPr sz="4300"/>
            </a:lvl4pPr>
            <a:lvl5pPr lvl="4" algn="l">
              <a:lnSpc>
                <a:spcPct val="100000"/>
              </a:lnSpc>
              <a:spcBef>
                <a:spcPts val="0"/>
              </a:spcBef>
              <a:spcAft>
                <a:spcPts val="0"/>
              </a:spcAft>
              <a:buSzPts val="3200"/>
              <a:buNone/>
              <a:defRPr sz="4300"/>
            </a:lvl5pPr>
            <a:lvl6pPr lvl="5" algn="l">
              <a:lnSpc>
                <a:spcPct val="100000"/>
              </a:lnSpc>
              <a:spcBef>
                <a:spcPts val="0"/>
              </a:spcBef>
              <a:spcAft>
                <a:spcPts val="0"/>
              </a:spcAft>
              <a:buSzPts val="3200"/>
              <a:buNone/>
              <a:defRPr sz="4300"/>
            </a:lvl6pPr>
            <a:lvl7pPr lvl="6" algn="l">
              <a:lnSpc>
                <a:spcPct val="100000"/>
              </a:lnSpc>
              <a:spcBef>
                <a:spcPts val="0"/>
              </a:spcBef>
              <a:spcAft>
                <a:spcPts val="0"/>
              </a:spcAft>
              <a:buSzPts val="3200"/>
              <a:buNone/>
              <a:defRPr sz="4300"/>
            </a:lvl7pPr>
            <a:lvl8pPr lvl="7" algn="l">
              <a:lnSpc>
                <a:spcPct val="100000"/>
              </a:lnSpc>
              <a:spcBef>
                <a:spcPts val="0"/>
              </a:spcBef>
              <a:spcAft>
                <a:spcPts val="0"/>
              </a:spcAft>
              <a:buSzPts val="3200"/>
              <a:buNone/>
              <a:defRPr sz="4300"/>
            </a:lvl8pPr>
            <a:lvl9pPr lvl="8" algn="l">
              <a:lnSpc>
                <a:spcPct val="100000"/>
              </a:lnSpc>
              <a:spcBef>
                <a:spcPts val="0"/>
              </a:spcBef>
              <a:spcAft>
                <a:spcPts val="0"/>
              </a:spcAft>
              <a:buSzPts val="3200"/>
              <a:buNone/>
              <a:defRPr sz="4300"/>
            </a:lvl9pPr>
          </a:lstStyle>
          <a:p>
            <a:endParaRPr/>
          </a:p>
        </p:txBody>
      </p:sp>
      <p:sp>
        <p:nvSpPr>
          <p:cNvPr id="520" name="Google Shape;520;p32"/>
          <p:cNvSpPr txBox="1">
            <a:spLocks noGrp="1"/>
          </p:cNvSpPr>
          <p:nvPr>
            <p:ph type="subTitle" idx="4"/>
          </p:nvPr>
        </p:nvSpPr>
        <p:spPr>
          <a:xfrm>
            <a:off x="5785063" y="3762125"/>
            <a:ext cx="2439600" cy="628500"/>
          </a:xfrm>
          <a:prstGeom prst="rect">
            <a:avLst/>
          </a:prstGeom>
          <a:noFill/>
          <a:ln>
            <a:noFill/>
          </a:ln>
        </p:spPr>
        <p:txBody>
          <a:bodyPr spcFirstLastPara="1" wrap="square" lIns="68575" tIns="68575" rIns="68575" bIns="68575" anchor="t" anchorCtr="0">
            <a:noAutofit/>
          </a:bodyPr>
          <a:lstStyle>
            <a:lvl1pPr lvl="0" algn="l">
              <a:lnSpc>
                <a:spcPct val="100000"/>
              </a:lnSpc>
              <a:spcBef>
                <a:spcPts val="0"/>
              </a:spcBef>
              <a:spcAft>
                <a:spcPts val="0"/>
              </a:spcAft>
              <a:buSzPts val="1200"/>
              <a:buNone/>
              <a:defRPr sz="1600"/>
            </a:lvl1pPr>
            <a:lvl2pPr lvl="1" algn="l">
              <a:lnSpc>
                <a:spcPct val="100000"/>
              </a:lnSpc>
              <a:spcBef>
                <a:spcPts val="0"/>
              </a:spcBef>
              <a:spcAft>
                <a:spcPts val="0"/>
              </a:spcAft>
              <a:buSzPts val="1600"/>
              <a:buNone/>
              <a:defRPr sz="2100"/>
            </a:lvl2pPr>
            <a:lvl3pPr lvl="2" algn="l">
              <a:lnSpc>
                <a:spcPct val="100000"/>
              </a:lnSpc>
              <a:spcBef>
                <a:spcPts val="0"/>
              </a:spcBef>
              <a:spcAft>
                <a:spcPts val="0"/>
              </a:spcAft>
              <a:buSzPts val="1600"/>
              <a:buNone/>
              <a:defRPr sz="2100"/>
            </a:lvl3pPr>
            <a:lvl4pPr lvl="3" algn="l">
              <a:lnSpc>
                <a:spcPct val="100000"/>
              </a:lnSpc>
              <a:spcBef>
                <a:spcPts val="0"/>
              </a:spcBef>
              <a:spcAft>
                <a:spcPts val="0"/>
              </a:spcAft>
              <a:buSzPts val="1600"/>
              <a:buNone/>
              <a:defRPr sz="2100"/>
            </a:lvl4pPr>
            <a:lvl5pPr lvl="4" algn="l">
              <a:lnSpc>
                <a:spcPct val="100000"/>
              </a:lnSpc>
              <a:spcBef>
                <a:spcPts val="0"/>
              </a:spcBef>
              <a:spcAft>
                <a:spcPts val="0"/>
              </a:spcAft>
              <a:buSzPts val="1600"/>
              <a:buNone/>
              <a:defRPr sz="2100"/>
            </a:lvl5pPr>
            <a:lvl6pPr lvl="5" algn="l">
              <a:lnSpc>
                <a:spcPct val="100000"/>
              </a:lnSpc>
              <a:spcBef>
                <a:spcPts val="0"/>
              </a:spcBef>
              <a:spcAft>
                <a:spcPts val="0"/>
              </a:spcAft>
              <a:buSzPts val="1600"/>
              <a:buNone/>
              <a:defRPr sz="2100"/>
            </a:lvl6pPr>
            <a:lvl7pPr lvl="6" algn="l">
              <a:lnSpc>
                <a:spcPct val="100000"/>
              </a:lnSpc>
              <a:spcBef>
                <a:spcPts val="0"/>
              </a:spcBef>
              <a:spcAft>
                <a:spcPts val="0"/>
              </a:spcAft>
              <a:buSzPts val="1600"/>
              <a:buNone/>
              <a:defRPr sz="2100"/>
            </a:lvl7pPr>
            <a:lvl8pPr lvl="7" algn="l">
              <a:lnSpc>
                <a:spcPct val="100000"/>
              </a:lnSpc>
              <a:spcBef>
                <a:spcPts val="0"/>
              </a:spcBef>
              <a:spcAft>
                <a:spcPts val="0"/>
              </a:spcAft>
              <a:buSzPts val="1600"/>
              <a:buNone/>
              <a:defRPr sz="2100"/>
            </a:lvl8pPr>
            <a:lvl9pPr lvl="8" algn="l">
              <a:lnSpc>
                <a:spcPct val="100000"/>
              </a:lnSpc>
              <a:spcBef>
                <a:spcPts val="0"/>
              </a:spcBef>
              <a:spcAft>
                <a:spcPts val="0"/>
              </a:spcAft>
              <a:buSzPts val="1600"/>
              <a:buNone/>
              <a:defRPr sz="2100"/>
            </a:lvl9pPr>
          </a:lstStyle>
          <a:p>
            <a:endParaRPr/>
          </a:p>
        </p:txBody>
      </p:sp>
      <p:sp>
        <p:nvSpPr>
          <p:cNvPr id="521" name="Google Shape;521;p32"/>
          <p:cNvSpPr txBox="1">
            <a:spLocks noGrp="1"/>
          </p:cNvSpPr>
          <p:nvPr>
            <p:ph type="title" idx="5"/>
          </p:nvPr>
        </p:nvSpPr>
        <p:spPr>
          <a:xfrm>
            <a:off x="919338" y="1934750"/>
            <a:ext cx="2439600" cy="442800"/>
          </a:xfrm>
          <a:prstGeom prst="rect">
            <a:avLst/>
          </a:prstGeom>
          <a:noFill/>
          <a:ln>
            <a:noFill/>
          </a:ln>
        </p:spPr>
        <p:txBody>
          <a:bodyPr spcFirstLastPara="1" wrap="square" lIns="68575" tIns="68575" rIns="68575" bIns="68575" anchor="b" anchorCtr="0">
            <a:noAutofit/>
          </a:bodyPr>
          <a:lstStyle>
            <a:lvl1pPr lvl="0" algn="r">
              <a:lnSpc>
                <a:spcPct val="100000"/>
              </a:lnSpc>
              <a:spcBef>
                <a:spcPts val="0"/>
              </a:spcBef>
              <a:spcAft>
                <a:spcPts val="0"/>
              </a:spcAft>
              <a:buSzPts val="1400"/>
              <a:buNone/>
              <a:defRPr sz="1900"/>
            </a:lvl1pPr>
            <a:lvl2pPr lvl="1" algn="r">
              <a:lnSpc>
                <a:spcPct val="100000"/>
              </a:lnSpc>
              <a:spcBef>
                <a:spcPts val="0"/>
              </a:spcBef>
              <a:spcAft>
                <a:spcPts val="0"/>
              </a:spcAft>
              <a:buSzPts val="3200"/>
              <a:buNone/>
              <a:defRPr sz="4300"/>
            </a:lvl2pPr>
            <a:lvl3pPr lvl="2" algn="r">
              <a:lnSpc>
                <a:spcPct val="100000"/>
              </a:lnSpc>
              <a:spcBef>
                <a:spcPts val="0"/>
              </a:spcBef>
              <a:spcAft>
                <a:spcPts val="0"/>
              </a:spcAft>
              <a:buSzPts val="3200"/>
              <a:buNone/>
              <a:defRPr sz="4300"/>
            </a:lvl3pPr>
            <a:lvl4pPr lvl="3" algn="r">
              <a:lnSpc>
                <a:spcPct val="100000"/>
              </a:lnSpc>
              <a:spcBef>
                <a:spcPts val="0"/>
              </a:spcBef>
              <a:spcAft>
                <a:spcPts val="0"/>
              </a:spcAft>
              <a:buSzPts val="3200"/>
              <a:buNone/>
              <a:defRPr sz="4300"/>
            </a:lvl4pPr>
            <a:lvl5pPr lvl="4" algn="r">
              <a:lnSpc>
                <a:spcPct val="100000"/>
              </a:lnSpc>
              <a:spcBef>
                <a:spcPts val="0"/>
              </a:spcBef>
              <a:spcAft>
                <a:spcPts val="0"/>
              </a:spcAft>
              <a:buSzPts val="3200"/>
              <a:buNone/>
              <a:defRPr sz="4300"/>
            </a:lvl5pPr>
            <a:lvl6pPr lvl="5" algn="r">
              <a:lnSpc>
                <a:spcPct val="100000"/>
              </a:lnSpc>
              <a:spcBef>
                <a:spcPts val="0"/>
              </a:spcBef>
              <a:spcAft>
                <a:spcPts val="0"/>
              </a:spcAft>
              <a:buSzPts val="3200"/>
              <a:buNone/>
              <a:defRPr sz="4300"/>
            </a:lvl6pPr>
            <a:lvl7pPr lvl="6" algn="r">
              <a:lnSpc>
                <a:spcPct val="100000"/>
              </a:lnSpc>
              <a:spcBef>
                <a:spcPts val="0"/>
              </a:spcBef>
              <a:spcAft>
                <a:spcPts val="0"/>
              </a:spcAft>
              <a:buSzPts val="3200"/>
              <a:buNone/>
              <a:defRPr sz="4300"/>
            </a:lvl7pPr>
            <a:lvl8pPr lvl="7" algn="r">
              <a:lnSpc>
                <a:spcPct val="100000"/>
              </a:lnSpc>
              <a:spcBef>
                <a:spcPts val="0"/>
              </a:spcBef>
              <a:spcAft>
                <a:spcPts val="0"/>
              </a:spcAft>
              <a:buSzPts val="3200"/>
              <a:buNone/>
              <a:defRPr sz="4300"/>
            </a:lvl8pPr>
            <a:lvl9pPr lvl="8" algn="r">
              <a:lnSpc>
                <a:spcPct val="100000"/>
              </a:lnSpc>
              <a:spcBef>
                <a:spcPts val="0"/>
              </a:spcBef>
              <a:spcAft>
                <a:spcPts val="0"/>
              </a:spcAft>
              <a:buSzPts val="3200"/>
              <a:buNone/>
              <a:defRPr sz="4300"/>
            </a:lvl9pPr>
          </a:lstStyle>
          <a:p>
            <a:endParaRPr/>
          </a:p>
        </p:txBody>
      </p:sp>
      <p:sp>
        <p:nvSpPr>
          <p:cNvPr id="522" name="Google Shape;522;p32"/>
          <p:cNvSpPr txBox="1">
            <a:spLocks noGrp="1"/>
          </p:cNvSpPr>
          <p:nvPr>
            <p:ph type="subTitle" idx="6"/>
          </p:nvPr>
        </p:nvSpPr>
        <p:spPr>
          <a:xfrm>
            <a:off x="919338" y="2207950"/>
            <a:ext cx="2439600" cy="628500"/>
          </a:xfrm>
          <a:prstGeom prst="rect">
            <a:avLst/>
          </a:prstGeom>
          <a:noFill/>
          <a:ln>
            <a:noFill/>
          </a:ln>
        </p:spPr>
        <p:txBody>
          <a:bodyPr spcFirstLastPara="1" wrap="square" lIns="68575" tIns="68575" rIns="68575" bIns="68575" anchor="t" anchorCtr="0">
            <a:noAutofit/>
          </a:bodyPr>
          <a:lstStyle>
            <a:lvl1pPr lvl="0" algn="r">
              <a:lnSpc>
                <a:spcPct val="100000"/>
              </a:lnSpc>
              <a:spcBef>
                <a:spcPts val="0"/>
              </a:spcBef>
              <a:spcAft>
                <a:spcPts val="0"/>
              </a:spcAft>
              <a:buSzPts val="1200"/>
              <a:buNone/>
              <a:defRPr sz="1600"/>
            </a:lvl1pPr>
            <a:lvl2pPr lvl="1" algn="r">
              <a:lnSpc>
                <a:spcPct val="100000"/>
              </a:lnSpc>
              <a:spcBef>
                <a:spcPts val="0"/>
              </a:spcBef>
              <a:spcAft>
                <a:spcPts val="0"/>
              </a:spcAft>
              <a:buSzPts val="1600"/>
              <a:buNone/>
              <a:defRPr sz="2100"/>
            </a:lvl2pPr>
            <a:lvl3pPr lvl="2" algn="r">
              <a:lnSpc>
                <a:spcPct val="100000"/>
              </a:lnSpc>
              <a:spcBef>
                <a:spcPts val="0"/>
              </a:spcBef>
              <a:spcAft>
                <a:spcPts val="0"/>
              </a:spcAft>
              <a:buSzPts val="1600"/>
              <a:buNone/>
              <a:defRPr sz="2100"/>
            </a:lvl3pPr>
            <a:lvl4pPr lvl="3" algn="r">
              <a:lnSpc>
                <a:spcPct val="100000"/>
              </a:lnSpc>
              <a:spcBef>
                <a:spcPts val="0"/>
              </a:spcBef>
              <a:spcAft>
                <a:spcPts val="0"/>
              </a:spcAft>
              <a:buSzPts val="1600"/>
              <a:buNone/>
              <a:defRPr sz="2100"/>
            </a:lvl4pPr>
            <a:lvl5pPr lvl="4" algn="r">
              <a:lnSpc>
                <a:spcPct val="100000"/>
              </a:lnSpc>
              <a:spcBef>
                <a:spcPts val="0"/>
              </a:spcBef>
              <a:spcAft>
                <a:spcPts val="0"/>
              </a:spcAft>
              <a:buSzPts val="1600"/>
              <a:buNone/>
              <a:defRPr sz="2100"/>
            </a:lvl5pPr>
            <a:lvl6pPr lvl="5" algn="r">
              <a:lnSpc>
                <a:spcPct val="100000"/>
              </a:lnSpc>
              <a:spcBef>
                <a:spcPts val="0"/>
              </a:spcBef>
              <a:spcAft>
                <a:spcPts val="0"/>
              </a:spcAft>
              <a:buSzPts val="1600"/>
              <a:buNone/>
              <a:defRPr sz="2100"/>
            </a:lvl6pPr>
            <a:lvl7pPr lvl="6" algn="r">
              <a:lnSpc>
                <a:spcPct val="100000"/>
              </a:lnSpc>
              <a:spcBef>
                <a:spcPts val="0"/>
              </a:spcBef>
              <a:spcAft>
                <a:spcPts val="0"/>
              </a:spcAft>
              <a:buSzPts val="1600"/>
              <a:buNone/>
              <a:defRPr sz="2100"/>
            </a:lvl7pPr>
            <a:lvl8pPr lvl="7" algn="r">
              <a:lnSpc>
                <a:spcPct val="100000"/>
              </a:lnSpc>
              <a:spcBef>
                <a:spcPts val="0"/>
              </a:spcBef>
              <a:spcAft>
                <a:spcPts val="0"/>
              </a:spcAft>
              <a:buSzPts val="1600"/>
              <a:buNone/>
              <a:defRPr sz="2100"/>
            </a:lvl8pPr>
            <a:lvl9pPr lvl="8" algn="r">
              <a:lnSpc>
                <a:spcPct val="100000"/>
              </a:lnSpc>
              <a:spcBef>
                <a:spcPts val="0"/>
              </a:spcBef>
              <a:spcAft>
                <a:spcPts val="0"/>
              </a:spcAft>
              <a:buSzPts val="1600"/>
              <a:buNone/>
              <a:defRPr sz="2100"/>
            </a:lvl9pPr>
          </a:lstStyle>
          <a:p>
            <a:endParaRPr/>
          </a:p>
        </p:txBody>
      </p:sp>
      <p:sp>
        <p:nvSpPr>
          <p:cNvPr id="523" name="Google Shape;523;p32"/>
          <p:cNvSpPr txBox="1">
            <a:spLocks noGrp="1"/>
          </p:cNvSpPr>
          <p:nvPr>
            <p:ph type="title" idx="7"/>
          </p:nvPr>
        </p:nvSpPr>
        <p:spPr>
          <a:xfrm>
            <a:off x="919338" y="3488925"/>
            <a:ext cx="2439600" cy="442800"/>
          </a:xfrm>
          <a:prstGeom prst="rect">
            <a:avLst/>
          </a:prstGeom>
          <a:noFill/>
          <a:ln>
            <a:noFill/>
          </a:ln>
        </p:spPr>
        <p:txBody>
          <a:bodyPr spcFirstLastPara="1" wrap="square" lIns="68575" tIns="68575" rIns="68575" bIns="68575" anchor="b" anchorCtr="0">
            <a:noAutofit/>
          </a:bodyPr>
          <a:lstStyle>
            <a:lvl1pPr lvl="0" algn="r">
              <a:lnSpc>
                <a:spcPct val="100000"/>
              </a:lnSpc>
              <a:spcBef>
                <a:spcPts val="0"/>
              </a:spcBef>
              <a:spcAft>
                <a:spcPts val="0"/>
              </a:spcAft>
              <a:buSzPts val="1400"/>
              <a:buNone/>
              <a:defRPr sz="1900"/>
            </a:lvl1pPr>
            <a:lvl2pPr lvl="1" algn="r">
              <a:lnSpc>
                <a:spcPct val="100000"/>
              </a:lnSpc>
              <a:spcBef>
                <a:spcPts val="0"/>
              </a:spcBef>
              <a:spcAft>
                <a:spcPts val="0"/>
              </a:spcAft>
              <a:buSzPts val="3200"/>
              <a:buNone/>
              <a:defRPr sz="4300"/>
            </a:lvl2pPr>
            <a:lvl3pPr lvl="2" algn="r">
              <a:lnSpc>
                <a:spcPct val="100000"/>
              </a:lnSpc>
              <a:spcBef>
                <a:spcPts val="0"/>
              </a:spcBef>
              <a:spcAft>
                <a:spcPts val="0"/>
              </a:spcAft>
              <a:buSzPts val="3200"/>
              <a:buNone/>
              <a:defRPr sz="4300"/>
            </a:lvl3pPr>
            <a:lvl4pPr lvl="3" algn="r">
              <a:lnSpc>
                <a:spcPct val="100000"/>
              </a:lnSpc>
              <a:spcBef>
                <a:spcPts val="0"/>
              </a:spcBef>
              <a:spcAft>
                <a:spcPts val="0"/>
              </a:spcAft>
              <a:buSzPts val="3200"/>
              <a:buNone/>
              <a:defRPr sz="4300"/>
            </a:lvl4pPr>
            <a:lvl5pPr lvl="4" algn="r">
              <a:lnSpc>
                <a:spcPct val="100000"/>
              </a:lnSpc>
              <a:spcBef>
                <a:spcPts val="0"/>
              </a:spcBef>
              <a:spcAft>
                <a:spcPts val="0"/>
              </a:spcAft>
              <a:buSzPts val="3200"/>
              <a:buNone/>
              <a:defRPr sz="4300"/>
            </a:lvl5pPr>
            <a:lvl6pPr lvl="5" algn="r">
              <a:lnSpc>
                <a:spcPct val="100000"/>
              </a:lnSpc>
              <a:spcBef>
                <a:spcPts val="0"/>
              </a:spcBef>
              <a:spcAft>
                <a:spcPts val="0"/>
              </a:spcAft>
              <a:buSzPts val="3200"/>
              <a:buNone/>
              <a:defRPr sz="4300"/>
            </a:lvl6pPr>
            <a:lvl7pPr lvl="6" algn="r">
              <a:lnSpc>
                <a:spcPct val="100000"/>
              </a:lnSpc>
              <a:spcBef>
                <a:spcPts val="0"/>
              </a:spcBef>
              <a:spcAft>
                <a:spcPts val="0"/>
              </a:spcAft>
              <a:buSzPts val="3200"/>
              <a:buNone/>
              <a:defRPr sz="4300"/>
            </a:lvl7pPr>
            <a:lvl8pPr lvl="7" algn="r">
              <a:lnSpc>
                <a:spcPct val="100000"/>
              </a:lnSpc>
              <a:spcBef>
                <a:spcPts val="0"/>
              </a:spcBef>
              <a:spcAft>
                <a:spcPts val="0"/>
              </a:spcAft>
              <a:buSzPts val="3200"/>
              <a:buNone/>
              <a:defRPr sz="4300"/>
            </a:lvl8pPr>
            <a:lvl9pPr lvl="8" algn="r">
              <a:lnSpc>
                <a:spcPct val="100000"/>
              </a:lnSpc>
              <a:spcBef>
                <a:spcPts val="0"/>
              </a:spcBef>
              <a:spcAft>
                <a:spcPts val="0"/>
              </a:spcAft>
              <a:buSzPts val="3200"/>
              <a:buNone/>
              <a:defRPr sz="4300"/>
            </a:lvl9pPr>
          </a:lstStyle>
          <a:p>
            <a:endParaRPr/>
          </a:p>
        </p:txBody>
      </p:sp>
      <p:sp>
        <p:nvSpPr>
          <p:cNvPr id="524" name="Google Shape;524;p32"/>
          <p:cNvSpPr txBox="1">
            <a:spLocks noGrp="1"/>
          </p:cNvSpPr>
          <p:nvPr>
            <p:ph type="subTitle" idx="8"/>
          </p:nvPr>
        </p:nvSpPr>
        <p:spPr>
          <a:xfrm>
            <a:off x="919338" y="3762125"/>
            <a:ext cx="2439600" cy="628500"/>
          </a:xfrm>
          <a:prstGeom prst="rect">
            <a:avLst/>
          </a:prstGeom>
          <a:noFill/>
          <a:ln>
            <a:noFill/>
          </a:ln>
        </p:spPr>
        <p:txBody>
          <a:bodyPr spcFirstLastPara="1" wrap="square" lIns="68575" tIns="68575" rIns="68575" bIns="68575" anchor="t" anchorCtr="0">
            <a:noAutofit/>
          </a:bodyPr>
          <a:lstStyle>
            <a:lvl1pPr lvl="0" algn="r">
              <a:lnSpc>
                <a:spcPct val="100000"/>
              </a:lnSpc>
              <a:spcBef>
                <a:spcPts val="0"/>
              </a:spcBef>
              <a:spcAft>
                <a:spcPts val="0"/>
              </a:spcAft>
              <a:buSzPts val="1200"/>
              <a:buNone/>
              <a:defRPr sz="1600"/>
            </a:lvl1pPr>
            <a:lvl2pPr lvl="1" algn="r">
              <a:lnSpc>
                <a:spcPct val="100000"/>
              </a:lnSpc>
              <a:spcBef>
                <a:spcPts val="0"/>
              </a:spcBef>
              <a:spcAft>
                <a:spcPts val="0"/>
              </a:spcAft>
              <a:buSzPts val="1600"/>
              <a:buNone/>
              <a:defRPr sz="2100"/>
            </a:lvl2pPr>
            <a:lvl3pPr lvl="2" algn="r">
              <a:lnSpc>
                <a:spcPct val="100000"/>
              </a:lnSpc>
              <a:spcBef>
                <a:spcPts val="0"/>
              </a:spcBef>
              <a:spcAft>
                <a:spcPts val="0"/>
              </a:spcAft>
              <a:buSzPts val="1600"/>
              <a:buNone/>
              <a:defRPr sz="2100"/>
            </a:lvl3pPr>
            <a:lvl4pPr lvl="3" algn="r">
              <a:lnSpc>
                <a:spcPct val="100000"/>
              </a:lnSpc>
              <a:spcBef>
                <a:spcPts val="0"/>
              </a:spcBef>
              <a:spcAft>
                <a:spcPts val="0"/>
              </a:spcAft>
              <a:buSzPts val="1600"/>
              <a:buNone/>
              <a:defRPr sz="2100"/>
            </a:lvl4pPr>
            <a:lvl5pPr lvl="4" algn="r">
              <a:lnSpc>
                <a:spcPct val="100000"/>
              </a:lnSpc>
              <a:spcBef>
                <a:spcPts val="0"/>
              </a:spcBef>
              <a:spcAft>
                <a:spcPts val="0"/>
              </a:spcAft>
              <a:buSzPts val="1600"/>
              <a:buNone/>
              <a:defRPr sz="2100"/>
            </a:lvl5pPr>
            <a:lvl6pPr lvl="5" algn="r">
              <a:lnSpc>
                <a:spcPct val="100000"/>
              </a:lnSpc>
              <a:spcBef>
                <a:spcPts val="0"/>
              </a:spcBef>
              <a:spcAft>
                <a:spcPts val="0"/>
              </a:spcAft>
              <a:buSzPts val="1600"/>
              <a:buNone/>
              <a:defRPr sz="2100"/>
            </a:lvl6pPr>
            <a:lvl7pPr lvl="6" algn="r">
              <a:lnSpc>
                <a:spcPct val="100000"/>
              </a:lnSpc>
              <a:spcBef>
                <a:spcPts val="0"/>
              </a:spcBef>
              <a:spcAft>
                <a:spcPts val="0"/>
              </a:spcAft>
              <a:buSzPts val="1600"/>
              <a:buNone/>
              <a:defRPr sz="2100"/>
            </a:lvl7pPr>
            <a:lvl8pPr lvl="7" algn="r">
              <a:lnSpc>
                <a:spcPct val="100000"/>
              </a:lnSpc>
              <a:spcBef>
                <a:spcPts val="0"/>
              </a:spcBef>
              <a:spcAft>
                <a:spcPts val="0"/>
              </a:spcAft>
              <a:buSzPts val="1600"/>
              <a:buNone/>
              <a:defRPr sz="2100"/>
            </a:lvl8pPr>
            <a:lvl9pPr lvl="8" algn="r">
              <a:lnSpc>
                <a:spcPct val="100000"/>
              </a:lnSpc>
              <a:spcBef>
                <a:spcPts val="0"/>
              </a:spcBef>
              <a:spcAft>
                <a:spcPts val="0"/>
              </a:spcAft>
              <a:buSzPts val="1600"/>
              <a:buNone/>
              <a:defRPr sz="2100"/>
            </a:lvl9pPr>
          </a:lstStyle>
          <a:p>
            <a:endParaRPr/>
          </a:p>
        </p:txBody>
      </p:sp>
      <p:grpSp>
        <p:nvGrpSpPr>
          <p:cNvPr id="525" name="Google Shape;525;p32"/>
          <p:cNvGrpSpPr/>
          <p:nvPr/>
        </p:nvGrpSpPr>
        <p:grpSpPr>
          <a:xfrm rot="-5400000">
            <a:off x="87864" y="234010"/>
            <a:ext cx="646866" cy="1098118"/>
            <a:chOff x="3558950" y="3191175"/>
            <a:chExt cx="500825" cy="850200"/>
          </a:xfrm>
        </p:grpSpPr>
        <p:sp>
          <p:nvSpPr>
            <p:cNvPr id="526" name="Google Shape;526;p32"/>
            <p:cNvSpPr/>
            <p:nvPr/>
          </p:nvSpPr>
          <p:spPr>
            <a:xfrm>
              <a:off x="3566425" y="3191175"/>
              <a:ext cx="485900" cy="561075"/>
            </a:xfrm>
            <a:custGeom>
              <a:avLst/>
              <a:gdLst/>
              <a:ahLst/>
              <a:cxnLst/>
              <a:rect l="l" t="t" r="r" b="b"/>
              <a:pathLst>
                <a:path w="19436" h="22443" extrusionOk="0">
                  <a:moveTo>
                    <a:pt x="9718" y="1"/>
                  </a:moveTo>
                  <a:lnTo>
                    <a:pt x="1" y="5611"/>
                  </a:lnTo>
                  <a:lnTo>
                    <a:pt x="1" y="16831"/>
                  </a:lnTo>
                  <a:lnTo>
                    <a:pt x="9718" y="22443"/>
                  </a:lnTo>
                  <a:lnTo>
                    <a:pt x="19435" y="16831"/>
                  </a:lnTo>
                  <a:lnTo>
                    <a:pt x="19435" y="5611"/>
                  </a:lnTo>
                  <a:lnTo>
                    <a:pt x="9718" y="1"/>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27" name="Google Shape;527;p32"/>
            <p:cNvSpPr/>
            <p:nvPr/>
          </p:nvSpPr>
          <p:spPr>
            <a:xfrm>
              <a:off x="3558950" y="3463075"/>
              <a:ext cx="500825" cy="578300"/>
            </a:xfrm>
            <a:custGeom>
              <a:avLst/>
              <a:gdLst/>
              <a:ahLst/>
              <a:cxnLst/>
              <a:rect l="l" t="t" r="r" b="b"/>
              <a:pathLst>
                <a:path w="20033" h="23132" extrusionOk="0">
                  <a:moveTo>
                    <a:pt x="10017" y="690"/>
                  </a:moveTo>
                  <a:lnTo>
                    <a:pt x="19436" y="6129"/>
                  </a:lnTo>
                  <a:lnTo>
                    <a:pt x="19436" y="17005"/>
                  </a:lnTo>
                  <a:lnTo>
                    <a:pt x="10017" y="22443"/>
                  </a:lnTo>
                  <a:lnTo>
                    <a:pt x="598" y="17005"/>
                  </a:lnTo>
                  <a:lnTo>
                    <a:pt x="598" y="6129"/>
                  </a:lnTo>
                  <a:lnTo>
                    <a:pt x="10017" y="690"/>
                  </a:lnTo>
                  <a:close/>
                  <a:moveTo>
                    <a:pt x="10017" y="1"/>
                  </a:moveTo>
                  <a:lnTo>
                    <a:pt x="1" y="5784"/>
                  </a:lnTo>
                  <a:lnTo>
                    <a:pt x="1" y="17349"/>
                  </a:lnTo>
                  <a:lnTo>
                    <a:pt x="10017" y="23131"/>
                  </a:lnTo>
                  <a:lnTo>
                    <a:pt x="20032" y="17349"/>
                  </a:lnTo>
                  <a:lnTo>
                    <a:pt x="20032" y="5784"/>
                  </a:lnTo>
                  <a:lnTo>
                    <a:pt x="10017"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528" name="Google Shape;528;p32"/>
          <p:cNvGrpSpPr/>
          <p:nvPr/>
        </p:nvGrpSpPr>
        <p:grpSpPr>
          <a:xfrm>
            <a:off x="1121050" y="407700"/>
            <a:ext cx="175450" cy="175450"/>
            <a:chOff x="5826950" y="2305200"/>
            <a:chExt cx="175450" cy="175450"/>
          </a:xfrm>
        </p:grpSpPr>
        <p:sp>
          <p:nvSpPr>
            <p:cNvPr id="529" name="Google Shape;529;p32"/>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30" name="Google Shape;530;p32"/>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531" name="Google Shape;531;p32"/>
          <p:cNvGrpSpPr/>
          <p:nvPr/>
        </p:nvGrpSpPr>
        <p:grpSpPr>
          <a:xfrm rot="5400000">
            <a:off x="691225" y="-133150"/>
            <a:ext cx="108150" cy="669300"/>
            <a:chOff x="5169950" y="3910650"/>
            <a:chExt cx="108150" cy="669300"/>
          </a:xfrm>
        </p:grpSpPr>
        <p:sp>
          <p:nvSpPr>
            <p:cNvPr id="532" name="Google Shape;532;p32"/>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33" name="Google Shape;533;p32"/>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34" name="Google Shape;534;p32"/>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35" name="Google Shape;535;p32"/>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536" name="Google Shape;536;p32"/>
          <p:cNvGrpSpPr/>
          <p:nvPr/>
        </p:nvGrpSpPr>
        <p:grpSpPr>
          <a:xfrm rot="5400000">
            <a:off x="7823350" y="121376"/>
            <a:ext cx="544350" cy="313225"/>
            <a:chOff x="4383475" y="1747875"/>
            <a:chExt cx="544350" cy="313225"/>
          </a:xfrm>
        </p:grpSpPr>
        <p:sp>
          <p:nvSpPr>
            <p:cNvPr id="537" name="Google Shape;537;p32"/>
            <p:cNvSpPr/>
            <p:nvPr/>
          </p:nvSpPr>
          <p:spPr>
            <a:xfrm>
              <a:off x="4383475" y="1747875"/>
              <a:ext cx="544350" cy="89500"/>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38" name="Google Shape;538;p32"/>
            <p:cNvSpPr/>
            <p:nvPr/>
          </p:nvSpPr>
          <p:spPr>
            <a:xfrm>
              <a:off x="4383475" y="1971575"/>
              <a:ext cx="544350" cy="89525"/>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539" name="Google Shape;539;p32"/>
          <p:cNvGrpSpPr/>
          <p:nvPr/>
        </p:nvGrpSpPr>
        <p:grpSpPr>
          <a:xfrm rot="10800000">
            <a:off x="8535240" y="-9"/>
            <a:ext cx="608748" cy="1194688"/>
            <a:chOff x="1158575" y="2606800"/>
            <a:chExt cx="497750" cy="976850"/>
          </a:xfrm>
        </p:grpSpPr>
        <p:sp>
          <p:nvSpPr>
            <p:cNvPr id="540" name="Google Shape;540;p32"/>
            <p:cNvSpPr/>
            <p:nvPr/>
          </p:nvSpPr>
          <p:spPr>
            <a:xfrm>
              <a:off x="1158575" y="2716225"/>
              <a:ext cx="22400" cy="22250"/>
            </a:xfrm>
            <a:custGeom>
              <a:avLst/>
              <a:gdLst/>
              <a:ahLst/>
              <a:cxnLst/>
              <a:rect l="l" t="t" r="r" b="b"/>
              <a:pathLst>
                <a:path w="896" h="890" extrusionOk="0">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41" name="Google Shape;541;p32"/>
            <p:cNvSpPr/>
            <p:nvPr/>
          </p:nvSpPr>
          <p:spPr>
            <a:xfrm>
              <a:off x="1239375" y="2725200"/>
              <a:ext cx="309550" cy="739750"/>
            </a:xfrm>
            <a:custGeom>
              <a:avLst/>
              <a:gdLst/>
              <a:ahLst/>
              <a:cxnLst/>
              <a:rect l="l" t="t" r="r" b="b"/>
              <a:pathLst>
                <a:path w="12382" h="29590" extrusionOk="0">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42" name="Google Shape;542;p32"/>
            <p:cNvSpPr/>
            <p:nvPr/>
          </p:nvSpPr>
          <p:spPr>
            <a:xfrm>
              <a:off x="1158575" y="3451875"/>
              <a:ext cx="22400" cy="22400"/>
            </a:xfrm>
            <a:custGeom>
              <a:avLst/>
              <a:gdLst/>
              <a:ahLst/>
              <a:cxnLst/>
              <a:rect l="l" t="t" r="r" b="b"/>
              <a:pathLst>
                <a:path w="896" h="896" extrusionOk="0">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43" name="Google Shape;543;p32"/>
            <p:cNvSpPr/>
            <p:nvPr/>
          </p:nvSpPr>
          <p:spPr>
            <a:xfrm>
              <a:off x="1158575" y="2606800"/>
              <a:ext cx="22400" cy="22250"/>
            </a:xfrm>
            <a:custGeom>
              <a:avLst/>
              <a:gdLst/>
              <a:ahLst/>
              <a:cxnLst/>
              <a:rect l="l" t="t" r="r" b="b"/>
              <a:pathLst>
                <a:path w="896" h="890" extrusionOk="0">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44" name="Google Shape;544;p32"/>
            <p:cNvSpPr/>
            <p:nvPr/>
          </p:nvSpPr>
          <p:spPr>
            <a:xfrm>
              <a:off x="1256825" y="2616975"/>
              <a:ext cx="399500" cy="956225"/>
            </a:xfrm>
            <a:custGeom>
              <a:avLst/>
              <a:gdLst/>
              <a:ahLst/>
              <a:cxnLst/>
              <a:rect l="l" t="t" r="r" b="b"/>
              <a:pathLst>
                <a:path w="15980" h="38249" extrusionOk="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45" name="Google Shape;545;p32"/>
            <p:cNvSpPr/>
            <p:nvPr/>
          </p:nvSpPr>
          <p:spPr>
            <a:xfrm>
              <a:off x="1158575" y="3561425"/>
              <a:ext cx="22400" cy="22225"/>
            </a:xfrm>
            <a:custGeom>
              <a:avLst/>
              <a:gdLst/>
              <a:ahLst/>
              <a:cxnLst/>
              <a:rect l="l" t="t" r="r" b="b"/>
              <a:pathLst>
                <a:path w="896" h="889" extrusionOk="0">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46" name="Google Shape;546;p32"/>
            <p:cNvSpPr/>
            <p:nvPr/>
          </p:nvSpPr>
          <p:spPr>
            <a:xfrm>
              <a:off x="1158575" y="2823800"/>
              <a:ext cx="22400" cy="22425"/>
            </a:xfrm>
            <a:custGeom>
              <a:avLst/>
              <a:gdLst/>
              <a:ahLst/>
              <a:cxnLst/>
              <a:rect l="l" t="t" r="r" b="b"/>
              <a:pathLst>
                <a:path w="896" h="897" extrusionOk="0">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47" name="Google Shape;547;p32"/>
            <p:cNvSpPr/>
            <p:nvPr/>
          </p:nvSpPr>
          <p:spPr>
            <a:xfrm>
              <a:off x="1224725" y="2832600"/>
              <a:ext cx="216400" cy="524975"/>
            </a:xfrm>
            <a:custGeom>
              <a:avLst/>
              <a:gdLst/>
              <a:ahLst/>
              <a:cxnLst/>
              <a:rect l="l" t="t" r="r" b="b"/>
              <a:pathLst>
                <a:path w="8656" h="20999" extrusionOk="0">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48" name="Google Shape;548;p32"/>
            <p:cNvSpPr/>
            <p:nvPr/>
          </p:nvSpPr>
          <p:spPr>
            <a:xfrm>
              <a:off x="1158575" y="3344300"/>
              <a:ext cx="22400" cy="22225"/>
            </a:xfrm>
            <a:custGeom>
              <a:avLst/>
              <a:gdLst/>
              <a:ahLst/>
              <a:cxnLst/>
              <a:rect l="l" t="t" r="r" b="b"/>
              <a:pathLst>
                <a:path w="896" h="889" extrusionOk="0">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49" name="Google Shape;549;p32"/>
            <p:cNvSpPr/>
            <p:nvPr/>
          </p:nvSpPr>
          <p:spPr>
            <a:xfrm>
              <a:off x="1158575" y="2931050"/>
              <a:ext cx="22400" cy="22375"/>
            </a:xfrm>
            <a:custGeom>
              <a:avLst/>
              <a:gdLst/>
              <a:ahLst/>
              <a:cxnLst/>
              <a:rect l="l" t="t" r="r" b="b"/>
              <a:pathLst>
                <a:path w="896" h="895" extrusionOk="0">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50" name="Google Shape;550;p32"/>
            <p:cNvSpPr/>
            <p:nvPr/>
          </p:nvSpPr>
          <p:spPr>
            <a:xfrm>
              <a:off x="1209500" y="2940225"/>
              <a:ext cx="123025" cy="309750"/>
            </a:xfrm>
            <a:custGeom>
              <a:avLst/>
              <a:gdLst/>
              <a:ahLst/>
              <a:cxnLst/>
              <a:rect l="l" t="t" r="r" b="b"/>
              <a:pathLst>
                <a:path w="4921" h="12390" extrusionOk="0">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51" name="Google Shape;551;p32"/>
            <p:cNvSpPr/>
            <p:nvPr/>
          </p:nvSpPr>
          <p:spPr>
            <a:xfrm>
              <a:off x="1158575" y="3236875"/>
              <a:ext cx="22400" cy="22450"/>
            </a:xfrm>
            <a:custGeom>
              <a:avLst/>
              <a:gdLst/>
              <a:ahLst/>
              <a:cxnLst/>
              <a:rect l="l" t="t" r="r" b="b"/>
              <a:pathLst>
                <a:path w="896" h="898" extrusionOk="0">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52"/>
        <p:cNvGrpSpPr/>
        <p:nvPr/>
      </p:nvGrpSpPr>
      <p:grpSpPr>
        <a:xfrm>
          <a:off x="0" y="0"/>
          <a:ext cx="0" cy="0"/>
          <a:chOff x="0" y="0"/>
          <a:chExt cx="0" cy="0"/>
        </a:xfrm>
      </p:grpSpPr>
      <p:sp>
        <p:nvSpPr>
          <p:cNvPr id="553" name="Google Shape;553;p33"/>
          <p:cNvSpPr txBox="1">
            <a:spLocks noGrp="1"/>
          </p:cNvSpPr>
          <p:nvPr>
            <p:ph type="title"/>
          </p:nvPr>
        </p:nvSpPr>
        <p:spPr>
          <a:xfrm>
            <a:off x="1503600" y="1486175"/>
            <a:ext cx="6136800" cy="1605300"/>
          </a:xfrm>
          <a:prstGeom prst="rect">
            <a:avLst/>
          </a:prstGeom>
          <a:noFill/>
          <a:ln>
            <a:noFill/>
          </a:ln>
        </p:spPr>
        <p:txBody>
          <a:bodyPr spcFirstLastPara="1" wrap="square" lIns="68575" tIns="68575" rIns="68575" bIns="68575" anchor="ctr" anchorCtr="0">
            <a:noAutofit/>
          </a:bodyPr>
          <a:lstStyle>
            <a:lvl1pPr lvl="0" algn="ctr">
              <a:lnSpc>
                <a:spcPct val="100000"/>
              </a:lnSpc>
              <a:spcBef>
                <a:spcPts val="0"/>
              </a:spcBef>
              <a:spcAft>
                <a:spcPts val="0"/>
              </a:spcAft>
              <a:buSzPts val="8300"/>
              <a:buNone/>
              <a:defRPr sz="11000"/>
            </a:lvl1pPr>
            <a:lvl2pPr lvl="1" algn="ctr">
              <a:lnSpc>
                <a:spcPct val="100000"/>
              </a:lnSpc>
              <a:spcBef>
                <a:spcPts val="0"/>
              </a:spcBef>
              <a:spcAft>
                <a:spcPts val="0"/>
              </a:spcAft>
              <a:buSzPts val="8300"/>
              <a:buNone/>
              <a:defRPr sz="11000"/>
            </a:lvl2pPr>
            <a:lvl3pPr lvl="2" algn="ctr">
              <a:lnSpc>
                <a:spcPct val="100000"/>
              </a:lnSpc>
              <a:spcBef>
                <a:spcPts val="0"/>
              </a:spcBef>
              <a:spcAft>
                <a:spcPts val="0"/>
              </a:spcAft>
              <a:buSzPts val="8300"/>
              <a:buNone/>
              <a:defRPr sz="11000"/>
            </a:lvl3pPr>
            <a:lvl4pPr lvl="3" algn="ctr">
              <a:lnSpc>
                <a:spcPct val="100000"/>
              </a:lnSpc>
              <a:spcBef>
                <a:spcPts val="0"/>
              </a:spcBef>
              <a:spcAft>
                <a:spcPts val="0"/>
              </a:spcAft>
              <a:buSzPts val="8300"/>
              <a:buNone/>
              <a:defRPr sz="11000"/>
            </a:lvl4pPr>
            <a:lvl5pPr lvl="4" algn="ctr">
              <a:lnSpc>
                <a:spcPct val="100000"/>
              </a:lnSpc>
              <a:spcBef>
                <a:spcPts val="0"/>
              </a:spcBef>
              <a:spcAft>
                <a:spcPts val="0"/>
              </a:spcAft>
              <a:buSzPts val="8300"/>
              <a:buNone/>
              <a:defRPr sz="11000"/>
            </a:lvl5pPr>
            <a:lvl6pPr lvl="5" algn="ctr">
              <a:lnSpc>
                <a:spcPct val="100000"/>
              </a:lnSpc>
              <a:spcBef>
                <a:spcPts val="0"/>
              </a:spcBef>
              <a:spcAft>
                <a:spcPts val="0"/>
              </a:spcAft>
              <a:buSzPts val="8300"/>
              <a:buNone/>
              <a:defRPr sz="11000"/>
            </a:lvl6pPr>
            <a:lvl7pPr lvl="6" algn="ctr">
              <a:lnSpc>
                <a:spcPct val="100000"/>
              </a:lnSpc>
              <a:spcBef>
                <a:spcPts val="0"/>
              </a:spcBef>
              <a:spcAft>
                <a:spcPts val="0"/>
              </a:spcAft>
              <a:buSzPts val="8300"/>
              <a:buNone/>
              <a:defRPr sz="11000"/>
            </a:lvl7pPr>
            <a:lvl8pPr lvl="7" algn="ctr">
              <a:lnSpc>
                <a:spcPct val="100000"/>
              </a:lnSpc>
              <a:spcBef>
                <a:spcPts val="0"/>
              </a:spcBef>
              <a:spcAft>
                <a:spcPts val="0"/>
              </a:spcAft>
              <a:buSzPts val="8300"/>
              <a:buNone/>
              <a:defRPr sz="11000"/>
            </a:lvl8pPr>
            <a:lvl9pPr lvl="8" algn="ctr">
              <a:lnSpc>
                <a:spcPct val="100000"/>
              </a:lnSpc>
              <a:spcBef>
                <a:spcPts val="0"/>
              </a:spcBef>
              <a:spcAft>
                <a:spcPts val="0"/>
              </a:spcAft>
              <a:buSzPts val="8300"/>
              <a:buNone/>
              <a:defRPr sz="11000"/>
            </a:lvl9pPr>
          </a:lstStyle>
          <a:p>
            <a:endParaRPr/>
          </a:p>
        </p:txBody>
      </p:sp>
      <p:sp>
        <p:nvSpPr>
          <p:cNvPr id="554" name="Google Shape;554;p33"/>
          <p:cNvSpPr txBox="1">
            <a:spLocks noGrp="1"/>
          </p:cNvSpPr>
          <p:nvPr>
            <p:ph type="body" idx="1"/>
          </p:nvPr>
        </p:nvSpPr>
        <p:spPr>
          <a:xfrm>
            <a:off x="1503600" y="3174025"/>
            <a:ext cx="6136800" cy="483300"/>
          </a:xfrm>
          <a:prstGeom prst="rect">
            <a:avLst/>
          </a:prstGeom>
          <a:noFill/>
          <a:ln>
            <a:noFill/>
          </a:ln>
        </p:spPr>
        <p:txBody>
          <a:bodyPr spcFirstLastPara="1" wrap="square" lIns="68575" tIns="68575" rIns="68575" bIns="68575" anchor="t" anchorCtr="0">
            <a:noAutofit/>
          </a:bodyPr>
          <a:lstStyle>
            <a:lvl1pPr marL="457200" lvl="0" indent="-304800" algn="ctr">
              <a:lnSpc>
                <a:spcPct val="100000"/>
              </a:lnSpc>
              <a:spcBef>
                <a:spcPts val="0"/>
              </a:spcBef>
              <a:spcAft>
                <a:spcPts val="0"/>
              </a:spcAft>
              <a:buSzPts val="1200"/>
              <a:buChar char="●"/>
              <a:defRPr sz="1600"/>
            </a:lvl1pPr>
            <a:lvl2pPr marL="914400" lvl="1" indent="-285750" algn="ctr">
              <a:lnSpc>
                <a:spcPct val="100000"/>
              </a:lnSpc>
              <a:spcBef>
                <a:spcPts val="1600"/>
              </a:spcBef>
              <a:spcAft>
                <a:spcPts val="0"/>
              </a:spcAft>
              <a:buSzPts val="900"/>
              <a:buChar char="○"/>
              <a:defRPr sz="1200"/>
            </a:lvl2pPr>
            <a:lvl3pPr marL="1371600" lvl="2" indent="-285750" algn="ctr">
              <a:lnSpc>
                <a:spcPct val="100000"/>
              </a:lnSpc>
              <a:spcBef>
                <a:spcPts val="1600"/>
              </a:spcBef>
              <a:spcAft>
                <a:spcPts val="0"/>
              </a:spcAft>
              <a:buSzPts val="900"/>
              <a:buChar char="■"/>
              <a:defRPr sz="1200"/>
            </a:lvl3pPr>
            <a:lvl4pPr marL="1828800" lvl="3" indent="-285750" algn="ctr">
              <a:lnSpc>
                <a:spcPct val="100000"/>
              </a:lnSpc>
              <a:spcBef>
                <a:spcPts val="1600"/>
              </a:spcBef>
              <a:spcAft>
                <a:spcPts val="0"/>
              </a:spcAft>
              <a:buSzPts val="900"/>
              <a:buChar char="●"/>
              <a:defRPr sz="1200"/>
            </a:lvl4pPr>
            <a:lvl5pPr marL="2286000" lvl="4" indent="-285750" algn="ctr">
              <a:lnSpc>
                <a:spcPct val="100000"/>
              </a:lnSpc>
              <a:spcBef>
                <a:spcPts val="1600"/>
              </a:spcBef>
              <a:spcAft>
                <a:spcPts val="0"/>
              </a:spcAft>
              <a:buSzPts val="900"/>
              <a:buChar char="○"/>
              <a:defRPr sz="1200"/>
            </a:lvl5pPr>
            <a:lvl6pPr marL="2743200" lvl="5" indent="-285750" algn="ctr">
              <a:lnSpc>
                <a:spcPct val="100000"/>
              </a:lnSpc>
              <a:spcBef>
                <a:spcPts val="1600"/>
              </a:spcBef>
              <a:spcAft>
                <a:spcPts val="0"/>
              </a:spcAft>
              <a:buSzPts val="900"/>
              <a:buChar char="■"/>
              <a:defRPr sz="1200"/>
            </a:lvl6pPr>
            <a:lvl7pPr marL="3200400" lvl="6" indent="-285750" algn="ctr">
              <a:lnSpc>
                <a:spcPct val="100000"/>
              </a:lnSpc>
              <a:spcBef>
                <a:spcPts val="1600"/>
              </a:spcBef>
              <a:spcAft>
                <a:spcPts val="0"/>
              </a:spcAft>
              <a:buSzPts val="900"/>
              <a:buChar char="●"/>
              <a:defRPr sz="1200"/>
            </a:lvl7pPr>
            <a:lvl8pPr marL="3657600" lvl="7" indent="-285750" algn="ctr">
              <a:lnSpc>
                <a:spcPct val="100000"/>
              </a:lnSpc>
              <a:spcBef>
                <a:spcPts val="1600"/>
              </a:spcBef>
              <a:spcAft>
                <a:spcPts val="0"/>
              </a:spcAft>
              <a:buSzPts val="900"/>
              <a:buChar char="○"/>
              <a:defRPr sz="1200"/>
            </a:lvl8pPr>
            <a:lvl9pPr marL="4114800" lvl="8" indent="-285750" algn="ctr">
              <a:lnSpc>
                <a:spcPct val="100000"/>
              </a:lnSpc>
              <a:spcBef>
                <a:spcPts val="1600"/>
              </a:spcBef>
              <a:spcAft>
                <a:spcPts val="1600"/>
              </a:spcAft>
              <a:buSzPts val="900"/>
              <a:buChar char="■"/>
              <a:defRPr sz="1200"/>
            </a:lvl9pPr>
          </a:lstStyle>
          <a:p>
            <a:endParaRPr/>
          </a:p>
        </p:txBody>
      </p:sp>
      <p:grpSp>
        <p:nvGrpSpPr>
          <p:cNvPr id="555" name="Google Shape;555;p33"/>
          <p:cNvGrpSpPr/>
          <p:nvPr/>
        </p:nvGrpSpPr>
        <p:grpSpPr>
          <a:xfrm>
            <a:off x="7942188" y="-30769"/>
            <a:ext cx="1230616" cy="2447415"/>
            <a:chOff x="5601325" y="2619050"/>
            <a:chExt cx="1004175" cy="1997075"/>
          </a:xfrm>
        </p:grpSpPr>
        <p:sp>
          <p:nvSpPr>
            <p:cNvPr id="556" name="Google Shape;556;p33"/>
            <p:cNvSpPr/>
            <p:nvPr/>
          </p:nvSpPr>
          <p:spPr>
            <a:xfrm>
              <a:off x="5914500" y="2921050"/>
              <a:ext cx="691000" cy="1381875"/>
            </a:xfrm>
            <a:custGeom>
              <a:avLst/>
              <a:gdLst/>
              <a:ahLst/>
              <a:cxnLst/>
              <a:rect l="l" t="t" r="r" b="b"/>
              <a:pathLst>
                <a:path w="27640" h="55275" extrusionOk="0">
                  <a:moveTo>
                    <a:pt x="27639" y="0"/>
                  </a:moveTo>
                  <a:cubicBezTo>
                    <a:pt x="12375" y="0"/>
                    <a:pt x="1" y="12375"/>
                    <a:pt x="1" y="27637"/>
                  </a:cubicBezTo>
                  <a:cubicBezTo>
                    <a:pt x="1" y="42900"/>
                    <a:pt x="12374" y="55275"/>
                    <a:pt x="27639" y="55275"/>
                  </a:cubicBezTo>
                  <a:lnTo>
                    <a:pt x="27639" y="0"/>
                  </a:lnTo>
                  <a:close/>
                </a:path>
              </a:pathLst>
            </a:custGeom>
            <a:solidFill>
              <a:schemeClr val="accent2"/>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57" name="Google Shape;557;p33"/>
            <p:cNvSpPr/>
            <p:nvPr/>
          </p:nvSpPr>
          <p:spPr>
            <a:xfrm>
              <a:off x="5831350" y="2837850"/>
              <a:ext cx="774150" cy="774150"/>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58" name="Google Shape;558;p33"/>
            <p:cNvSpPr/>
            <p:nvPr/>
          </p:nvSpPr>
          <p:spPr>
            <a:xfrm>
              <a:off x="5820150" y="3611975"/>
              <a:ext cx="785350" cy="7853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59" name="Google Shape;559;p33"/>
            <p:cNvSpPr/>
            <p:nvPr/>
          </p:nvSpPr>
          <p:spPr>
            <a:xfrm>
              <a:off x="5831350" y="2837850"/>
              <a:ext cx="774150" cy="774150"/>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60" name="Google Shape;560;p33"/>
            <p:cNvSpPr/>
            <p:nvPr/>
          </p:nvSpPr>
          <p:spPr>
            <a:xfrm>
              <a:off x="5820150" y="3611975"/>
              <a:ext cx="785350" cy="7853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61" name="Google Shape;561;p33"/>
            <p:cNvSpPr/>
            <p:nvPr/>
          </p:nvSpPr>
          <p:spPr>
            <a:xfrm>
              <a:off x="5760225" y="2766725"/>
              <a:ext cx="845275" cy="845275"/>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62" name="Google Shape;562;p33"/>
            <p:cNvSpPr/>
            <p:nvPr/>
          </p:nvSpPr>
          <p:spPr>
            <a:xfrm>
              <a:off x="5749000" y="3611975"/>
              <a:ext cx="856500" cy="856475"/>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63" name="Google Shape;563;p33"/>
            <p:cNvSpPr/>
            <p:nvPr/>
          </p:nvSpPr>
          <p:spPr>
            <a:xfrm>
              <a:off x="5760225" y="2766725"/>
              <a:ext cx="845275" cy="845275"/>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64" name="Google Shape;564;p33"/>
            <p:cNvSpPr/>
            <p:nvPr/>
          </p:nvSpPr>
          <p:spPr>
            <a:xfrm>
              <a:off x="5749000" y="3611975"/>
              <a:ext cx="856500" cy="856475"/>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65" name="Google Shape;565;p33"/>
            <p:cNvSpPr/>
            <p:nvPr/>
          </p:nvSpPr>
          <p:spPr>
            <a:xfrm>
              <a:off x="5689325" y="2695850"/>
              <a:ext cx="916175" cy="916150"/>
            </a:xfrm>
            <a:custGeom>
              <a:avLst/>
              <a:gdLst/>
              <a:ahLst/>
              <a:cxnLst/>
              <a:rect l="l" t="t" r="r" b="b"/>
              <a:pathLst>
                <a:path w="36647" h="36646" extrusionOk="0">
                  <a:moveTo>
                    <a:pt x="36646" y="0"/>
                  </a:moveTo>
                  <a:cubicBezTo>
                    <a:pt x="16439" y="0"/>
                    <a:pt x="1" y="16439"/>
                    <a:pt x="1" y="36645"/>
                  </a:cubicBezTo>
                  <a:lnTo>
                    <a:pt x="300" y="36645"/>
                  </a:lnTo>
                  <a:cubicBezTo>
                    <a:pt x="300" y="16604"/>
                    <a:pt x="16605" y="299"/>
                    <a:pt x="36646" y="299"/>
                  </a:cubicBezTo>
                  <a:lnTo>
                    <a:pt x="36646"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66" name="Google Shape;566;p33"/>
            <p:cNvSpPr/>
            <p:nvPr/>
          </p:nvSpPr>
          <p:spPr>
            <a:xfrm>
              <a:off x="5678150" y="3611975"/>
              <a:ext cx="927350" cy="927325"/>
            </a:xfrm>
            <a:custGeom>
              <a:avLst/>
              <a:gdLst/>
              <a:ahLst/>
              <a:cxnLst/>
              <a:rect l="l" t="t" r="r" b="b"/>
              <a:pathLst>
                <a:path w="37094" h="37093" extrusionOk="0">
                  <a:moveTo>
                    <a:pt x="1" y="0"/>
                  </a:moveTo>
                  <a:cubicBezTo>
                    <a:pt x="1" y="20452"/>
                    <a:pt x="16641" y="37092"/>
                    <a:pt x="37093" y="37092"/>
                  </a:cubicBezTo>
                  <a:lnTo>
                    <a:pt x="37093" y="35898"/>
                  </a:lnTo>
                  <a:cubicBezTo>
                    <a:pt x="17298" y="35898"/>
                    <a:pt x="1194" y="19794"/>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67" name="Google Shape;567;p33"/>
            <p:cNvSpPr/>
            <p:nvPr/>
          </p:nvSpPr>
          <p:spPr>
            <a:xfrm>
              <a:off x="5612525" y="2619050"/>
              <a:ext cx="992975" cy="992950"/>
            </a:xfrm>
            <a:custGeom>
              <a:avLst/>
              <a:gdLst/>
              <a:ahLst/>
              <a:cxnLst/>
              <a:rect l="l" t="t" r="r" b="b"/>
              <a:pathLst>
                <a:path w="39719" h="39718" extrusionOk="0">
                  <a:moveTo>
                    <a:pt x="39718" y="0"/>
                  </a:moveTo>
                  <a:cubicBezTo>
                    <a:pt x="17818" y="0"/>
                    <a:pt x="0" y="17817"/>
                    <a:pt x="0" y="39717"/>
                  </a:cubicBezTo>
                  <a:lnTo>
                    <a:pt x="299" y="39717"/>
                  </a:lnTo>
                  <a:cubicBezTo>
                    <a:pt x="299" y="17982"/>
                    <a:pt x="17982" y="298"/>
                    <a:pt x="39718" y="298"/>
                  </a:cubicBezTo>
                  <a:lnTo>
                    <a:pt x="39718"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68" name="Google Shape;568;p33"/>
            <p:cNvSpPr/>
            <p:nvPr/>
          </p:nvSpPr>
          <p:spPr>
            <a:xfrm>
              <a:off x="5601325" y="3611975"/>
              <a:ext cx="1004175" cy="1004150"/>
            </a:xfrm>
            <a:custGeom>
              <a:avLst/>
              <a:gdLst/>
              <a:ahLst/>
              <a:cxnLst/>
              <a:rect l="l" t="t" r="r" b="b"/>
              <a:pathLst>
                <a:path w="40167" h="40166" extrusionOk="0">
                  <a:moveTo>
                    <a:pt x="1" y="0"/>
                  </a:moveTo>
                  <a:cubicBezTo>
                    <a:pt x="1" y="22146"/>
                    <a:pt x="18019" y="40165"/>
                    <a:pt x="40166" y="40165"/>
                  </a:cubicBezTo>
                  <a:lnTo>
                    <a:pt x="40166" y="38971"/>
                  </a:lnTo>
                  <a:cubicBezTo>
                    <a:pt x="18677" y="38971"/>
                    <a:pt x="1194" y="21488"/>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569" name="Google Shape;569;p33"/>
          <p:cNvGrpSpPr/>
          <p:nvPr/>
        </p:nvGrpSpPr>
        <p:grpSpPr>
          <a:xfrm>
            <a:off x="8907050" y="2743575"/>
            <a:ext cx="108150" cy="669300"/>
            <a:chOff x="5169950" y="3910650"/>
            <a:chExt cx="108150" cy="669300"/>
          </a:xfrm>
        </p:grpSpPr>
        <p:sp>
          <p:nvSpPr>
            <p:cNvPr id="570" name="Google Shape;570;p33"/>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71" name="Google Shape;571;p33"/>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chemeClr val="accent3"/>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72" name="Google Shape;572;p33"/>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chemeClr val="accent3"/>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73" name="Google Shape;573;p33"/>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574" name="Google Shape;574;p33"/>
          <p:cNvGrpSpPr/>
          <p:nvPr/>
        </p:nvGrpSpPr>
        <p:grpSpPr>
          <a:xfrm>
            <a:off x="-437567" y="4168934"/>
            <a:ext cx="1941156" cy="974573"/>
            <a:chOff x="5008150" y="5073600"/>
            <a:chExt cx="801700" cy="402500"/>
          </a:xfrm>
        </p:grpSpPr>
        <p:sp>
          <p:nvSpPr>
            <p:cNvPr id="575" name="Google Shape;575;p33"/>
            <p:cNvSpPr/>
            <p:nvPr/>
          </p:nvSpPr>
          <p:spPr>
            <a:xfrm>
              <a:off x="5008150" y="5073600"/>
              <a:ext cx="801700" cy="402500"/>
            </a:xfrm>
            <a:custGeom>
              <a:avLst/>
              <a:gdLst/>
              <a:ahLst/>
              <a:cxnLst/>
              <a:rect l="l" t="t" r="r" b="b"/>
              <a:pathLst>
                <a:path w="32068" h="16100" extrusionOk="0">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76" name="Google Shape;576;p33"/>
            <p:cNvSpPr/>
            <p:nvPr/>
          </p:nvSpPr>
          <p:spPr>
            <a:xfrm>
              <a:off x="5115950" y="5181375"/>
              <a:ext cx="585725" cy="294075"/>
            </a:xfrm>
            <a:custGeom>
              <a:avLst/>
              <a:gdLst/>
              <a:ahLst/>
              <a:cxnLst/>
              <a:rect l="l" t="t" r="r" b="b"/>
              <a:pathLst>
                <a:path w="23429" h="11763" extrusionOk="0">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577" name="Google Shape;577;p33"/>
          <p:cNvGrpSpPr/>
          <p:nvPr/>
        </p:nvGrpSpPr>
        <p:grpSpPr>
          <a:xfrm rot="5400000">
            <a:off x="-113249" y="3261063"/>
            <a:ext cx="1055125" cy="309200"/>
            <a:chOff x="5550375" y="1747875"/>
            <a:chExt cx="1055125" cy="309200"/>
          </a:xfrm>
        </p:grpSpPr>
        <p:sp>
          <p:nvSpPr>
            <p:cNvPr id="578" name="Google Shape;578;p33"/>
            <p:cNvSpPr/>
            <p:nvPr/>
          </p:nvSpPr>
          <p:spPr>
            <a:xfrm>
              <a:off x="5550375" y="1814025"/>
              <a:ext cx="995450" cy="243050"/>
            </a:xfrm>
            <a:custGeom>
              <a:avLst/>
              <a:gdLst/>
              <a:ahLst/>
              <a:cxnLst/>
              <a:rect l="l" t="t" r="r" b="b"/>
              <a:pathLst>
                <a:path w="39818" h="9722" extrusionOk="0">
                  <a:moveTo>
                    <a:pt x="39222" y="598"/>
                  </a:moveTo>
                  <a:lnTo>
                    <a:pt x="39222" y="9124"/>
                  </a:lnTo>
                  <a:lnTo>
                    <a:pt x="598" y="9124"/>
                  </a:lnTo>
                  <a:lnTo>
                    <a:pt x="598" y="598"/>
                  </a:lnTo>
                  <a:close/>
                  <a:moveTo>
                    <a:pt x="1" y="1"/>
                  </a:moveTo>
                  <a:lnTo>
                    <a:pt x="1" y="9721"/>
                  </a:lnTo>
                  <a:lnTo>
                    <a:pt x="39818" y="9721"/>
                  </a:lnTo>
                  <a:lnTo>
                    <a:pt x="39818"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79" name="Google Shape;579;p33"/>
            <p:cNvSpPr/>
            <p:nvPr/>
          </p:nvSpPr>
          <p:spPr>
            <a:xfrm>
              <a:off x="5624950" y="1747875"/>
              <a:ext cx="980550" cy="228125"/>
            </a:xfrm>
            <a:custGeom>
              <a:avLst/>
              <a:gdLst/>
              <a:ahLst/>
              <a:cxnLst/>
              <a:rect l="l" t="t" r="r" b="b"/>
              <a:pathLst>
                <a:path w="39222" h="9125" extrusionOk="0">
                  <a:moveTo>
                    <a:pt x="0" y="1"/>
                  </a:moveTo>
                  <a:lnTo>
                    <a:pt x="0" y="9124"/>
                  </a:lnTo>
                  <a:lnTo>
                    <a:pt x="39221" y="9124"/>
                  </a:lnTo>
                  <a:lnTo>
                    <a:pt x="39221" y="1"/>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580" name="Google Shape;580;p33"/>
          <p:cNvGrpSpPr/>
          <p:nvPr/>
        </p:nvGrpSpPr>
        <p:grpSpPr>
          <a:xfrm>
            <a:off x="807125" y="3875225"/>
            <a:ext cx="175450" cy="175450"/>
            <a:chOff x="5826950" y="2305200"/>
            <a:chExt cx="175450" cy="175450"/>
          </a:xfrm>
        </p:grpSpPr>
        <p:sp>
          <p:nvSpPr>
            <p:cNvPr id="581" name="Google Shape;581;p33"/>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82" name="Google Shape;582;p33"/>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Three Columns 2">
  <p:cSld name="Title + Three Columns 2">
    <p:spTree>
      <p:nvGrpSpPr>
        <p:cNvPr id="1" name="Shape 583"/>
        <p:cNvGrpSpPr/>
        <p:nvPr/>
      </p:nvGrpSpPr>
      <p:grpSpPr>
        <a:xfrm>
          <a:off x="0" y="0"/>
          <a:ext cx="0" cy="0"/>
          <a:chOff x="0" y="0"/>
          <a:chExt cx="0" cy="0"/>
        </a:xfrm>
      </p:grpSpPr>
      <p:sp>
        <p:nvSpPr>
          <p:cNvPr id="584" name="Google Shape;584;p34"/>
          <p:cNvSpPr txBox="1">
            <a:spLocks noGrp="1"/>
          </p:cNvSpPr>
          <p:nvPr>
            <p:ph type="title"/>
          </p:nvPr>
        </p:nvSpPr>
        <p:spPr>
          <a:xfrm>
            <a:off x="1634100" y="372175"/>
            <a:ext cx="5875800" cy="6765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600"/>
            </a:lvl2pPr>
            <a:lvl3pPr lvl="2" algn="ctr">
              <a:lnSpc>
                <a:spcPct val="100000"/>
              </a:lnSpc>
              <a:spcBef>
                <a:spcPts val="0"/>
              </a:spcBef>
              <a:spcAft>
                <a:spcPts val="0"/>
              </a:spcAft>
              <a:buSzPts val="2000"/>
              <a:buNone/>
              <a:defRPr sz="2600"/>
            </a:lvl3pPr>
            <a:lvl4pPr lvl="3" algn="ctr">
              <a:lnSpc>
                <a:spcPct val="100000"/>
              </a:lnSpc>
              <a:spcBef>
                <a:spcPts val="0"/>
              </a:spcBef>
              <a:spcAft>
                <a:spcPts val="0"/>
              </a:spcAft>
              <a:buSzPts val="2000"/>
              <a:buNone/>
              <a:defRPr sz="2600"/>
            </a:lvl4pPr>
            <a:lvl5pPr lvl="4" algn="ctr">
              <a:lnSpc>
                <a:spcPct val="100000"/>
              </a:lnSpc>
              <a:spcBef>
                <a:spcPts val="0"/>
              </a:spcBef>
              <a:spcAft>
                <a:spcPts val="0"/>
              </a:spcAft>
              <a:buSzPts val="2000"/>
              <a:buNone/>
              <a:defRPr sz="2600"/>
            </a:lvl5pPr>
            <a:lvl6pPr lvl="5" algn="ctr">
              <a:lnSpc>
                <a:spcPct val="100000"/>
              </a:lnSpc>
              <a:spcBef>
                <a:spcPts val="0"/>
              </a:spcBef>
              <a:spcAft>
                <a:spcPts val="0"/>
              </a:spcAft>
              <a:buSzPts val="2000"/>
              <a:buNone/>
              <a:defRPr sz="2600"/>
            </a:lvl6pPr>
            <a:lvl7pPr lvl="6" algn="ctr">
              <a:lnSpc>
                <a:spcPct val="100000"/>
              </a:lnSpc>
              <a:spcBef>
                <a:spcPts val="0"/>
              </a:spcBef>
              <a:spcAft>
                <a:spcPts val="0"/>
              </a:spcAft>
              <a:buSzPts val="2000"/>
              <a:buNone/>
              <a:defRPr sz="2600"/>
            </a:lvl7pPr>
            <a:lvl8pPr lvl="7" algn="ctr">
              <a:lnSpc>
                <a:spcPct val="100000"/>
              </a:lnSpc>
              <a:spcBef>
                <a:spcPts val="0"/>
              </a:spcBef>
              <a:spcAft>
                <a:spcPts val="0"/>
              </a:spcAft>
              <a:buSzPts val="2000"/>
              <a:buNone/>
              <a:defRPr sz="2600"/>
            </a:lvl8pPr>
            <a:lvl9pPr lvl="8" algn="ctr">
              <a:lnSpc>
                <a:spcPct val="100000"/>
              </a:lnSpc>
              <a:spcBef>
                <a:spcPts val="0"/>
              </a:spcBef>
              <a:spcAft>
                <a:spcPts val="0"/>
              </a:spcAft>
              <a:buSzPts val="2000"/>
              <a:buNone/>
              <a:defRPr sz="2600"/>
            </a:lvl9pPr>
          </a:lstStyle>
          <a:p>
            <a:endParaRPr/>
          </a:p>
        </p:txBody>
      </p:sp>
      <p:sp>
        <p:nvSpPr>
          <p:cNvPr id="585" name="Google Shape;585;p34"/>
          <p:cNvSpPr txBox="1">
            <a:spLocks noGrp="1"/>
          </p:cNvSpPr>
          <p:nvPr>
            <p:ph type="title" idx="2"/>
          </p:nvPr>
        </p:nvSpPr>
        <p:spPr>
          <a:xfrm>
            <a:off x="977700" y="3443400"/>
            <a:ext cx="1851000" cy="6765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2700"/>
              <a:buNone/>
              <a:defRPr sz="3600"/>
            </a:lvl1pPr>
            <a:lvl2pPr lvl="1" algn="ctr">
              <a:lnSpc>
                <a:spcPct val="100000"/>
              </a:lnSpc>
              <a:spcBef>
                <a:spcPts val="0"/>
              </a:spcBef>
              <a:spcAft>
                <a:spcPts val="0"/>
              </a:spcAft>
              <a:buSzPts val="2700"/>
              <a:buNone/>
              <a:defRPr sz="3600"/>
            </a:lvl2pPr>
            <a:lvl3pPr lvl="2" algn="ctr">
              <a:lnSpc>
                <a:spcPct val="100000"/>
              </a:lnSpc>
              <a:spcBef>
                <a:spcPts val="0"/>
              </a:spcBef>
              <a:spcAft>
                <a:spcPts val="0"/>
              </a:spcAft>
              <a:buSzPts val="2700"/>
              <a:buNone/>
              <a:defRPr sz="3600"/>
            </a:lvl3pPr>
            <a:lvl4pPr lvl="3" algn="ctr">
              <a:lnSpc>
                <a:spcPct val="100000"/>
              </a:lnSpc>
              <a:spcBef>
                <a:spcPts val="0"/>
              </a:spcBef>
              <a:spcAft>
                <a:spcPts val="0"/>
              </a:spcAft>
              <a:buSzPts val="2700"/>
              <a:buNone/>
              <a:defRPr sz="3600"/>
            </a:lvl4pPr>
            <a:lvl5pPr lvl="4" algn="ctr">
              <a:lnSpc>
                <a:spcPct val="100000"/>
              </a:lnSpc>
              <a:spcBef>
                <a:spcPts val="0"/>
              </a:spcBef>
              <a:spcAft>
                <a:spcPts val="0"/>
              </a:spcAft>
              <a:buSzPts val="2700"/>
              <a:buNone/>
              <a:defRPr sz="3600"/>
            </a:lvl5pPr>
            <a:lvl6pPr lvl="5" algn="ctr">
              <a:lnSpc>
                <a:spcPct val="100000"/>
              </a:lnSpc>
              <a:spcBef>
                <a:spcPts val="0"/>
              </a:spcBef>
              <a:spcAft>
                <a:spcPts val="0"/>
              </a:spcAft>
              <a:buSzPts val="2700"/>
              <a:buNone/>
              <a:defRPr sz="3600"/>
            </a:lvl6pPr>
            <a:lvl7pPr lvl="6" algn="ctr">
              <a:lnSpc>
                <a:spcPct val="100000"/>
              </a:lnSpc>
              <a:spcBef>
                <a:spcPts val="0"/>
              </a:spcBef>
              <a:spcAft>
                <a:spcPts val="0"/>
              </a:spcAft>
              <a:buSzPts val="2700"/>
              <a:buNone/>
              <a:defRPr sz="3600"/>
            </a:lvl7pPr>
            <a:lvl8pPr lvl="7" algn="ctr">
              <a:lnSpc>
                <a:spcPct val="100000"/>
              </a:lnSpc>
              <a:spcBef>
                <a:spcPts val="0"/>
              </a:spcBef>
              <a:spcAft>
                <a:spcPts val="0"/>
              </a:spcAft>
              <a:buSzPts val="2700"/>
              <a:buNone/>
              <a:defRPr sz="3600"/>
            </a:lvl8pPr>
            <a:lvl9pPr lvl="8" algn="ctr">
              <a:lnSpc>
                <a:spcPct val="100000"/>
              </a:lnSpc>
              <a:spcBef>
                <a:spcPts val="0"/>
              </a:spcBef>
              <a:spcAft>
                <a:spcPts val="0"/>
              </a:spcAft>
              <a:buSzPts val="2700"/>
              <a:buNone/>
              <a:defRPr sz="3600"/>
            </a:lvl9pPr>
          </a:lstStyle>
          <a:p>
            <a:endParaRPr/>
          </a:p>
        </p:txBody>
      </p:sp>
      <p:sp>
        <p:nvSpPr>
          <p:cNvPr id="586" name="Google Shape;586;p34"/>
          <p:cNvSpPr txBox="1">
            <a:spLocks noGrp="1"/>
          </p:cNvSpPr>
          <p:nvPr>
            <p:ph type="title" idx="3"/>
          </p:nvPr>
        </p:nvSpPr>
        <p:spPr>
          <a:xfrm>
            <a:off x="773700" y="1836773"/>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587" name="Google Shape;587;p34"/>
          <p:cNvSpPr txBox="1">
            <a:spLocks noGrp="1"/>
          </p:cNvSpPr>
          <p:nvPr>
            <p:ph type="subTitle" idx="1"/>
          </p:nvPr>
        </p:nvSpPr>
        <p:spPr>
          <a:xfrm>
            <a:off x="773700" y="2186173"/>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588" name="Google Shape;588;p34"/>
          <p:cNvSpPr txBox="1">
            <a:spLocks noGrp="1"/>
          </p:cNvSpPr>
          <p:nvPr>
            <p:ph type="title" idx="4"/>
          </p:nvPr>
        </p:nvSpPr>
        <p:spPr>
          <a:xfrm>
            <a:off x="3646500" y="3443400"/>
            <a:ext cx="1851000" cy="6765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2700"/>
              <a:buNone/>
              <a:defRPr sz="3600"/>
            </a:lvl1pPr>
            <a:lvl2pPr lvl="1" algn="ctr">
              <a:lnSpc>
                <a:spcPct val="100000"/>
              </a:lnSpc>
              <a:spcBef>
                <a:spcPts val="0"/>
              </a:spcBef>
              <a:spcAft>
                <a:spcPts val="0"/>
              </a:spcAft>
              <a:buSzPts val="2700"/>
              <a:buNone/>
              <a:defRPr sz="3600"/>
            </a:lvl2pPr>
            <a:lvl3pPr lvl="2" algn="ctr">
              <a:lnSpc>
                <a:spcPct val="100000"/>
              </a:lnSpc>
              <a:spcBef>
                <a:spcPts val="0"/>
              </a:spcBef>
              <a:spcAft>
                <a:spcPts val="0"/>
              </a:spcAft>
              <a:buSzPts val="2700"/>
              <a:buNone/>
              <a:defRPr sz="3600"/>
            </a:lvl3pPr>
            <a:lvl4pPr lvl="3" algn="ctr">
              <a:lnSpc>
                <a:spcPct val="100000"/>
              </a:lnSpc>
              <a:spcBef>
                <a:spcPts val="0"/>
              </a:spcBef>
              <a:spcAft>
                <a:spcPts val="0"/>
              </a:spcAft>
              <a:buSzPts val="2700"/>
              <a:buNone/>
              <a:defRPr sz="3600"/>
            </a:lvl4pPr>
            <a:lvl5pPr lvl="4" algn="ctr">
              <a:lnSpc>
                <a:spcPct val="100000"/>
              </a:lnSpc>
              <a:spcBef>
                <a:spcPts val="0"/>
              </a:spcBef>
              <a:spcAft>
                <a:spcPts val="0"/>
              </a:spcAft>
              <a:buSzPts val="2700"/>
              <a:buNone/>
              <a:defRPr sz="3600"/>
            </a:lvl5pPr>
            <a:lvl6pPr lvl="5" algn="ctr">
              <a:lnSpc>
                <a:spcPct val="100000"/>
              </a:lnSpc>
              <a:spcBef>
                <a:spcPts val="0"/>
              </a:spcBef>
              <a:spcAft>
                <a:spcPts val="0"/>
              </a:spcAft>
              <a:buSzPts val="2700"/>
              <a:buNone/>
              <a:defRPr sz="3600"/>
            </a:lvl6pPr>
            <a:lvl7pPr lvl="6" algn="ctr">
              <a:lnSpc>
                <a:spcPct val="100000"/>
              </a:lnSpc>
              <a:spcBef>
                <a:spcPts val="0"/>
              </a:spcBef>
              <a:spcAft>
                <a:spcPts val="0"/>
              </a:spcAft>
              <a:buSzPts val="2700"/>
              <a:buNone/>
              <a:defRPr sz="3600"/>
            </a:lvl7pPr>
            <a:lvl8pPr lvl="7" algn="ctr">
              <a:lnSpc>
                <a:spcPct val="100000"/>
              </a:lnSpc>
              <a:spcBef>
                <a:spcPts val="0"/>
              </a:spcBef>
              <a:spcAft>
                <a:spcPts val="0"/>
              </a:spcAft>
              <a:buSzPts val="2700"/>
              <a:buNone/>
              <a:defRPr sz="3600"/>
            </a:lvl8pPr>
            <a:lvl9pPr lvl="8" algn="ctr">
              <a:lnSpc>
                <a:spcPct val="100000"/>
              </a:lnSpc>
              <a:spcBef>
                <a:spcPts val="0"/>
              </a:spcBef>
              <a:spcAft>
                <a:spcPts val="0"/>
              </a:spcAft>
              <a:buSzPts val="2700"/>
              <a:buNone/>
              <a:defRPr sz="3600"/>
            </a:lvl9pPr>
          </a:lstStyle>
          <a:p>
            <a:endParaRPr/>
          </a:p>
        </p:txBody>
      </p:sp>
      <p:sp>
        <p:nvSpPr>
          <p:cNvPr id="589" name="Google Shape;589;p34"/>
          <p:cNvSpPr txBox="1">
            <a:spLocks noGrp="1"/>
          </p:cNvSpPr>
          <p:nvPr>
            <p:ph type="title" idx="5"/>
          </p:nvPr>
        </p:nvSpPr>
        <p:spPr>
          <a:xfrm>
            <a:off x="3442500" y="1836773"/>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590" name="Google Shape;590;p34"/>
          <p:cNvSpPr txBox="1">
            <a:spLocks noGrp="1"/>
          </p:cNvSpPr>
          <p:nvPr>
            <p:ph type="subTitle" idx="6"/>
          </p:nvPr>
        </p:nvSpPr>
        <p:spPr>
          <a:xfrm>
            <a:off x="3442500" y="2186173"/>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591" name="Google Shape;591;p34"/>
          <p:cNvSpPr txBox="1">
            <a:spLocks noGrp="1"/>
          </p:cNvSpPr>
          <p:nvPr>
            <p:ph type="title" idx="7"/>
          </p:nvPr>
        </p:nvSpPr>
        <p:spPr>
          <a:xfrm>
            <a:off x="6315300" y="3443400"/>
            <a:ext cx="1851000" cy="6765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2700"/>
              <a:buNone/>
              <a:defRPr sz="3600"/>
            </a:lvl1pPr>
            <a:lvl2pPr lvl="1" algn="ctr">
              <a:lnSpc>
                <a:spcPct val="100000"/>
              </a:lnSpc>
              <a:spcBef>
                <a:spcPts val="0"/>
              </a:spcBef>
              <a:spcAft>
                <a:spcPts val="0"/>
              </a:spcAft>
              <a:buSzPts val="2700"/>
              <a:buNone/>
              <a:defRPr sz="3600"/>
            </a:lvl2pPr>
            <a:lvl3pPr lvl="2" algn="ctr">
              <a:lnSpc>
                <a:spcPct val="100000"/>
              </a:lnSpc>
              <a:spcBef>
                <a:spcPts val="0"/>
              </a:spcBef>
              <a:spcAft>
                <a:spcPts val="0"/>
              </a:spcAft>
              <a:buSzPts val="2700"/>
              <a:buNone/>
              <a:defRPr sz="3600"/>
            </a:lvl3pPr>
            <a:lvl4pPr lvl="3" algn="ctr">
              <a:lnSpc>
                <a:spcPct val="100000"/>
              </a:lnSpc>
              <a:spcBef>
                <a:spcPts val="0"/>
              </a:spcBef>
              <a:spcAft>
                <a:spcPts val="0"/>
              </a:spcAft>
              <a:buSzPts val="2700"/>
              <a:buNone/>
              <a:defRPr sz="3600"/>
            </a:lvl4pPr>
            <a:lvl5pPr lvl="4" algn="ctr">
              <a:lnSpc>
                <a:spcPct val="100000"/>
              </a:lnSpc>
              <a:spcBef>
                <a:spcPts val="0"/>
              </a:spcBef>
              <a:spcAft>
                <a:spcPts val="0"/>
              </a:spcAft>
              <a:buSzPts val="2700"/>
              <a:buNone/>
              <a:defRPr sz="3600"/>
            </a:lvl5pPr>
            <a:lvl6pPr lvl="5" algn="ctr">
              <a:lnSpc>
                <a:spcPct val="100000"/>
              </a:lnSpc>
              <a:spcBef>
                <a:spcPts val="0"/>
              </a:spcBef>
              <a:spcAft>
                <a:spcPts val="0"/>
              </a:spcAft>
              <a:buSzPts val="2700"/>
              <a:buNone/>
              <a:defRPr sz="3600"/>
            </a:lvl6pPr>
            <a:lvl7pPr lvl="6" algn="ctr">
              <a:lnSpc>
                <a:spcPct val="100000"/>
              </a:lnSpc>
              <a:spcBef>
                <a:spcPts val="0"/>
              </a:spcBef>
              <a:spcAft>
                <a:spcPts val="0"/>
              </a:spcAft>
              <a:buSzPts val="2700"/>
              <a:buNone/>
              <a:defRPr sz="3600"/>
            </a:lvl7pPr>
            <a:lvl8pPr lvl="7" algn="ctr">
              <a:lnSpc>
                <a:spcPct val="100000"/>
              </a:lnSpc>
              <a:spcBef>
                <a:spcPts val="0"/>
              </a:spcBef>
              <a:spcAft>
                <a:spcPts val="0"/>
              </a:spcAft>
              <a:buSzPts val="2700"/>
              <a:buNone/>
              <a:defRPr sz="3600"/>
            </a:lvl8pPr>
            <a:lvl9pPr lvl="8" algn="ctr">
              <a:lnSpc>
                <a:spcPct val="100000"/>
              </a:lnSpc>
              <a:spcBef>
                <a:spcPts val="0"/>
              </a:spcBef>
              <a:spcAft>
                <a:spcPts val="0"/>
              </a:spcAft>
              <a:buSzPts val="2700"/>
              <a:buNone/>
              <a:defRPr sz="3600"/>
            </a:lvl9pPr>
          </a:lstStyle>
          <a:p>
            <a:endParaRPr/>
          </a:p>
        </p:txBody>
      </p:sp>
      <p:sp>
        <p:nvSpPr>
          <p:cNvPr id="592" name="Google Shape;592;p34"/>
          <p:cNvSpPr txBox="1">
            <a:spLocks noGrp="1"/>
          </p:cNvSpPr>
          <p:nvPr>
            <p:ph type="title" idx="8"/>
          </p:nvPr>
        </p:nvSpPr>
        <p:spPr>
          <a:xfrm>
            <a:off x="6111300" y="1836773"/>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593" name="Google Shape;593;p34"/>
          <p:cNvSpPr txBox="1">
            <a:spLocks noGrp="1"/>
          </p:cNvSpPr>
          <p:nvPr>
            <p:ph type="subTitle" idx="9"/>
          </p:nvPr>
        </p:nvSpPr>
        <p:spPr>
          <a:xfrm>
            <a:off x="6111300" y="2186173"/>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grpSp>
        <p:nvGrpSpPr>
          <p:cNvPr id="594" name="Google Shape;594;p34"/>
          <p:cNvGrpSpPr/>
          <p:nvPr/>
        </p:nvGrpSpPr>
        <p:grpSpPr>
          <a:xfrm>
            <a:off x="188064" y="213985"/>
            <a:ext cx="646866" cy="1098118"/>
            <a:chOff x="3558950" y="3191175"/>
            <a:chExt cx="500825" cy="850200"/>
          </a:xfrm>
        </p:grpSpPr>
        <p:sp>
          <p:nvSpPr>
            <p:cNvPr id="595" name="Google Shape;595;p34"/>
            <p:cNvSpPr/>
            <p:nvPr/>
          </p:nvSpPr>
          <p:spPr>
            <a:xfrm>
              <a:off x="3566425" y="3191175"/>
              <a:ext cx="485900" cy="561075"/>
            </a:xfrm>
            <a:custGeom>
              <a:avLst/>
              <a:gdLst/>
              <a:ahLst/>
              <a:cxnLst/>
              <a:rect l="l" t="t" r="r" b="b"/>
              <a:pathLst>
                <a:path w="19436" h="22443" extrusionOk="0">
                  <a:moveTo>
                    <a:pt x="9718" y="1"/>
                  </a:moveTo>
                  <a:lnTo>
                    <a:pt x="1" y="5611"/>
                  </a:lnTo>
                  <a:lnTo>
                    <a:pt x="1" y="16831"/>
                  </a:lnTo>
                  <a:lnTo>
                    <a:pt x="9718" y="22443"/>
                  </a:lnTo>
                  <a:lnTo>
                    <a:pt x="19435" y="16831"/>
                  </a:lnTo>
                  <a:lnTo>
                    <a:pt x="19435" y="5611"/>
                  </a:lnTo>
                  <a:lnTo>
                    <a:pt x="9718" y="1"/>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96" name="Google Shape;596;p34"/>
            <p:cNvSpPr/>
            <p:nvPr/>
          </p:nvSpPr>
          <p:spPr>
            <a:xfrm>
              <a:off x="3558950" y="3463075"/>
              <a:ext cx="500825" cy="578300"/>
            </a:xfrm>
            <a:custGeom>
              <a:avLst/>
              <a:gdLst/>
              <a:ahLst/>
              <a:cxnLst/>
              <a:rect l="l" t="t" r="r" b="b"/>
              <a:pathLst>
                <a:path w="20033" h="23132" extrusionOk="0">
                  <a:moveTo>
                    <a:pt x="10017" y="690"/>
                  </a:moveTo>
                  <a:lnTo>
                    <a:pt x="19436" y="6129"/>
                  </a:lnTo>
                  <a:lnTo>
                    <a:pt x="19436" y="17005"/>
                  </a:lnTo>
                  <a:lnTo>
                    <a:pt x="10017" y="22443"/>
                  </a:lnTo>
                  <a:lnTo>
                    <a:pt x="598" y="17005"/>
                  </a:lnTo>
                  <a:lnTo>
                    <a:pt x="598" y="6129"/>
                  </a:lnTo>
                  <a:lnTo>
                    <a:pt x="10017" y="690"/>
                  </a:lnTo>
                  <a:close/>
                  <a:moveTo>
                    <a:pt x="10017" y="1"/>
                  </a:moveTo>
                  <a:lnTo>
                    <a:pt x="1" y="5784"/>
                  </a:lnTo>
                  <a:lnTo>
                    <a:pt x="1" y="17349"/>
                  </a:lnTo>
                  <a:lnTo>
                    <a:pt x="10017" y="23131"/>
                  </a:lnTo>
                  <a:lnTo>
                    <a:pt x="20032" y="17349"/>
                  </a:lnTo>
                  <a:lnTo>
                    <a:pt x="20032" y="5784"/>
                  </a:lnTo>
                  <a:lnTo>
                    <a:pt x="10017"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597" name="Google Shape;597;p34"/>
          <p:cNvGrpSpPr/>
          <p:nvPr/>
        </p:nvGrpSpPr>
        <p:grpSpPr>
          <a:xfrm>
            <a:off x="7763763" y="241126"/>
            <a:ext cx="544350" cy="313225"/>
            <a:chOff x="4383475" y="1747875"/>
            <a:chExt cx="544350" cy="313225"/>
          </a:xfrm>
        </p:grpSpPr>
        <p:sp>
          <p:nvSpPr>
            <p:cNvPr id="598" name="Google Shape;598;p34"/>
            <p:cNvSpPr/>
            <p:nvPr/>
          </p:nvSpPr>
          <p:spPr>
            <a:xfrm>
              <a:off x="4383475" y="1747875"/>
              <a:ext cx="544350" cy="89500"/>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99" name="Google Shape;599;p34"/>
            <p:cNvSpPr/>
            <p:nvPr/>
          </p:nvSpPr>
          <p:spPr>
            <a:xfrm>
              <a:off x="4383475" y="1971575"/>
              <a:ext cx="544350" cy="89525"/>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600" name="Google Shape;600;p34"/>
          <p:cNvGrpSpPr/>
          <p:nvPr/>
        </p:nvGrpSpPr>
        <p:grpSpPr>
          <a:xfrm>
            <a:off x="971275" y="38525"/>
            <a:ext cx="175450" cy="175450"/>
            <a:chOff x="5826950" y="2305200"/>
            <a:chExt cx="175450" cy="175450"/>
          </a:xfrm>
        </p:grpSpPr>
        <p:sp>
          <p:nvSpPr>
            <p:cNvPr id="601" name="Google Shape;601;p34"/>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02" name="Google Shape;602;p34"/>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603" name="Google Shape;603;p34"/>
          <p:cNvGrpSpPr/>
          <p:nvPr/>
        </p:nvGrpSpPr>
        <p:grpSpPr>
          <a:xfrm>
            <a:off x="1038575" y="428388"/>
            <a:ext cx="108150" cy="669300"/>
            <a:chOff x="5169950" y="3910650"/>
            <a:chExt cx="108150" cy="669300"/>
          </a:xfrm>
        </p:grpSpPr>
        <p:sp>
          <p:nvSpPr>
            <p:cNvPr id="604" name="Google Shape;604;p34"/>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05" name="Google Shape;605;p34"/>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06" name="Google Shape;606;p34"/>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07" name="Google Shape;607;p34"/>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608" name="Google Shape;608;p34"/>
          <p:cNvGrpSpPr/>
          <p:nvPr/>
        </p:nvGrpSpPr>
        <p:grpSpPr>
          <a:xfrm rot="10800000">
            <a:off x="8561965" y="-9"/>
            <a:ext cx="608748" cy="1194688"/>
            <a:chOff x="1158575" y="2606800"/>
            <a:chExt cx="497750" cy="976850"/>
          </a:xfrm>
        </p:grpSpPr>
        <p:sp>
          <p:nvSpPr>
            <p:cNvPr id="609" name="Google Shape;609;p34"/>
            <p:cNvSpPr/>
            <p:nvPr/>
          </p:nvSpPr>
          <p:spPr>
            <a:xfrm>
              <a:off x="1158575" y="2716225"/>
              <a:ext cx="22400" cy="22250"/>
            </a:xfrm>
            <a:custGeom>
              <a:avLst/>
              <a:gdLst/>
              <a:ahLst/>
              <a:cxnLst/>
              <a:rect l="l" t="t" r="r" b="b"/>
              <a:pathLst>
                <a:path w="896" h="890" extrusionOk="0">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10" name="Google Shape;610;p34"/>
            <p:cNvSpPr/>
            <p:nvPr/>
          </p:nvSpPr>
          <p:spPr>
            <a:xfrm>
              <a:off x="1239375" y="2725200"/>
              <a:ext cx="309550" cy="739750"/>
            </a:xfrm>
            <a:custGeom>
              <a:avLst/>
              <a:gdLst/>
              <a:ahLst/>
              <a:cxnLst/>
              <a:rect l="l" t="t" r="r" b="b"/>
              <a:pathLst>
                <a:path w="12382" h="29590" extrusionOk="0">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11" name="Google Shape;611;p34"/>
            <p:cNvSpPr/>
            <p:nvPr/>
          </p:nvSpPr>
          <p:spPr>
            <a:xfrm>
              <a:off x="1158575" y="3451875"/>
              <a:ext cx="22400" cy="22400"/>
            </a:xfrm>
            <a:custGeom>
              <a:avLst/>
              <a:gdLst/>
              <a:ahLst/>
              <a:cxnLst/>
              <a:rect l="l" t="t" r="r" b="b"/>
              <a:pathLst>
                <a:path w="896" h="896" extrusionOk="0">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12" name="Google Shape;612;p34"/>
            <p:cNvSpPr/>
            <p:nvPr/>
          </p:nvSpPr>
          <p:spPr>
            <a:xfrm>
              <a:off x="1158575" y="2606800"/>
              <a:ext cx="22400" cy="22250"/>
            </a:xfrm>
            <a:custGeom>
              <a:avLst/>
              <a:gdLst/>
              <a:ahLst/>
              <a:cxnLst/>
              <a:rect l="l" t="t" r="r" b="b"/>
              <a:pathLst>
                <a:path w="896" h="890" extrusionOk="0">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13" name="Google Shape;613;p34"/>
            <p:cNvSpPr/>
            <p:nvPr/>
          </p:nvSpPr>
          <p:spPr>
            <a:xfrm>
              <a:off x="1256825" y="2616975"/>
              <a:ext cx="399500" cy="956225"/>
            </a:xfrm>
            <a:custGeom>
              <a:avLst/>
              <a:gdLst/>
              <a:ahLst/>
              <a:cxnLst/>
              <a:rect l="l" t="t" r="r" b="b"/>
              <a:pathLst>
                <a:path w="15980" h="38249" extrusionOk="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14" name="Google Shape;614;p34"/>
            <p:cNvSpPr/>
            <p:nvPr/>
          </p:nvSpPr>
          <p:spPr>
            <a:xfrm>
              <a:off x="1158575" y="3561425"/>
              <a:ext cx="22400" cy="22225"/>
            </a:xfrm>
            <a:custGeom>
              <a:avLst/>
              <a:gdLst/>
              <a:ahLst/>
              <a:cxnLst/>
              <a:rect l="l" t="t" r="r" b="b"/>
              <a:pathLst>
                <a:path w="896" h="889" extrusionOk="0">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15" name="Google Shape;615;p34"/>
            <p:cNvSpPr/>
            <p:nvPr/>
          </p:nvSpPr>
          <p:spPr>
            <a:xfrm>
              <a:off x="1158575" y="2823800"/>
              <a:ext cx="22400" cy="22425"/>
            </a:xfrm>
            <a:custGeom>
              <a:avLst/>
              <a:gdLst/>
              <a:ahLst/>
              <a:cxnLst/>
              <a:rect l="l" t="t" r="r" b="b"/>
              <a:pathLst>
                <a:path w="896" h="897" extrusionOk="0">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16" name="Google Shape;616;p34"/>
            <p:cNvSpPr/>
            <p:nvPr/>
          </p:nvSpPr>
          <p:spPr>
            <a:xfrm>
              <a:off x="1224725" y="2832600"/>
              <a:ext cx="216400" cy="524975"/>
            </a:xfrm>
            <a:custGeom>
              <a:avLst/>
              <a:gdLst/>
              <a:ahLst/>
              <a:cxnLst/>
              <a:rect l="l" t="t" r="r" b="b"/>
              <a:pathLst>
                <a:path w="8656" h="20999" extrusionOk="0">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17" name="Google Shape;617;p34"/>
            <p:cNvSpPr/>
            <p:nvPr/>
          </p:nvSpPr>
          <p:spPr>
            <a:xfrm>
              <a:off x="1158575" y="3344300"/>
              <a:ext cx="22400" cy="22225"/>
            </a:xfrm>
            <a:custGeom>
              <a:avLst/>
              <a:gdLst/>
              <a:ahLst/>
              <a:cxnLst/>
              <a:rect l="l" t="t" r="r" b="b"/>
              <a:pathLst>
                <a:path w="896" h="889" extrusionOk="0">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18" name="Google Shape;618;p34"/>
            <p:cNvSpPr/>
            <p:nvPr/>
          </p:nvSpPr>
          <p:spPr>
            <a:xfrm>
              <a:off x="1158575" y="2931050"/>
              <a:ext cx="22400" cy="22375"/>
            </a:xfrm>
            <a:custGeom>
              <a:avLst/>
              <a:gdLst/>
              <a:ahLst/>
              <a:cxnLst/>
              <a:rect l="l" t="t" r="r" b="b"/>
              <a:pathLst>
                <a:path w="896" h="895" extrusionOk="0">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19" name="Google Shape;619;p34"/>
            <p:cNvSpPr/>
            <p:nvPr/>
          </p:nvSpPr>
          <p:spPr>
            <a:xfrm>
              <a:off x="1209500" y="2940225"/>
              <a:ext cx="123025" cy="309750"/>
            </a:xfrm>
            <a:custGeom>
              <a:avLst/>
              <a:gdLst/>
              <a:ahLst/>
              <a:cxnLst/>
              <a:rect l="l" t="t" r="r" b="b"/>
              <a:pathLst>
                <a:path w="4921" h="12390" extrusionOk="0">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20" name="Google Shape;620;p34"/>
            <p:cNvSpPr/>
            <p:nvPr/>
          </p:nvSpPr>
          <p:spPr>
            <a:xfrm>
              <a:off x="1158575" y="3236875"/>
              <a:ext cx="22400" cy="22450"/>
            </a:xfrm>
            <a:custGeom>
              <a:avLst/>
              <a:gdLst/>
              <a:ahLst/>
              <a:cxnLst/>
              <a:rect l="l" t="t" r="r" b="b"/>
              <a:pathLst>
                <a:path w="896" h="898" extrusionOk="0">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 Credits">
  <p:cSld name="Thanks + Credits">
    <p:spTree>
      <p:nvGrpSpPr>
        <p:cNvPr id="1" name="Shape 621"/>
        <p:cNvGrpSpPr/>
        <p:nvPr/>
      </p:nvGrpSpPr>
      <p:grpSpPr>
        <a:xfrm>
          <a:off x="0" y="0"/>
          <a:ext cx="0" cy="0"/>
          <a:chOff x="0" y="0"/>
          <a:chExt cx="0" cy="0"/>
        </a:xfrm>
      </p:grpSpPr>
      <p:sp>
        <p:nvSpPr>
          <p:cNvPr id="622" name="Google Shape;622;p35"/>
          <p:cNvSpPr txBox="1">
            <a:spLocks noGrp="1"/>
          </p:cNvSpPr>
          <p:nvPr>
            <p:ph type="ctrTitle"/>
          </p:nvPr>
        </p:nvSpPr>
        <p:spPr>
          <a:xfrm>
            <a:off x="2617200" y="843074"/>
            <a:ext cx="3909600" cy="578700"/>
          </a:xfrm>
          <a:prstGeom prst="rect">
            <a:avLst/>
          </a:prstGeom>
          <a:noFill/>
          <a:ln>
            <a:noFill/>
          </a:ln>
        </p:spPr>
        <p:txBody>
          <a:bodyPr spcFirstLastPara="1" wrap="square" lIns="68575" tIns="68575" rIns="68575" bIns="68575" anchor="b" anchorCtr="0">
            <a:noAutofit/>
          </a:bodyPr>
          <a:lstStyle>
            <a:lvl1pPr lvl="0" algn="ctr">
              <a:lnSpc>
                <a:spcPct val="90000"/>
              </a:lnSpc>
              <a:spcBef>
                <a:spcPts val="0"/>
              </a:spcBef>
              <a:spcAft>
                <a:spcPts val="0"/>
              </a:spcAft>
              <a:buClr>
                <a:schemeClr val="accent4"/>
              </a:buClr>
              <a:buSzPts val="3400"/>
              <a:buFont typeface="Viga"/>
              <a:buNone/>
              <a:defRPr sz="4500">
                <a:solidFill>
                  <a:schemeClr val="accent4"/>
                </a:solidFill>
                <a:latin typeface="Viga"/>
                <a:ea typeface="Viga"/>
                <a:cs typeface="Viga"/>
                <a:sym typeface="Viga"/>
              </a:defRPr>
            </a:lvl1pPr>
            <a:lvl2pPr lvl="1" algn="ctr">
              <a:lnSpc>
                <a:spcPct val="100000"/>
              </a:lnSpc>
              <a:spcBef>
                <a:spcPts val="0"/>
              </a:spcBef>
              <a:spcAft>
                <a:spcPts val="0"/>
              </a:spcAft>
              <a:buClr>
                <a:schemeClr val="accent4"/>
              </a:buClr>
              <a:buSzPts val="4600"/>
              <a:buNone/>
              <a:defRPr sz="6100">
                <a:solidFill>
                  <a:schemeClr val="accent4"/>
                </a:solidFill>
              </a:defRPr>
            </a:lvl2pPr>
            <a:lvl3pPr lvl="2" algn="ctr">
              <a:lnSpc>
                <a:spcPct val="100000"/>
              </a:lnSpc>
              <a:spcBef>
                <a:spcPts val="0"/>
              </a:spcBef>
              <a:spcAft>
                <a:spcPts val="0"/>
              </a:spcAft>
              <a:buClr>
                <a:schemeClr val="accent4"/>
              </a:buClr>
              <a:buSzPts val="4600"/>
              <a:buNone/>
              <a:defRPr sz="6100">
                <a:solidFill>
                  <a:schemeClr val="accent4"/>
                </a:solidFill>
              </a:defRPr>
            </a:lvl3pPr>
            <a:lvl4pPr lvl="3" algn="ctr">
              <a:lnSpc>
                <a:spcPct val="100000"/>
              </a:lnSpc>
              <a:spcBef>
                <a:spcPts val="0"/>
              </a:spcBef>
              <a:spcAft>
                <a:spcPts val="0"/>
              </a:spcAft>
              <a:buClr>
                <a:schemeClr val="accent4"/>
              </a:buClr>
              <a:buSzPts val="4600"/>
              <a:buNone/>
              <a:defRPr sz="6100">
                <a:solidFill>
                  <a:schemeClr val="accent4"/>
                </a:solidFill>
              </a:defRPr>
            </a:lvl4pPr>
            <a:lvl5pPr lvl="4" algn="ctr">
              <a:lnSpc>
                <a:spcPct val="100000"/>
              </a:lnSpc>
              <a:spcBef>
                <a:spcPts val="0"/>
              </a:spcBef>
              <a:spcAft>
                <a:spcPts val="0"/>
              </a:spcAft>
              <a:buClr>
                <a:schemeClr val="accent4"/>
              </a:buClr>
              <a:buSzPts val="4600"/>
              <a:buNone/>
              <a:defRPr sz="6100">
                <a:solidFill>
                  <a:schemeClr val="accent4"/>
                </a:solidFill>
              </a:defRPr>
            </a:lvl5pPr>
            <a:lvl6pPr lvl="5" algn="ctr">
              <a:lnSpc>
                <a:spcPct val="100000"/>
              </a:lnSpc>
              <a:spcBef>
                <a:spcPts val="0"/>
              </a:spcBef>
              <a:spcAft>
                <a:spcPts val="0"/>
              </a:spcAft>
              <a:buClr>
                <a:schemeClr val="accent4"/>
              </a:buClr>
              <a:buSzPts val="4600"/>
              <a:buNone/>
              <a:defRPr sz="6100">
                <a:solidFill>
                  <a:schemeClr val="accent4"/>
                </a:solidFill>
              </a:defRPr>
            </a:lvl6pPr>
            <a:lvl7pPr lvl="6" algn="ctr">
              <a:lnSpc>
                <a:spcPct val="100000"/>
              </a:lnSpc>
              <a:spcBef>
                <a:spcPts val="0"/>
              </a:spcBef>
              <a:spcAft>
                <a:spcPts val="0"/>
              </a:spcAft>
              <a:buClr>
                <a:schemeClr val="accent4"/>
              </a:buClr>
              <a:buSzPts val="4600"/>
              <a:buNone/>
              <a:defRPr sz="6100">
                <a:solidFill>
                  <a:schemeClr val="accent4"/>
                </a:solidFill>
              </a:defRPr>
            </a:lvl7pPr>
            <a:lvl8pPr lvl="7" algn="ctr">
              <a:lnSpc>
                <a:spcPct val="100000"/>
              </a:lnSpc>
              <a:spcBef>
                <a:spcPts val="0"/>
              </a:spcBef>
              <a:spcAft>
                <a:spcPts val="0"/>
              </a:spcAft>
              <a:buClr>
                <a:schemeClr val="accent4"/>
              </a:buClr>
              <a:buSzPts val="4600"/>
              <a:buNone/>
              <a:defRPr sz="6100">
                <a:solidFill>
                  <a:schemeClr val="accent4"/>
                </a:solidFill>
              </a:defRPr>
            </a:lvl8pPr>
            <a:lvl9pPr lvl="8" algn="ctr">
              <a:lnSpc>
                <a:spcPct val="100000"/>
              </a:lnSpc>
              <a:spcBef>
                <a:spcPts val="0"/>
              </a:spcBef>
              <a:spcAft>
                <a:spcPts val="0"/>
              </a:spcAft>
              <a:buClr>
                <a:schemeClr val="accent4"/>
              </a:buClr>
              <a:buSzPts val="4600"/>
              <a:buNone/>
              <a:defRPr sz="6100">
                <a:solidFill>
                  <a:schemeClr val="accent4"/>
                </a:solidFill>
              </a:defRPr>
            </a:lvl9pPr>
          </a:lstStyle>
          <a:p>
            <a:endParaRPr/>
          </a:p>
        </p:txBody>
      </p:sp>
      <p:sp>
        <p:nvSpPr>
          <p:cNvPr id="623" name="Google Shape;623;p35"/>
          <p:cNvSpPr txBox="1">
            <a:spLocks noGrp="1"/>
          </p:cNvSpPr>
          <p:nvPr>
            <p:ph type="subTitle" idx="1"/>
          </p:nvPr>
        </p:nvSpPr>
        <p:spPr>
          <a:xfrm>
            <a:off x="2791200" y="1419325"/>
            <a:ext cx="3561600" cy="13191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Clr>
                <a:schemeClr val="accent1"/>
              </a:buClr>
              <a:buSzPts val="1200"/>
              <a:buNone/>
              <a:defRPr sz="1600">
                <a:solidFill>
                  <a:schemeClr val="accent1"/>
                </a:solidFill>
              </a:defRPr>
            </a:lvl1pPr>
            <a:lvl2pPr lvl="1" algn="ctr">
              <a:lnSpc>
                <a:spcPct val="100000"/>
              </a:lnSpc>
              <a:spcBef>
                <a:spcPts val="0"/>
              </a:spcBef>
              <a:spcAft>
                <a:spcPts val="0"/>
              </a:spcAft>
              <a:buClr>
                <a:schemeClr val="accent1"/>
              </a:buClr>
              <a:buSzPts val="2000"/>
              <a:buNone/>
              <a:defRPr sz="2600">
                <a:solidFill>
                  <a:schemeClr val="accent1"/>
                </a:solidFill>
              </a:defRPr>
            </a:lvl2pPr>
            <a:lvl3pPr lvl="2" algn="ctr">
              <a:lnSpc>
                <a:spcPct val="100000"/>
              </a:lnSpc>
              <a:spcBef>
                <a:spcPts val="0"/>
              </a:spcBef>
              <a:spcAft>
                <a:spcPts val="0"/>
              </a:spcAft>
              <a:buClr>
                <a:schemeClr val="accent1"/>
              </a:buClr>
              <a:buSzPts val="2000"/>
              <a:buNone/>
              <a:defRPr sz="2600">
                <a:solidFill>
                  <a:schemeClr val="accent1"/>
                </a:solidFill>
              </a:defRPr>
            </a:lvl3pPr>
            <a:lvl4pPr lvl="3" algn="ctr">
              <a:lnSpc>
                <a:spcPct val="100000"/>
              </a:lnSpc>
              <a:spcBef>
                <a:spcPts val="0"/>
              </a:spcBef>
              <a:spcAft>
                <a:spcPts val="0"/>
              </a:spcAft>
              <a:buClr>
                <a:schemeClr val="accent1"/>
              </a:buClr>
              <a:buSzPts val="2000"/>
              <a:buNone/>
              <a:defRPr sz="2600">
                <a:solidFill>
                  <a:schemeClr val="accent1"/>
                </a:solidFill>
              </a:defRPr>
            </a:lvl4pPr>
            <a:lvl5pPr lvl="4" algn="ctr">
              <a:lnSpc>
                <a:spcPct val="100000"/>
              </a:lnSpc>
              <a:spcBef>
                <a:spcPts val="0"/>
              </a:spcBef>
              <a:spcAft>
                <a:spcPts val="0"/>
              </a:spcAft>
              <a:buClr>
                <a:schemeClr val="accent1"/>
              </a:buClr>
              <a:buSzPts val="2000"/>
              <a:buNone/>
              <a:defRPr sz="2600">
                <a:solidFill>
                  <a:schemeClr val="accent1"/>
                </a:solidFill>
              </a:defRPr>
            </a:lvl5pPr>
            <a:lvl6pPr lvl="5" algn="ctr">
              <a:lnSpc>
                <a:spcPct val="100000"/>
              </a:lnSpc>
              <a:spcBef>
                <a:spcPts val="0"/>
              </a:spcBef>
              <a:spcAft>
                <a:spcPts val="0"/>
              </a:spcAft>
              <a:buClr>
                <a:schemeClr val="accent1"/>
              </a:buClr>
              <a:buSzPts val="2000"/>
              <a:buNone/>
              <a:defRPr sz="2600">
                <a:solidFill>
                  <a:schemeClr val="accent1"/>
                </a:solidFill>
              </a:defRPr>
            </a:lvl6pPr>
            <a:lvl7pPr lvl="6" algn="ctr">
              <a:lnSpc>
                <a:spcPct val="100000"/>
              </a:lnSpc>
              <a:spcBef>
                <a:spcPts val="0"/>
              </a:spcBef>
              <a:spcAft>
                <a:spcPts val="0"/>
              </a:spcAft>
              <a:buClr>
                <a:schemeClr val="accent1"/>
              </a:buClr>
              <a:buSzPts val="2000"/>
              <a:buNone/>
              <a:defRPr sz="2600">
                <a:solidFill>
                  <a:schemeClr val="accent1"/>
                </a:solidFill>
              </a:defRPr>
            </a:lvl7pPr>
            <a:lvl8pPr lvl="7" algn="ctr">
              <a:lnSpc>
                <a:spcPct val="100000"/>
              </a:lnSpc>
              <a:spcBef>
                <a:spcPts val="0"/>
              </a:spcBef>
              <a:spcAft>
                <a:spcPts val="0"/>
              </a:spcAft>
              <a:buClr>
                <a:schemeClr val="accent1"/>
              </a:buClr>
              <a:buSzPts val="2000"/>
              <a:buNone/>
              <a:defRPr sz="2600">
                <a:solidFill>
                  <a:schemeClr val="accent1"/>
                </a:solidFill>
              </a:defRPr>
            </a:lvl8pPr>
            <a:lvl9pPr lvl="8" algn="ctr">
              <a:lnSpc>
                <a:spcPct val="100000"/>
              </a:lnSpc>
              <a:spcBef>
                <a:spcPts val="0"/>
              </a:spcBef>
              <a:spcAft>
                <a:spcPts val="0"/>
              </a:spcAft>
              <a:buClr>
                <a:schemeClr val="accent1"/>
              </a:buClr>
              <a:buSzPts val="2000"/>
              <a:buNone/>
              <a:defRPr sz="2600">
                <a:solidFill>
                  <a:schemeClr val="accent1"/>
                </a:solidFill>
              </a:defRPr>
            </a:lvl9pPr>
          </a:lstStyle>
          <a:p>
            <a:endParaRPr/>
          </a:p>
        </p:txBody>
      </p:sp>
      <p:grpSp>
        <p:nvGrpSpPr>
          <p:cNvPr id="624" name="Google Shape;624;p35"/>
          <p:cNvGrpSpPr/>
          <p:nvPr/>
        </p:nvGrpSpPr>
        <p:grpSpPr>
          <a:xfrm rot="10800000">
            <a:off x="572084" y="-325444"/>
            <a:ext cx="1106025" cy="555289"/>
            <a:chOff x="7465898" y="4589257"/>
            <a:chExt cx="1106025" cy="555289"/>
          </a:xfrm>
        </p:grpSpPr>
        <p:sp>
          <p:nvSpPr>
            <p:cNvPr id="625" name="Google Shape;625;p35"/>
            <p:cNvSpPr/>
            <p:nvPr/>
          </p:nvSpPr>
          <p:spPr>
            <a:xfrm>
              <a:off x="7465898" y="4589257"/>
              <a:ext cx="1106025" cy="555289"/>
            </a:xfrm>
            <a:custGeom>
              <a:avLst/>
              <a:gdLst/>
              <a:ahLst/>
              <a:cxnLst/>
              <a:rect l="l" t="t" r="r" b="b"/>
              <a:pathLst>
                <a:path w="32068" h="16100" extrusionOk="0">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26" name="Google Shape;626;p35"/>
            <p:cNvSpPr/>
            <p:nvPr/>
          </p:nvSpPr>
          <p:spPr>
            <a:xfrm>
              <a:off x="7614620" y="4737944"/>
              <a:ext cx="808066" cy="405706"/>
            </a:xfrm>
            <a:custGeom>
              <a:avLst/>
              <a:gdLst/>
              <a:ahLst/>
              <a:cxnLst/>
              <a:rect l="l" t="t" r="r" b="b"/>
              <a:pathLst>
                <a:path w="23429" h="11763" extrusionOk="0">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627" name="Google Shape;627;p35"/>
          <p:cNvGrpSpPr/>
          <p:nvPr/>
        </p:nvGrpSpPr>
        <p:grpSpPr>
          <a:xfrm rot="10800000">
            <a:off x="8068781" y="4176789"/>
            <a:ext cx="885220" cy="458064"/>
            <a:chOff x="190007" y="184247"/>
            <a:chExt cx="885220" cy="458064"/>
          </a:xfrm>
        </p:grpSpPr>
        <p:sp>
          <p:nvSpPr>
            <p:cNvPr id="628" name="Google Shape;628;p35"/>
            <p:cNvSpPr/>
            <p:nvPr/>
          </p:nvSpPr>
          <p:spPr>
            <a:xfrm>
              <a:off x="190007" y="410538"/>
              <a:ext cx="885220" cy="231773"/>
            </a:xfrm>
            <a:custGeom>
              <a:avLst/>
              <a:gdLst/>
              <a:ahLst/>
              <a:cxnLst/>
              <a:rect l="l" t="t" r="r" b="b"/>
              <a:pathLst>
                <a:path w="25666" h="6720" extrusionOk="0">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29" name="Google Shape;629;p35"/>
            <p:cNvSpPr/>
            <p:nvPr/>
          </p:nvSpPr>
          <p:spPr>
            <a:xfrm>
              <a:off x="190007" y="184247"/>
              <a:ext cx="885220" cy="231773"/>
            </a:xfrm>
            <a:custGeom>
              <a:avLst/>
              <a:gdLst/>
              <a:ahLst/>
              <a:cxnLst/>
              <a:rect l="l" t="t" r="r" b="b"/>
              <a:pathLst>
                <a:path w="25666" h="6720" extrusionOk="0">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630" name="Google Shape;630;p35"/>
          <p:cNvGrpSpPr/>
          <p:nvPr/>
        </p:nvGrpSpPr>
        <p:grpSpPr>
          <a:xfrm rot="10800000">
            <a:off x="-344606" y="862044"/>
            <a:ext cx="1385364" cy="2755175"/>
            <a:chOff x="8103249" y="1201883"/>
            <a:chExt cx="1385364" cy="2755175"/>
          </a:xfrm>
        </p:grpSpPr>
        <p:sp>
          <p:nvSpPr>
            <p:cNvPr id="631" name="Google Shape;631;p35"/>
            <p:cNvSpPr/>
            <p:nvPr/>
          </p:nvSpPr>
          <p:spPr>
            <a:xfrm>
              <a:off x="8535309" y="1618525"/>
              <a:ext cx="953304" cy="1906435"/>
            </a:xfrm>
            <a:custGeom>
              <a:avLst/>
              <a:gdLst/>
              <a:ahLst/>
              <a:cxnLst/>
              <a:rect l="l" t="t" r="r" b="b"/>
              <a:pathLst>
                <a:path w="27640" h="55275" extrusionOk="0">
                  <a:moveTo>
                    <a:pt x="27639" y="0"/>
                  </a:moveTo>
                  <a:cubicBezTo>
                    <a:pt x="12375" y="0"/>
                    <a:pt x="1" y="12375"/>
                    <a:pt x="1" y="27637"/>
                  </a:cubicBezTo>
                  <a:cubicBezTo>
                    <a:pt x="1" y="42900"/>
                    <a:pt x="12374" y="55275"/>
                    <a:pt x="27639" y="55275"/>
                  </a:cubicBezTo>
                  <a:lnTo>
                    <a:pt x="27639" y="0"/>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32" name="Google Shape;632;p35"/>
            <p:cNvSpPr/>
            <p:nvPr/>
          </p:nvSpPr>
          <p:spPr>
            <a:xfrm>
              <a:off x="8420594" y="1503741"/>
              <a:ext cx="1068017" cy="1068017"/>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33" name="Google Shape;633;p35"/>
            <p:cNvSpPr/>
            <p:nvPr/>
          </p:nvSpPr>
          <p:spPr>
            <a:xfrm>
              <a:off x="8405142" y="2571733"/>
              <a:ext cx="1083469" cy="10834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34" name="Google Shape;634;p35"/>
            <p:cNvSpPr/>
            <p:nvPr/>
          </p:nvSpPr>
          <p:spPr>
            <a:xfrm>
              <a:off x="8420594" y="1503741"/>
              <a:ext cx="1068017" cy="1068017"/>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35" name="Google Shape;635;p35"/>
            <p:cNvSpPr/>
            <p:nvPr/>
          </p:nvSpPr>
          <p:spPr>
            <a:xfrm>
              <a:off x="8405142" y="2571733"/>
              <a:ext cx="1083469" cy="10834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36" name="Google Shape;636;p35"/>
            <p:cNvSpPr/>
            <p:nvPr/>
          </p:nvSpPr>
          <p:spPr>
            <a:xfrm>
              <a:off x="8322469" y="1405617"/>
              <a:ext cx="1166141" cy="1166141"/>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37" name="Google Shape;637;p35"/>
            <p:cNvSpPr/>
            <p:nvPr/>
          </p:nvSpPr>
          <p:spPr>
            <a:xfrm>
              <a:off x="8306983" y="2571733"/>
              <a:ext cx="1181627" cy="1181593"/>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38" name="Google Shape;638;p35"/>
            <p:cNvSpPr/>
            <p:nvPr/>
          </p:nvSpPr>
          <p:spPr>
            <a:xfrm>
              <a:off x="8322469" y="1405617"/>
              <a:ext cx="1166141" cy="1166141"/>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39" name="Google Shape;639;p35"/>
            <p:cNvSpPr/>
            <p:nvPr/>
          </p:nvSpPr>
          <p:spPr>
            <a:xfrm>
              <a:off x="8306983" y="2571733"/>
              <a:ext cx="1181627" cy="1181593"/>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40" name="Google Shape;640;p35"/>
            <p:cNvSpPr/>
            <p:nvPr/>
          </p:nvSpPr>
          <p:spPr>
            <a:xfrm>
              <a:off x="8224655" y="1307837"/>
              <a:ext cx="1263955" cy="1263921"/>
            </a:xfrm>
            <a:custGeom>
              <a:avLst/>
              <a:gdLst/>
              <a:ahLst/>
              <a:cxnLst/>
              <a:rect l="l" t="t" r="r" b="b"/>
              <a:pathLst>
                <a:path w="36647" h="36646" extrusionOk="0">
                  <a:moveTo>
                    <a:pt x="36646" y="0"/>
                  </a:moveTo>
                  <a:cubicBezTo>
                    <a:pt x="16439" y="0"/>
                    <a:pt x="1" y="16439"/>
                    <a:pt x="1" y="36645"/>
                  </a:cubicBezTo>
                  <a:lnTo>
                    <a:pt x="300" y="36645"/>
                  </a:lnTo>
                  <a:cubicBezTo>
                    <a:pt x="300" y="16604"/>
                    <a:pt x="16605" y="299"/>
                    <a:pt x="36646" y="299"/>
                  </a:cubicBezTo>
                  <a:lnTo>
                    <a:pt x="36646"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41" name="Google Shape;641;p35"/>
            <p:cNvSpPr/>
            <p:nvPr/>
          </p:nvSpPr>
          <p:spPr>
            <a:xfrm>
              <a:off x="8209238" y="2571733"/>
              <a:ext cx="1279372" cy="1279338"/>
            </a:xfrm>
            <a:custGeom>
              <a:avLst/>
              <a:gdLst/>
              <a:ahLst/>
              <a:cxnLst/>
              <a:rect l="l" t="t" r="r" b="b"/>
              <a:pathLst>
                <a:path w="37094" h="37093" extrusionOk="0">
                  <a:moveTo>
                    <a:pt x="1" y="0"/>
                  </a:moveTo>
                  <a:cubicBezTo>
                    <a:pt x="1" y="20452"/>
                    <a:pt x="16641" y="37092"/>
                    <a:pt x="37093" y="37092"/>
                  </a:cubicBezTo>
                  <a:lnTo>
                    <a:pt x="37093" y="35898"/>
                  </a:lnTo>
                  <a:cubicBezTo>
                    <a:pt x="17298" y="35898"/>
                    <a:pt x="1194" y="19794"/>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42" name="Google Shape;642;p35"/>
            <p:cNvSpPr/>
            <p:nvPr/>
          </p:nvSpPr>
          <p:spPr>
            <a:xfrm>
              <a:off x="8118701" y="1201883"/>
              <a:ext cx="1369908" cy="1369874"/>
            </a:xfrm>
            <a:custGeom>
              <a:avLst/>
              <a:gdLst/>
              <a:ahLst/>
              <a:cxnLst/>
              <a:rect l="l" t="t" r="r" b="b"/>
              <a:pathLst>
                <a:path w="39719" h="39718" extrusionOk="0">
                  <a:moveTo>
                    <a:pt x="39718" y="0"/>
                  </a:moveTo>
                  <a:cubicBezTo>
                    <a:pt x="17818" y="0"/>
                    <a:pt x="0" y="17817"/>
                    <a:pt x="0" y="39717"/>
                  </a:cubicBezTo>
                  <a:lnTo>
                    <a:pt x="299" y="39717"/>
                  </a:lnTo>
                  <a:cubicBezTo>
                    <a:pt x="299" y="17982"/>
                    <a:pt x="17982" y="298"/>
                    <a:pt x="39718" y="298"/>
                  </a:cubicBezTo>
                  <a:lnTo>
                    <a:pt x="39718"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43" name="Google Shape;643;p35"/>
            <p:cNvSpPr/>
            <p:nvPr/>
          </p:nvSpPr>
          <p:spPr>
            <a:xfrm>
              <a:off x="8103249" y="2571733"/>
              <a:ext cx="1385360" cy="1385325"/>
            </a:xfrm>
            <a:custGeom>
              <a:avLst/>
              <a:gdLst/>
              <a:ahLst/>
              <a:cxnLst/>
              <a:rect l="l" t="t" r="r" b="b"/>
              <a:pathLst>
                <a:path w="40167" h="40166" extrusionOk="0">
                  <a:moveTo>
                    <a:pt x="1" y="0"/>
                  </a:moveTo>
                  <a:cubicBezTo>
                    <a:pt x="1" y="22146"/>
                    <a:pt x="18019" y="40165"/>
                    <a:pt x="40166" y="40165"/>
                  </a:cubicBezTo>
                  <a:lnTo>
                    <a:pt x="40166" y="38971"/>
                  </a:lnTo>
                  <a:cubicBezTo>
                    <a:pt x="18677" y="38971"/>
                    <a:pt x="1194" y="21488"/>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644" name="Google Shape;644;p35"/>
          <p:cNvGrpSpPr/>
          <p:nvPr/>
        </p:nvGrpSpPr>
        <p:grpSpPr>
          <a:xfrm rot="10800000">
            <a:off x="-39802" y="4392529"/>
            <a:ext cx="1455651" cy="426573"/>
            <a:chOff x="7728158" y="0"/>
            <a:chExt cx="1455651" cy="426573"/>
          </a:xfrm>
        </p:grpSpPr>
        <p:sp>
          <p:nvSpPr>
            <p:cNvPr id="645" name="Google Shape;645;p35"/>
            <p:cNvSpPr/>
            <p:nvPr/>
          </p:nvSpPr>
          <p:spPr>
            <a:xfrm>
              <a:off x="7728158" y="91261"/>
              <a:ext cx="1373323" cy="335312"/>
            </a:xfrm>
            <a:custGeom>
              <a:avLst/>
              <a:gdLst/>
              <a:ahLst/>
              <a:cxnLst/>
              <a:rect l="l" t="t" r="r" b="b"/>
              <a:pathLst>
                <a:path w="39818" h="9722" extrusionOk="0">
                  <a:moveTo>
                    <a:pt x="39222" y="598"/>
                  </a:moveTo>
                  <a:lnTo>
                    <a:pt x="39222" y="9124"/>
                  </a:lnTo>
                  <a:lnTo>
                    <a:pt x="598" y="9124"/>
                  </a:lnTo>
                  <a:lnTo>
                    <a:pt x="598" y="598"/>
                  </a:lnTo>
                  <a:close/>
                  <a:moveTo>
                    <a:pt x="1" y="1"/>
                  </a:moveTo>
                  <a:lnTo>
                    <a:pt x="1" y="9721"/>
                  </a:lnTo>
                  <a:lnTo>
                    <a:pt x="39818" y="9721"/>
                  </a:lnTo>
                  <a:lnTo>
                    <a:pt x="39818"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46" name="Google Shape;646;p35"/>
            <p:cNvSpPr/>
            <p:nvPr/>
          </p:nvSpPr>
          <p:spPr>
            <a:xfrm>
              <a:off x="7831042" y="0"/>
              <a:ext cx="1352767" cy="314721"/>
            </a:xfrm>
            <a:custGeom>
              <a:avLst/>
              <a:gdLst/>
              <a:ahLst/>
              <a:cxnLst/>
              <a:rect l="l" t="t" r="r" b="b"/>
              <a:pathLst>
                <a:path w="39222" h="9125" extrusionOk="0">
                  <a:moveTo>
                    <a:pt x="0" y="1"/>
                  </a:moveTo>
                  <a:lnTo>
                    <a:pt x="0" y="9124"/>
                  </a:lnTo>
                  <a:lnTo>
                    <a:pt x="39221" y="9124"/>
                  </a:lnTo>
                  <a:lnTo>
                    <a:pt x="39221" y="1"/>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647" name="Google Shape;647;p35"/>
          <p:cNvGrpSpPr/>
          <p:nvPr/>
        </p:nvGrpSpPr>
        <p:grpSpPr>
          <a:xfrm rot="5400000">
            <a:off x="8057029" y="-673567"/>
            <a:ext cx="686697" cy="1347673"/>
            <a:chOff x="200457" y="1184982"/>
            <a:chExt cx="686697" cy="1347673"/>
          </a:xfrm>
        </p:grpSpPr>
        <p:sp>
          <p:nvSpPr>
            <p:cNvPr id="648" name="Google Shape;648;p35"/>
            <p:cNvSpPr/>
            <p:nvPr/>
          </p:nvSpPr>
          <p:spPr>
            <a:xfrm>
              <a:off x="200457" y="1335946"/>
              <a:ext cx="30903" cy="30696"/>
            </a:xfrm>
            <a:custGeom>
              <a:avLst/>
              <a:gdLst/>
              <a:ahLst/>
              <a:cxnLst/>
              <a:rect l="l" t="t" r="r" b="b"/>
              <a:pathLst>
                <a:path w="896" h="890" extrusionOk="0">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49" name="Google Shape;649;p35"/>
            <p:cNvSpPr/>
            <p:nvPr/>
          </p:nvSpPr>
          <p:spPr>
            <a:xfrm>
              <a:off x="311930" y="1348328"/>
              <a:ext cx="427055" cy="1020559"/>
            </a:xfrm>
            <a:custGeom>
              <a:avLst/>
              <a:gdLst/>
              <a:ahLst/>
              <a:cxnLst/>
              <a:rect l="l" t="t" r="r" b="b"/>
              <a:pathLst>
                <a:path w="12382" h="29590" extrusionOk="0">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50" name="Google Shape;650;p35"/>
            <p:cNvSpPr/>
            <p:nvPr/>
          </p:nvSpPr>
          <p:spPr>
            <a:xfrm>
              <a:off x="200457" y="2350857"/>
              <a:ext cx="30903" cy="30903"/>
            </a:xfrm>
            <a:custGeom>
              <a:avLst/>
              <a:gdLst/>
              <a:ahLst/>
              <a:cxnLst/>
              <a:rect l="l" t="t" r="r" b="b"/>
              <a:pathLst>
                <a:path w="896" h="896" extrusionOk="0">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51" name="Google Shape;651;p35"/>
            <p:cNvSpPr/>
            <p:nvPr/>
          </p:nvSpPr>
          <p:spPr>
            <a:xfrm>
              <a:off x="200457" y="1184982"/>
              <a:ext cx="30903" cy="30696"/>
            </a:xfrm>
            <a:custGeom>
              <a:avLst/>
              <a:gdLst/>
              <a:ahLst/>
              <a:cxnLst/>
              <a:rect l="l" t="t" r="r" b="b"/>
              <a:pathLst>
                <a:path w="896" h="890" extrusionOk="0">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52" name="Google Shape;652;p35"/>
            <p:cNvSpPr/>
            <p:nvPr/>
          </p:nvSpPr>
          <p:spPr>
            <a:xfrm>
              <a:off x="336004" y="1199020"/>
              <a:ext cx="551150" cy="1319208"/>
            </a:xfrm>
            <a:custGeom>
              <a:avLst/>
              <a:gdLst/>
              <a:ahLst/>
              <a:cxnLst/>
              <a:rect l="l" t="t" r="r" b="b"/>
              <a:pathLst>
                <a:path w="15980" h="38249" extrusionOk="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53" name="Google Shape;653;p35"/>
            <p:cNvSpPr/>
            <p:nvPr/>
          </p:nvSpPr>
          <p:spPr>
            <a:xfrm>
              <a:off x="200457" y="2501993"/>
              <a:ext cx="30903" cy="30662"/>
            </a:xfrm>
            <a:custGeom>
              <a:avLst/>
              <a:gdLst/>
              <a:ahLst/>
              <a:cxnLst/>
              <a:rect l="l" t="t" r="r" b="b"/>
              <a:pathLst>
                <a:path w="896" h="889" extrusionOk="0">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54" name="Google Shape;654;p35"/>
            <p:cNvSpPr/>
            <p:nvPr/>
          </p:nvSpPr>
          <p:spPr>
            <a:xfrm>
              <a:off x="200457" y="1484358"/>
              <a:ext cx="30903" cy="30938"/>
            </a:xfrm>
            <a:custGeom>
              <a:avLst/>
              <a:gdLst/>
              <a:ahLst/>
              <a:cxnLst/>
              <a:rect l="l" t="t" r="r" b="b"/>
              <a:pathLst>
                <a:path w="896" h="897" extrusionOk="0">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55" name="Google Shape;655;p35"/>
            <p:cNvSpPr/>
            <p:nvPr/>
          </p:nvSpPr>
          <p:spPr>
            <a:xfrm>
              <a:off x="291719" y="1496498"/>
              <a:ext cx="298545" cy="724256"/>
            </a:xfrm>
            <a:custGeom>
              <a:avLst/>
              <a:gdLst/>
              <a:ahLst/>
              <a:cxnLst/>
              <a:rect l="l" t="t" r="r" b="b"/>
              <a:pathLst>
                <a:path w="8656" h="20999" extrusionOk="0">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56" name="Google Shape;656;p35"/>
            <p:cNvSpPr/>
            <p:nvPr/>
          </p:nvSpPr>
          <p:spPr>
            <a:xfrm>
              <a:off x="200457" y="2202445"/>
              <a:ext cx="30903" cy="30662"/>
            </a:xfrm>
            <a:custGeom>
              <a:avLst/>
              <a:gdLst/>
              <a:ahLst/>
              <a:cxnLst/>
              <a:rect l="l" t="t" r="r" b="b"/>
              <a:pathLst>
                <a:path w="896" h="889" extrusionOk="0">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57" name="Google Shape;657;p35"/>
            <p:cNvSpPr/>
            <p:nvPr/>
          </p:nvSpPr>
          <p:spPr>
            <a:xfrm>
              <a:off x="200457" y="1632321"/>
              <a:ext cx="30903" cy="30869"/>
            </a:xfrm>
            <a:custGeom>
              <a:avLst/>
              <a:gdLst/>
              <a:ahLst/>
              <a:cxnLst/>
              <a:rect l="l" t="t" r="r" b="b"/>
              <a:pathLst>
                <a:path w="896" h="895" extrusionOk="0">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58" name="Google Shape;658;p35"/>
            <p:cNvSpPr/>
            <p:nvPr/>
          </p:nvSpPr>
          <p:spPr>
            <a:xfrm>
              <a:off x="270714" y="1644979"/>
              <a:ext cx="169725" cy="427331"/>
            </a:xfrm>
            <a:custGeom>
              <a:avLst/>
              <a:gdLst/>
              <a:ahLst/>
              <a:cxnLst/>
              <a:rect l="l" t="t" r="r" b="b"/>
              <a:pathLst>
                <a:path w="4921" h="12390" extrusionOk="0">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59" name="Google Shape;659;p35"/>
            <p:cNvSpPr/>
            <p:nvPr/>
          </p:nvSpPr>
          <p:spPr>
            <a:xfrm>
              <a:off x="200457" y="2054241"/>
              <a:ext cx="30903" cy="30972"/>
            </a:xfrm>
            <a:custGeom>
              <a:avLst/>
              <a:gdLst/>
              <a:ahLst/>
              <a:cxnLst/>
              <a:rect l="l" t="t" r="r" b="b"/>
              <a:pathLst>
                <a:path w="896" h="898" extrusionOk="0">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660" name="Google Shape;660;p35"/>
          <p:cNvGrpSpPr/>
          <p:nvPr/>
        </p:nvGrpSpPr>
        <p:grpSpPr>
          <a:xfrm rot="10800000">
            <a:off x="195617" y="206100"/>
            <a:ext cx="641415" cy="636966"/>
            <a:chOff x="8306977" y="3976034"/>
            <a:chExt cx="641415" cy="636966"/>
          </a:xfrm>
        </p:grpSpPr>
        <p:sp>
          <p:nvSpPr>
            <p:cNvPr id="661" name="Google Shape;661;p35"/>
            <p:cNvSpPr/>
            <p:nvPr/>
          </p:nvSpPr>
          <p:spPr>
            <a:xfrm>
              <a:off x="8306977" y="3976034"/>
              <a:ext cx="117025" cy="112610"/>
            </a:xfrm>
            <a:custGeom>
              <a:avLst/>
              <a:gdLst/>
              <a:ahLst/>
              <a:cxnLst/>
              <a:rect l="l" t="t" r="r" b="b"/>
              <a:pathLst>
                <a:path w="3393" h="3265" extrusionOk="0">
                  <a:moveTo>
                    <a:pt x="1761" y="1"/>
                  </a:moveTo>
                  <a:cubicBezTo>
                    <a:pt x="1100" y="1"/>
                    <a:pt x="506" y="398"/>
                    <a:pt x="253" y="1008"/>
                  </a:cubicBezTo>
                  <a:cubicBezTo>
                    <a:pt x="1" y="1618"/>
                    <a:pt x="140" y="2319"/>
                    <a:pt x="607" y="2786"/>
                  </a:cubicBezTo>
                  <a:cubicBezTo>
                    <a:pt x="919" y="3098"/>
                    <a:pt x="1336" y="3264"/>
                    <a:pt x="1761" y="3264"/>
                  </a:cubicBezTo>
                  <a:cubicBezTo>
                    <a:pt x="1971" y="3264"/>
                    <a:pt x="2183" y="3223"/>
                    <a:pt x="2385" y="3139"/>
                  </a:cubicBezTo>
                  <a:cubicBezTo>
                    <a:pt x="2995" y="2887"/>
                    <a:pt x="3393" y="2292"/>
                    <a:pt x="3393" y="1632"/>
                  </a:cubicBezTo>
                  <a:cubicBezTo>
                    <a:pt x="3392" y="730"/>
                    <a:pt x="2661" y="1"/>
                    <a:pt x="1761"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62" name="Google Shape;662;p35"/>
            <p:cNvSpPr/>
            <p:nvPr/>
          </p:nvSpPr>
          <p:spPr>
            <a:xfrm>
              <a:off x="8481773" y="4150831"/>
              <a:ext cx="117025" cy="112575"/>
            </a:xfrm>
            <a:custGeom>
              <a:avLst/>
              <a:gdLst/>
              <a:ahLst/>
              <a:cxnLst/>
              <a:rect l="l" t="t" r="r" b="b"/>
              <a:pathLst>
                <a:path w="3393" h="3264" extrusionOk="0">
                  <a:moveTo>
                    <a:pt x="1760" y="0"/>
                  </a:moveTo>
                  <a:cubicBezTo>
                    <a:pt x="1100" y="0"/>
                    <a:pt x="505" y="398"/>
                    <a:pt x="253" y="1007"/>
                  </a:cubicBezTo>
                  <a:cubicBezTo>
                    <a:pt x="0" y="1616"/>
                    <a:pt x="139" y="2319"/>
                    <a:pt x="606" y="2785"/>
                  </a:cubicBezTo>
                  <a:cubicBezTo>
                    <a:pt x="918" y="3097"/>
                    <a:pt x="1336" y="3263"/>
                    <a:pt x="1760" y="3263"/>
                  </a:cubicBezTo>
                  <a:cubicBezTo>
                    <a:pt x="1970" y="3263"/>
                    <a:pt x="2183" y="3222"/>
                    <a:pt x="2384" y="3139"/>
                  </a:cubicBezTo>
                  <a:cubicBezTo>
                    <a:pt x="2995" y="2886"/>
                    <a:pt x="3392" y="2292"/>
                    <a:pt x="3392" y="1631"/>
                  </a:cubicBezTo>
                  <a:cubicBezTo>
                    <a:pt x="3392" y="731"/>
                    <a:pt x="2662" y="0"/>
                    <a:pt x="1760"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63" name="Google Shape;663;p35"/>
            <p:cNvSpPr/>
            <p:nvPr/>
          </p:nvSpPr>
          <p:spPr>
            <a:xfrm>
              <a:off x="8656536" y="4325593"/>
              <a:ext cx="117059" cy="112610"/>
            </a:xfrm>
            <a:custGeom>
              <a:avLst/>
              <a:gdLst/>
              <a:ahLst/>
              <a:cxnLst/>
              <a:rect l="l" t="t" r="r" b="b"/>
              <a:pathLst>
                <a:path w="3394" h="3265" extrusionOk="0">
                  <a:moveTo>
                    <a:pt x="1762" y="1"/>
                  </a:moveTo>
                  <a:cubicBezTo>
                    <a:pt x="1102" y="1"/>
                    <a:pt x="506" y="398"/>
                    <a:pt x="253" y="1008"/>
                  </a:cubicBezTo>
                  <a:cubicBezTo>
                    <a:pt x="1" y="1618"/>
                    <a:pt x="141" y="2319"/>
                    <a:pt x="608" y="2786"/>
                  </a:cubicBezTo>
                  <a:cubicBezTo>
                    <a:pt x="920" y="3099"/>
                    <a:pt x="1337" y="3265"/>
                    <a:pt x="1762" y="3265"/>
                  </a:cubicBezTo>
                  <a:cubicBezTo>
                    <a:pt x="1972" y="3265"/>
                    <a:pt x="2184" y="3224"/>
                    <a:pt x="2386" y="3140"/>
                  </a:cubicBezTo>
                  <a:cubicBezTo>
                    <a:pt x="2995" y="2888"/>
                    <a:pt x="3393" y="2292"/>
                    <a:pt x="3393" y="1633"/>
                  </a:cubicBezTo>
                  <a:cubicBezTo>
                    <a:pt x="3393" y="731"/>
                    <a:pt x="2662" y="1"/>
                    <a:pt x="1762" y="1"/>
                  </a:cubicBez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64" name="Google Shape;664;p35"/>
            <p:cNvSpPr/>
            <p:nvPr/>
          </p:nvSpPr>
          <p:spPr>
            <a:xfrm>
              <a:off x="8831367" y="4500390"/>
              <a:ext cx="117025" cy="112610"/>
            </a:xfrm>
            <a:custGeom>
              <a:avLst/>
              <a:gdLst/>
              <a:ahLst/>
              <a:cxnLst/>
              <a:rect l="l" t="t" r="r" b="b"/>
              <a:pathLst>
                <a:path w="3393" h="3265" extrusionOk="0">
                  <a:moveTo>
                    <a:pt x="1761" y="0"/>
                  </a:moveTo>
                  <a:cubicBezTo>
                    <a:pt x="1100" y="0"/>
                    <a:pt x="506" y="398"/>
                    <a:pt x="253" y="1008"/>
                  </a:cubicBezTo>
                  <a:cubicBezTo>
                    <a:pt x="0" y="1618"/>
                    <a:pt x="140" y="2320"/>
                    <a:pt x="606" y="2787"/>
                  </a:cubicBezTo>
                  <a:cubicBezTo>
                    <a:pt x="918" y="3099"/>
                    <a:pt x="1336" y="3264"/>
                    <a:pt x="1760" y="3264"/>
                  </a:cubicBezTo>
                  <a:cubicBezTo>
                    <a:pt x="1971" y="3264"/>
                    <a:pt x="2183" y="3224"/>
                    <a:pt x="2385" y="3140"/>
                  </a:cubicBezTo>
                  <a:cubicBezTo>
                    <a:pt x="2995" y="2887"/>
                    <a:pt x="3393" y="2293"/>
                    <a:pt x="3393" y="1632"/>
                  </a:cubicBezTo>
                  <a:cubicBezTo>
                    <a:pt x="3393" y="731"/>
                    <a:pt x="2662" y="0"/>
                    <a:pt x="1761" y="0"/>
                  </a:cubicBez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665" name="Google Shape;665;p35"/>
          <p:cNvGrpSpPr/>
          <p:nvPr/>
        </p:nvGrpSpPr>
        <p:grpSpPr>
          <a:xfrm rot="10800000">
            <a:off x="7348026" y="4392519"/>
            <a:ext cx="427328" cy="750986"/>
            <a:chOff x="1368654" y="-324404"/>
            <a:chExt cx="427328" cy="750986"/>
          </a:xfrm>
        </p:grpSpPr>
        <p:sp>
          <p:nvSpPr>
            <p:cNvPr id="666" name="Google Shape;666;p35"/>
            <p:cNvSpPr/>
            <p:nvPr/>
          </p:nvSpPr>
          <p:spPr>
            <a:xfrm rot="5400000">
              <a:off x="1359437" y="-9963"/>
              <a:ext cx="750985" cy="122105"/>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67" name="Google Shape;667;p35"/>
            <p:cNvSpPr/>
            <p:nvPr/>
          </p:nvSpPr>
          <p:spPr>
            <a:xfrm rot="5400000">
              <a:off x="1054231" y="-9981"/>
              <a:ext cx="750985" cy="122139"/>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668" name="Google Shape;668;p35"/>
          <p:cNvGrpSpPr/>
          <p:nvPr/>
        </p:nvGrpSpPr>
        <p:grpSpPr>
          <a:xfrm rot="10800000">
            <a:off x="515558" y="3781985"/>
            <a:ext cx="242051" cy="242051"/>
            <a:chOff x="8109724" y="768892"/>
            <a:chExt cx="242051" cy="242051"/>
          </a:xfrm>
        </p:grpSpPr>
        <p:sp>
          <p:nvSpPr>
            <p:cNvPr id="669" name="Google Shape;669;p35"/>
            <p:cNvSpPr/>
            <p:nvPr/>
          </p:nvSpPr>
          <p:spPr>
            <a:xfrm>
              <a:off x="8109724" y="768892"/>
              <a:ext cx="242051" cy="242051"/>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70" name="Google Shape;670;p35"/>
            <p:cNvSpPr/>
            <p:nvPr/>
          </p:nvSpPr>
          <p:spPr>
            <a:xfrm>
              <a:off x="8109724" y="768892"/>
              <a:ext cx="242051" cy="242051"/>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671" name="Google Shape;671;p35"/>
          <p:cNvSpPr/>
          <p:nvPr/>
        </p:nvSpPr>
        <p:spPr>
          <a:xfrm rot="10800000">
            <a:off x="8209253" y="1747587"/>
            <a:ext cx="200283" cy="400567"/>
          </a:xfrm>
          <a:custGeom>
            <a:avLst/>
            <a:gdLst/>
            <a:ahLst/>
            <a:cxnLst/>
            <a:rect l="l" t="t" r="r" b="b"/>
            <a:pathLst>
              <a:path w="5807" h="11614" extrusionOk="0">
                <a:moveTo>
                  <a:pt x="1" y="0"/>
                </a:moveTo>
                <a:lnTo>
                  <a:pt x="1" y="11614"/>
                </a:lnTo>
                <a:cubicBezTo>
                  <a:pt x="3207" y="11614"/>
                  <a:pt x="5807" y="9014"/>
                  <a:pt x="5807" y="5807"/>
                </a:cubicBezTo>
                <a:cubicBezTo>
                  <a:pt x="5807" y="2600"/>
                  <a:pt x="3207" y="0"/>
                  <a:pt x="1" y="0"/>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672" name="Google Shape;672;p35"/>
          <p:cNvGrpSpPr/>
          <p:nvPr/>
        </p:nvGrpSpPr>
        <p:grpSpPr>
          <a:xfrm rot="10800000">
            <a:off x="8335954" y="2152778"/>
            <a:ext cx="808059" cy="1609493"/>
            <a:chOff x="-5" y="1056830"/>
            <a:chExt cx="808059" cy="1609493"/>
          </a:xfrm>
        </p:grpSpPr>
        <p:sp>
          <p:nvSpPr>
            <p:cNvPr id="673" name="Google Shape;673;p35"/>
            <p:cNvSpPr/>
            <p:nvPr/>
          </p:nvSpPr>
          <p:spPr>
            <a:xfrm rot="5400000">
              <a:off x="-400722" y="1457547"/>
              <a:ext cx="1609493" cy="808059"/>
            </a:xfrm>
            <a:custGeom>
              <a:avLst/>
              <a:gdLst/>
              <a:ahLst/>
              <a:cxnLst/>
              <a:rect l="l" t="t" r="r" b="b"/>
              <a:pathLst>
                <a:path w="32068" h="16100" extrusionOk="0">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74" name="Google Shape;674;p35"/>
            <p:cNvSpPr/>
            <p:nvPr/>
          </p:nvSpPr>
          <p:spPr>
            <a:xfrm rot="5400000">
              <a:off x="-291458" y="1566012"/>
              <a:ext cx="1175902" cy="590385"/>
            </a:xfrm>
            <a:custGeom>
              <a:avLst/>
              <a:gdLst/>
              <a:ahLst/>
              <a:cxnLst/>
              <a:rect l="l" t="t" r="r" b="b"/>
              <a:pathLst>
                <a:path w="23429" h="11763" extrusionOk="0">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chemeClr val="accent3"/>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675" name="Google Shape;675;p35"/>
          <p:cNvGrpSpPr/>
          <p:nvPr/>
        </p:nvGrpSpPr>
        <p:grpSpPr>
          <a:xfrm rot="10800000">
            <a:off x="7798449" y="735872"/>
            <a:ext cx="1345558" cy="578854"/>
            <a:chOff x="0" y="3504375"/>
            <a:chExt cx="1345558" cy="578854"/>
          </a:xfrm>
        </p:grpSpPr>
        <p:sp>
          <p:nvSpPr>
            <p:cNvPr id="676" name="Google Shape;676;p35"/>
            <p:cNvSpPr/>
            <p:nvPr/>
          </p:nvSpPr>
          <p:spPr>
            <a:xfrm>
              <a:off x="0" y="3712875"/>
              <a:ext cx="1181608" cy="370354"/>
            </a:xfrm>
            <a:custGeom>
              <a:avLst/>
              <a:gdLst/>
              <a:ahLst/>
              <a:cxnLst/>
              <a:rect l="l" t="t" r="r" b="b"/>
              <a:pathLst>
                <a:path w="16061" h="10738" extrusionOk="0">
                  <a:moveTo>
                    <a:pt x="0" y="0"/>
                  </a:moveTo>
                  <a:lnTo>
                    <a:pt x="0" y="10738"/>
                  </a:lnTo>
                  <a:lnTo>
                    <a:pt x="16060" y="10738"/>
                  </a:lnTo>
                  <a:lnTo>
                    <a:pt x="16060" y="0"/>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77" name="Google Shape;677;p35"/>
            <p:cNvSpPr/>
            <p:nvPr/>
          </p:nvSpPr>
          <p:spPr>
            <a:xfrm>
              <a:off x="163950" y="3504375"/>
              <a:ext cx="1181608" cy="370354"/>
            </a:xfrm>
            <a:custGeom>
              <a:avLst/>
              <a:gdLst/>
              <a:ahLst/>
              <a:cxnLst/>
              <a:rect l="l" t="t" r="r" b="b"/>
              <a:pathLst>
                <a:path w="16061" h="10738" extrusionOk="0">
                  <a:moveTo>
                    <a:pt x="0" y="0"/>
                  </a:moveTo>
                  <a:lnTo>
                    <a:pt x="0" y="10738"/>
                  </a:lnTo>
                  <a:lnTo>
                    <a:pt x="16060" y="10738"/>
                  </a:lnTo>
                  <a:lnTo>
                    <a:pt x="16060" y="0"/>
                  </a:lnTo>
                  <a:close/>
                </a:path>
              </a:pathLst>
            </a:custGeom>
            <a:noFill/>
            <a:ln w="19050" cap="flat" cmpd="sng">
              <a:solidFill>
                <a:schemeClr val="accen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678" name="Google Shape;678;p35"/>
          <p:cNvSpPr txBox="1"/>
          <p:nvPr/>
        </p:nvSpPr>
        <p:spPr>
          <a:xfrm>
            <a:off x="2828400" y="3320100"/>
            <a:ext cx="3487200" cy="915000"/>
          </a:xfrm>
          <a:prstGeom prst="rect">
            <a:avLst/>
          </a:prstGeom>
          <a:noFill/>
          <a:ln>
            <a:noFill/>
          </a:ln>
        </p:spPr>
        <p:txBody>
          <a:bodyPr spcFirstLastPara="1" wrap="square" lIns="91425" tIns="91425" rIns="91425" bIns="91425" anchor="t" anchorCtr="0">
            <a:noAutofit/>
          </a:bodyPr>
          <a:lstStyle/>
          <a:p>
            <a:pPr marL="0" marR="0" lvl="0" indent="0" algn="ctr" rtl="0">
              <a:spcBef>
                <a:spcPts val="300"/>
              </a:spcBef>
              <a:spcAft>
                <a:spcPts val="0"/>
              </a:spcAft>
              <a:buClr>
                <a:schemeClr val="accent1"/>
              </a:buClr>
              <a:buSzPts val="1200"/>
              <a:buFont typeface="Arial"/>
              <a:buNone/>
            </a:pPr>
            <a:r>
              <a:rPr lang="en-GB" sz="1200">
                <a:solidFill>
                  <a:schemeClr val="accent1"/>
                </a:solidFill>
                <a:latin typeface="Arial"/>
                <a:ea typeface="Arial"/>
                <a:cs typeface="Arial"/>
                <a:sym typeface="Arial"/>
              </a:rPr>
              <a:t>CREDITS: This presentation template was created by </a:t>
            </a:r>
            <a:r>
              <a:rPr lang="en-GB" sz="1200" b="1">
                <a:solidFill>
                  <a:schemeClr val="hlink"/>
                </a:solidFill>
                <a:uFill>
                  <a:noFill/>
                </a:uFill>
                <a:latin typeface="Arial"/>
                <a:ea typeface="Arial"/>
                <a:cs typeface="Arial"/>
                <a:sym typeface="Arial"/>
                <a:hlinkClick r:id="rId2"/>
              </a:rPr>
              <a:t>Slidesgo</a:t>
            </a:r>
            <a:r>
              <a:rPr lang="en-GB" sz="1200">
                <a:solidFill>
                  <a:schemeClr val="accent1"/>
                </a:solidFill>
                <a:latin typeface="Arial"/>
                <a:ea typeface="Arial"/>
                <a:cs typeface="Arial"/>
                <a:sym typeface="Arial"/>
              </a:rPr>
              <a:t>, including icons by </a:t>
            </a:r>
            <a:r>
              <a:rPr lang="en-GB" sz="1200" b="1">
                <a:solidFill>
                  <a:schemeClr val="hlink"/>
                </a:solidFill>
                <a:uFill>
                  <a:noFill/>
                </a:uFill>
                <a:latin typeface="Arial"/>
                <a:ea typeface="Arial"/>
                <a:cs typeface="Arial"/>
                <a:sym typeface="Arial"/>
                <a:hlinkClick r:id="rId3"/>
              </a:rPr>
              <a:t>Flaticon</a:t>
            </a:r>
            <a:r>
              <a:rPr lang="en-GB" sz="1200">
                <a:solidFill>
                  <a:schemeClr val="accent1"/>
                </a:solidFill>
                <a:latin typeface="Arial"/>
                <a:ea typeface="Arial"/>
                <a:cs typeface="Arial"/>
                <a:sym typeface="Arial"/>
              </a:rPr>
              <a:t>, infographics &amp; images by </a:t>
            </a:r>
            <a:r>
              <a:rPr lang="en-GB" sz="1200" b="1">
                <a:solidFill>
                  <a:schemeClr val="hlink"/>
                </a:solidFill>
                <a:uFill>
                  <a:noFill/>
                </a:uFill>
                <a:latin typeface="Arial"/>
                <a:ea typeface="Arial"/>
                <a:cs typeface="Arial"/>
                <a:sym typeface="Arial"/>
                <a:hlinkClick r:id="rId4"/>
              </a:rPr>
              <a:t>Freepik</a:t>
            </a:r>
            <a:r>
              <a:rPr lang="en-GB" sz="1200">
                <a:solidFill>
                  <a:schemeClr val="accent1"/>
                </a:solidFill>
                <a:latin typeface="Arial"/>
                <a:ea typeface="Arial"/>
                <a:cs typeface="Arial"/>
                <a:sym typeface="Arial"/>
              </a:rPr>
              <a:t> and illustrations by </a:t>
            </a:r>
            <a:r>
              <a:rPr lang="en-GB" sz="1200" b="1">
                <a:solidFill>
                  <a:schemeClr val="accent1"/>
                </a:solidFill>
                <a:latin typeface="Arial"/>
                <a:ea typeface="Arial"/>
                <a:cs typeface="Arial"/>
                <a:sym typeface="Arial"/>
              </a:rPr>
              <a:t>Stories</a:t>
            </a:r>
            <a:endParaRPr sz="1200" b="1">
              <a:solidFill>
                <a:schemeClr val="accen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9"/>
        <p:cNvGrpSpPr/>
        <p:nvPr/>
      </p:nvGrpSpPr>
      <p:grpSpPr>
        <a:xfrm>
          <a:off x="0" y="0"/>
          <a:ext cx="0" cy="0"/>
          <a:chOff x="0" y="0"/>
          <a:chExt cx="0" cy="0"/>
        </a:xfrm>
      </p:grpSpPr>
      <p:sp>
        <p:nvSpPr>
          <p:cNvPr id="680" name="Google Shape;680;p36"/>
          <p:cNvSpPr txBox="1">
            <a:spLocks noGrp="1"/>
          </p:cNvSpPr>
          <p:nvPr>
            <p:ph type="body" idx="1"/>
          </p:nvPr>
        </p:nvSpPr>
        <p:spPr>
          <a:xfrm>
            <a:off x="940550" y="1048675"/>
            <a:ext cx="3409500" cy="3534600"/>
          </a:xfrm>
          <a:prstGeom prst="rect">
            <a:avLst/>
          </a:prstGeom>
          <a:noFill/>
          <a:ln>
            <a:noFill/>
          </a:ln>
        </p:spPr>
        <p:txBody>
          <a:bodyPr spcFirstLastPara="1" wrap="square" lIns="68575" tIns="68575" rIns="68575" bIns="68575" anchor="t" anchorCtr="0">
            <a:noAutofit/>
          </a:bodyPr>
          <a:lstStyle>
            <a:lvl1pPr marL="457200" lvl="0" indent="-298450" algn="l">
              <a:lnSpc>
                <a:spcPct val="100000"/>
              </a:lnSpc>
              <a:spcBef>
                <a:spcPts val="0"/>
              </a:spcBef>
              <a:spcAft>
                <a:spcPts val="0"/>
              </a:spcAft>
              <a:buSzPts val="1100"/>
              <a:buChar char="●"/>
              <a:defRPr sz="1400"/>
            </a:lvl1pPr>
            <a:lvl2pPr marL="914400" lvl="1" indent="-298450" algn="l">
              <a:lnSpc>
                <a:spcPct val="100000"/>
              </a:lnSpc>
              <a:spcBef>
                <a:spcPts val="1600"/>
              </a:spcBef>
              <a:spcAft>
                <a:spcPts val="0"/>
              </a:spcAft>
              <a:buSzPts val="1100"/>
              <a:buChar char="○"/>
              <a:defRPr/>
            </a:lvl2pPr>
            <a:lvl3pPr marL="1371600" lvl="2" indent="-298450" algn="l">
              <a:lnSpc>
                <a:spcPct val="100000"/>
              </a:lnSpc>
              <a:spcBef>
                <a:spcPts val="1600"/>
              </a:spcBef>
              <a:spcAft>
                <a:spcPts val="0"/>
              </a:spcAft>
              <a:buSzPts val="1100"/>
              <a:buChar char="■"/>
              <a:defRPr/>
            </a:lvl3pPr>
            <a:lvl4pPr marL="1828800" lvl="3" indent="-298450" algn="l">
              <a:lnSpc>
                <a:spcPct val="100000"/>
              </a:lnSpc>
              <a:spcBef>
                <a:spcPts val="1600"/>
              </a:spcBef>
              <a:spcAft>
                <a:spcPts val="0"/>
              </a:spcAft>
              <a:buSzPts val="1100"/>
              <a:buChar char="●"/>
              <a:defRPr/>
            </a:lvl4pPr>
            <a:lvl5pPr marL="2286000" lvl="4" indent="-298450" algn="l">
              <a:lnSpc>
                <a:spcPct val="100000"/>
              </a:lnSpc>
              <a:spcBef>
                <a:spcPts val="1600"/>
              </a:spcBef>
              <a:spcAft>
                <a:spcPts val="0"/>
              </a:spcAft>
              <a:buSzPts val="1100"/>
              <a:buChar char="○"/>
              <a:defRPr/>
            </a:lvl5pPr>
            <a:lvl6pPr marL="2743200" lvl="5" indent="-298450" algn="l">
              <a:lnSpc>
                <a:spcPct val="100000"/>
              </a:lnSpc>
              <a:spcBef>
                <a:spcPts val="1600"/>
              </a:spcBef>
              <a:spcAft>
                <a:spcPts val="0"/>
              </a:spcAft>
              <a:buSzPts val="1100"/>
              <a:buChar char="■"/>
              <a:defRPr/>
            </a:lvl6pPr>
            <a:lvl7pPr marL="3200400" lvl="6" indent="-298450" algn="l">
              <a:lnSpc>
                <a:spcPct val="100000"/>
              </a:lnSpc>
              <a:spcBef>
                <a:spcPts val="1600"/>
              </a:spcBef>
              <a:spcAft>
                <a:spcPts val="0"/>
              </a:spcAft>
              <a:buSzPts val="1100"/>
              <a:buChar char="●"/>
              <a:defRPr/>
            </a:lvl7pPr>
            <a:lvl8pPr marL="3657600" lvl="7" indent="-298450" algn="l">
              <a:lnSpc>
                <a:spcPct val="100000"/>
              </a:lnSpc>
              <a:spcBef>
                <a:spcPts val="1600"/>
              </a:spcBef>
              <a:spcAft>
                <a:spcPts val="0"/>
              </a:spcAft>
              <a:buSzPts val="1100"/>
              <a:buChar char="○"/>
              <a:defRPr/>
            </a:lvl8pPr>
            <a:lvl9pPr marL="4114800" lvl="8" indent="-298450" algn="l">
              <a:lnSpc>
                <a:spcPct val="100000"/>
              </a:lnSpc>
              <a:spcBef>
                <a:spcPts val="1600"/>
              </a:spcBef>
              <a:spcAft>
                <a:spcPts val="1600"/>
              </a:spcAft>
              <a:buSzPts val="1100"/>
              <a:buChar char="■"/>
              <a:defRPr/>
            </a:lvl9pPr>
          </a:lstStyle>
          <a:p>
            <a:endParaRPr/>
          </a:p>
        </p:txBody>
      </p:sp>
      <p:sp>
        <p:nvSpPr>
          <p:cNvPr id="681" name="Google Shape;681;p36"/>
          <p:cNvSpPr txBox="1">
            <a:spLocks noGrp="1"/>
          </p:cNvSpPr>
          <p:nvPr>
            <p:ph type="body" idx="2"/>
          </p:nvPr>
        </p:nvSpPr>
        <p:spPr>
          <a:xfrm>
            <a:off x="4793944" y="1048675"/>
            <a:ext cx="3409500" cy="3534600"/>
          </a:xfrm>
          <a:prstGeom prst="rect">
            <a:avLst/>
          </a:prstGeom>
          <a:noFill/>
          <a:ln>
            <a:noFill/>
          </a:ln>
        </p:spPr>
        <p:txBody>
          <a:bodyPr spcFirstLastPara="1" wrap="square" lIns="68575" tIns="68575" rIns="68575" bIns="68575" anchor="t" anchorCtr="0">
            <a:noAutofit/>
          </a:bodyPr>
          <a:lstStyle>
            <a:lvl1pPr marL="457200" lvl="0" indent="-298450" algn="l">
              <a:lnSpc>
                <a:spcPct val="100000"/>
              </a:lnSpc>
              <a:spcBef>
                <a:spcPts val="0"/>
              </a:spcBef>
              <a:spcAft>
                <a:spcPts val="0"/>
              </a:spcAft>
              <a:buSzPts val="1100"/>
              <a:buChar char="●"/>
              <a:defRPr sz="1400"/>
            </a:lvl1pPr>
            <a:lvl2pPr marL="914400" lvl="1" indent="-298450" algn="l">
              <a:lnSpc>
                <a:spcPct val="100000"/>
              </a:lnSpc>
              <a:spcBef>
                <a:spcPts val="1600"/>
              </a:spcBef>
              <a:spcAft>
                <a:spcPts val="0"/>
              </a:spcAft>
              <a:buSzPts val="1100"/>
              <a:buChar char="○"/>
              <a:defRPr/>
            </a:lvl2pPr>
            <a:lvl3pPr marL="1371600" lvl="2" indent="-298450" algn="l">
              <a:lnSpc>
                <a:spcPct val="100000"/>
              </a:lnSpc>
              <a:spcBef>
                <a:spcPts val="1600"/>
              </a:spcBef>
              <a:spcAft>
                <a:spcPts val="0"/>
              </a:spcAft>
              <a:buSzPts val="1100"/>
              <a:buChar char="■"/>
              <a:defRPr/>
            </a:lvl3pPr>
            <a:lvl4pPr marL="1828800" lvl="3" indent="-298450" algn="l">
              <a:lnSpc>
                <a:spcPct val="100000"/>
              </a:lnSpc>
              <a:spcBef>
                <a:spcPts val="1600"/>
              </a:spcBef>
              <a:spcAft>
                <a:spcPts val="0"/>
              </a:spcAft>
              <a:buSzPts val="1100"/>
              <a:buChar char="●"/>
              <a:defRPr/>
            </a:lvl4pPr>
            <a:lvl5pPr marL="2286000" lvl="4" indent="-298450" algn="l">
              <a:lnSpc>
                <a:spcPct val="100000"/>
              </a:lnSpc>
              <a:spcBef>
                <a:spcPts val="1600"/>
              </a:spcBef>
              <a:spcAft>
                <a:spcPts val="0"/>
              </a:spcAft>
              <a:buSzPts val="1100"/>
              <a:buChar char="○"/>
              <a:defRPr/>
            </a:lvl5pPr>
            <a:lvl6pPr marL="2743200" lvl="5" indent="-298450" algn="l">
              <a:lnSpc>
                <a:spcPct val="100000"/>
              </a:lnSpc>
              <a:spcBef>
                <a:spcPts val="1600"/>
              </a:spcBef>
              <a:spcAft>
                <a:spcPts val="0"/>
              </a:spcAft>
              <a:buSzPts val="1100"/>
              <a:buChar char="■"/>
              <a:defRPr/>
            </a:lvl6pPr>
            <a:lvl7pPr marL="3200400" lvl="6" indent="-298450" algn="l">
              <a:lnSpc>
                <a:spcPct val="100000"/>
              </a:lnSpc>
              <a:spcBef>
                <a:spcPts val="1600"/>
              </a:spcBef>
              <a:spcAft>
                <a:spcPts val="0"/>
              </a:spcAft>
              <a:buSzPts val="1100"/>
              <a:buChar char="●"/>
              <a:defRPr/>
            </a:lvl7pPr>
            <a:lvl8pPr marL="3657600" lvl="7" indent="-298450" algn="l">
              <a:lnSpc>
                <a:spcPct val="100000"/>
              </a:lnSpc>
              <a:spcBef>
                <a:spcPts val="1600"/>
              </a:spcBef>
              <a:spcAft>
                <a:spcPts val="0"/>
              </a:spcAft>
              <a:buSzPts val="1100"/>
              <a:buChar char="○"/>
              <a:defRPr/>
            </a:lvl8pPr>
            <a:lvl9pPr marL="4114800" lvl="8" indent="-298450" algn="l">
              <a:lnSpc>
                <a:spcPct val="100000"/>
              </a:lnSpc>
              <a:spcBef>
                <a:spcPts val="1600"/>
              </a:spcBef>
              <a:spcAft>
                <a:spcPts val="1600"/>
              </a:spcAft>
              <a:buSzPts val="1100"/>
              <a:buChar char="■"/>
              <a:defRPr/>
            </a:lvl9pPr>
          </a:lstStyle>
          <a:p>
            <a:endParaRPr/>
          </a:p>
        </p:txBody>
      </p:sp>
      <p:sp>
        <p:nvSpPr>
          <p:cNvPr id="682" name="Google Shape;682;p36"/>
          <p:cNvSpPr txBox="1">
            <a:spLocks noGrp="1"/>
          </p:cNvSpPr>
          <p:nvPr>
            <p:ph type="title"/>
          </p:nvPr>
        </p:nvSpPr>
        <p:spPr>
          <a:xfrm>
            <a:off x="550500" y="372175"/>
            <a:ext cx="8043000" cy="6765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600"/>
            </a:lvl2pPr>
            <a:lvl3pPr lvl="2" algn="ctr">
              <a:lnSpc>
                <a:spcPct val="100000"/>
              </a:lnSpc>
              <a:spcBef>
                <a:spcPts val="0"/>
              </a:spcBef>
              <a:spcAft>
                <a:spcPts val="0"/>
              </a:spcAft>
              <a:buSzPts val="2000"/>
              <a:buNone/>
              <a:defRPr sz="2600"/>
            </a:lvl3pPr>
            <a:lvl4pPr lvl="3" algn="ctr">
              <a:lnSpc>
                <a:spcPct val="100000"/>
              </a:lnSpc>
              <a:spcBef>
                <a:spcPts val="0"/>
              </a:spcBef>
              <a:spcAft>
                <a:spcPts val="0"/>
              </a:spcAft>
              <a:buSzPts val="2000"/>
              <a:buNone/>
              <a:defRPr sz="2600"/>
            </a:lvl4pPr>
            <a:lvl5pPr lvl="4" algn="ctr">
              <a:lnSpc>
                <a:spcPct val="100000"/>
              </a:lnSpc>
              <a:spcBef>
                <a:spcPts val="0"/>
              </a:spcBef>
              <a:spcAft>
                <a:spcPts val="0"/>
              </a:spcAft>
              <a:buSzPts val="2000"/>
              <a:buNone/>
              <a:defRPr sz="2600"/>
            </a:lvl5pPr>
            <a:lvl6pPr lvl="5" algn="ctr">
              <a:lnSpc>
                <a:spcPct val="100000"/>
              </a:lnSpc>
              <a:spcBef>
                <a:spcPts val="0"/>
              </a:spcBef>
              <a:spcAft>
                <a:spcPts val="0"/>
              </a:spcAft>
              <a:buSzPts val="2000"/>
              <a:buNone/>
              <a:defRPr sz="2600"/>
            </a:lvl6pPr>
            <a:lvl7pPr lvl="6" algn="ctr">
              <a:lnSpc>
                <a:spcPct val="100000"/>
              </a:lnSpc>
              <a:spcBef>
                <a:spcPts val="0"/>
              </a:spcBef>
              <a:spcAft>
                <a:spcPts val="0"/>
              </a:spcAft>
              <a:buSzPts val="2000"/>
              <a:buNone/>
              <a:defRPr sz="2600"/>
            </a:lvl7pPr>
            <a:lvl8pPr lvl="7" algn="ctr">
              <a:lnSpc>
                <a:spcPct val="100000"/>
              </a:lnSpc>
              <a:spcBef>
                <a:spcPts val="0"/>
              </a:spcBef>
              <a:spcAft>
                <a:spcPts val="0"/>
              </a:spcAft>
              <a:buSzPts val="2000"/>
              <a:buNone/>
              <a:defRPr sz="2600"/>
            </a:lvl8pPr>
            <a:lvl9pPr lvl="8" algn="ctr">
              <a:lnSpc>
                <a:spcPct val="100000"/>
              </a:lnSpc>
              <a:spcBef>
                <a:spcPts val="0"/>
              </a:spcBef>
              <a:spcAft>
                <a:spcPts val="0"/>
              </a:spcAft>
              <a:buSzPts val="2000"/>
              <a:buNone/>
              <a:defRPr sz="26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4"/>
        <p:cNvGrpSpPr/>
        <p:nvPr/>
      </p:nvGrpSpPr>
      <p:grpSpPr>
        <a:xfrm>
          <a:off x="0" y="0"/>
          <a:ext cx="0" cy="0"/>
          <a:chOff x="0" y="0"/>
          <a:chExt cx="0" cy="0"/>
        </a:xfrm>
      </p:grpSpPr>
      <p:sp>
        <p:nvSpPr>
          <p:cNvPr id="695" name="Google Shape;695;p38"/>
          <p:cNvSpPr txBox="1">
            <a:spLocks noGrp="1"/>
          </p:cNvSpPr>
          <p:nvPr>
            <p:ph type="sldNum" idx="12"/>
          </p:nvPr>
        </p:nvSpPr>
        <p:spPr>
          <a:xfrm>
            <a:off x="8472458" y="4663217"/>
            <a:ext cx="548700" cy="393600"/>
          </a:xfrm>
          <a:prstGeom prst="rect">
            <a:avLst/>
          </a:prstGeom>
          <a:noFill/>
          <a:ln>
            <a:noFill/>
          </a:ln>
        </p:spPr>
        <p:txBody>
          <a:bodyPr spcFirstLastPara="1" wrap="square" lIns="68575" tIns="68575" rIns="68575" bIns="68575" anchor="ctr" anchorCtr="0">
            <a:noAutofit/>
          </a:bodyPr>
          <a:lstStyle>
            <a:lvl1pPr marL="0" marR="0" lvl="0" indent="0" algn="l" rtl="0">
              <a:buClr>
                <a:schemeClr val="dk1"/>
              </a:buClr>
              <a:buSzPts val="1400"/>
              <a:buFont typeface="Arial"/>
              <a:buNone/>
              <a:defRPr sz="1400">
                <a:solidFill>
                  <a:schemeClr val="dk1"/>
                </a:solidFill>
                <a:latin typeface="Arial"/>
                <a:ea typeface="Arial"/>
                <a:cs typeface="Arial"/>
                <a:sym typeface="Arial"/>
              </a:defRPr>
            </a:lvl1pPr>
            <a:lvl2pPr marL="0" marR="0" lvl="1" indent="0" algn="l" rtl="0">
              <a:buClr>
                <a:schemeClr val="dk1"/>
              </a:buClr>
              <a:buSzPts val="1400"/>
              <a:buFont typeface="Arial"/>
              <a:buNone/>
              <a:defRPr sz="1400">
                <a:solidFill>
                  <a:schemeClr val="dk1"/>
                </a:solidFill>
                <a:latin typeface="Arial"/>
                <a:ea typeface="Arial"/>
                <a:cs typeface="Arial"/>
                <a:sym typeface="Arial"/>
              </a:defRPr>
            </a:lvl2pPr>
            <a:lvl3pPr marL="0" marR="0" lvl="2" indent="0" algn="l" rtl="0">
              <a:buClr>
                <a:schemeClr val="dk1"/>
              </a:buClr>
              <a:buSzPts val="1400"/>
              <a:buFont typeface="Arial"/>
              <a:buNone/>
              <a:defRPr sz="1400">
                <a:solidFill>
                  <a:schemeClr val="dk1"/>
                </a:solidFill>
                <a:latin typeface="Arial"/>
                <a:ea typeface="Arial"/>
                <a:cs typeface="Arial"/>
                <a:sym typeface="Arial"/>
              </a:defRPr>
            </a:lvl3pPr>
            <a:lvl4pPr marL="0" marR="0" lvl="3" indent="0" algn="l" rtl="0">
              <a:buClr>
                <a:schemeClr val="dk1"/>
              </a:buClr>
              <a:buSzPts val="1400"/>
              <a:buFont typeface="Arial"/>
              <a:buNone/>
              <a:defRPr sz="1400">
                <a:solidFill>
                  <a:schemeClr val="dk1"/>
                </a:solidFill>
                <a:latin typeface="Arial"/>
                <a:ea typeface="Arial"/>
                <a:cs typeface="Arial"/>
                <a:sym typeface="Arial"/>
              </a:defRPr>
            </a:lvl4pPr>
            <a:lvl5pPr marL="0" marR="0" lvl="4" indent="0" algn="l" rtl="0">
              <a:buClr>
                <a:schemeClr val="dk1"/>
              </a:buClr>
              <a:buSzPts val="1400"/>
              <a:buFont typeface="Arial"/>
              <a:buNone/>
              <a:defRPr sz="1400">
                <a:solidFill>
                  <a:schemeClr val="dk1"/>
                </a:solidFill>
                <a:latin typeface="Arial"/>
                <a:ea typeface="Arial"/>
                <a:cs typeface="Arial"/>
                <a:sym typeface="Arial"/>
              </a:defRPr>
            </a:lvl5pPr>
            <a:lvl6pPr marL="0" marR="0" lvl="5" indent="0" algn="l" rtl="0">
              <a:buClr>
                <a:schemeClr val="dk1"/>
              </a:buClr>
              <a:buSzPts val="1400"/>
              <a:buFont typeface="Arial"/>
              <a:buNone/>
              <a:defRPr sz="1400">
                <a:solidFill>
                  <a:schemeClr val="dk1"/>
                </a:solidFill>
                <a:latin typeface="Arial"/>
                <a:ea typeface="Arial"/>
                <a:cs typeface="Arial"/>
                <a:sym typeface="Arial"/>
              </a:defRPr>
            </a:lvl6pPr>
            <a:lvl7pPr marL="0" marR="0" lvl="6" indent="0" algn="l" rtl="0">
              <a:buClr>
                <a:schemeClr val="dk1"/>
              </a:buClr>
              <a:buSzPts val="1400"/>
              <a:buFont typeface="Arial"/>
              <a:buNone/>
              <a:defRPr sz="1400">
                <a:solidFill>
                  <a:schemeClr val="dk1"/>
                </a:solidFill>
                <a:latin typeface="Arial"/>
                <a:ea typeface="Arial"/>
                <a:cs typeface="Arial"/>
                <a:sym typeface="Arial"/>
              </a:defRPr>
            </a:lvl7pPr>
            <a:lvl8pPr marL="0" marR="0" lvl="7" indent="0" algn="l" rtl="0">
              <a:buClr>
                <a:schemeClr val="dk1"/>
              </a:buClr>
              <a:buSzPts val="1400"/>
              <a:buFont typeface="Arial"/>
              <a:buNone/>
              <a:defRPr sz="1400">
                <a:solidFill>
                  <a:schemeClr val="dk1"/>
                </a:solidFill>
                <a:latin typeface="Arial"/>
                <a:ea typeface="Arial"/>
                <a:cs typeface="Arial"/>
                <a:sym typeface="Arial"/>
              </a:defRPr>
            </a:lvl8pPr>
            <a:lvl9pPr marL="0" marR="0" lvl="8" indent="0" algn="l" rtl="0">
              <a:buClr>
                <a:schemeClr val="dk1"/>
              </a:buClr>
              <a:buSzPts val="1400"/>
              <a:buFont typeface="Arial"/>
              <a:buNone/>
              <a:defRPr sz="14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 Design 1">
  <p:cSld name="Title + Design 1">
    <p:spTree>
      <p:nvGrpSpPr>
        <p:cNvPr id="1" name="Shape 696"/>
        <p:cNvGrpSpPr/>
        <p:nvPr/>
      </p:nvGrpSpPr>
      <p:grpSpPr>
        <a:xfrm>
          <a:off x="0" y="0"/>
          <a:ext cx="0" cy="0"/>
          <a:chOff x="0" y="0"/>
          <a:chExt cx="0" cy="0"/>
        </a:xfrm>
      </p:grpSpPr>
      <p:sp>
        <p:nvSpPr>
          <p:cNvPr id="697" name="Google Shape;697;p39"/>
          <p:cNvSpPr txBox="1">
            <a:spLocks noGrp="1"/>
          </p:cNvSpPr>
          <p:nvPr>
            <p:ph type="title"/>
          </p:nvPr>
        </p:nvSpPr>
        <p:spPr>
          <a:xfrm>
            <a:off x="1634100" y="372175"/>
            <a:ext cx="5875800" cy="6765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600"/>
            </a:lvl2pPr>
            <a:lvl3pPr lvl="2" algn="ctr">
              <a:lnSpc>
                <a:spcPct val="100000"/>
              </a:lnSpc>
              <a:spcBef>
                <a:spcPts val="0"/>
              </a:spcBef>
              <a:spcAft>
                <a:spcPts val="0"/>
              </a:spcAft>
              <a:buSzPts val="2000"/>
              <a:buNone/>
              <a:defRPr sz="2600"/>
            </a:lvl3pPr>
            <a:lvl4pPr lvl="3" algn="ctr">
              <a:lnSpc>
                <a:spcPct val="100000"/>
              </a:lnSpc>
              <a:spcBef>
                <a:spcPts val="0"/>
              </a:spcBef>
              <a:spcAft>
                <a:spcPts val="0"/>
              </a:spcAft>
              <a:buSzPts val="2000"/>
              <a:buNone/>
              <a:defRPr sz="2600"/>
            </a:lvl4pPr>
            <a:lvl5pPr lvl="4" algn="ctr">
              <a:lnSpc>
                <a:spcPct val="100000"/>
              </a:lnSpc>
              <a:spcBef>
                <a:spcPts val="0"/>
              </a:spcBef>
              <a:spcAft>
                <a:spcPts val="0"/>
              </a:spcAft>
              <a:buSzPts val="2000"/>
              <a:buNone/>
              <a:defRPr sz="2600"/>
            </a:lvl5pPr>
            <a:lvl6pPr lvl="5" algn="ctr">
              <a:lnSpc>
                <a:spcPct val="100000"/>
              </a:lnSpc>
              <a:spcBef>
                <a:spcPts val="0"/>
              </a:spcBef>
              <a:spcAft>
                <a:spcPts val="0"/>
              </a:spcAft>
              <a:buSzPts val="2000"/>
              <a:buNone/>
              <a:defRPr sz="2600"/>
            </a:lvl6pPr>
            <a:lvl7pPr lvl="6" algn="ctr">
              <a:lnSpc>
                <a:spcPct val="100000"/>
              </a:lnSpc>
              <a:spcBef>
                <a:spcPts val="0"/>
              </a:spcBef>
              <a:spcAft>
                <a:spcPts val="0"/>
              </a:spcAft>
              <a:buSzPts val="2000"/>
              <a:buNone/>
              <a:defRPr sz="2600"/>
            </a:lvl7pPr>
            <a:lvl8pPr lvl="7" algn="ctr">
              <a:lnSpc>
                <a:spcPct val="100000"/>
              </a:lnSpc>
              <a:spcBef>
                <a:spcPts val="0"/>
              </a:spcBef>
              <a:spcAft>
                <a:spcPts val="0"/>
              </a:spcAft>
              <a:buSzPts val="2000"/>
              <a:buNone/>
              <a:defRPr sz="2600"/>
            </a:lvl8pPr>
            <a:lvl9pPr lvl="8" algn="ctr">
              <a:lnSpc>
                <a:spcPct val="100000"/>
              </a:lnSpc>
              <a:spcBef>
                <a:spcPts val="0"/>
              </a:spcBef>
              <a:spcAft>
                <a:spcPts val="0"/>
              </a:spcAft>
              <a:buSzPts val="2000"/>
              <a:buNone/>
              <a:defRPr sz="2600"/>
            </a:lvl9pPr>
          </a:lstStyle>
          <a:p>
            <a:endParaRPr/>
          </a:p>
        </p:txBody>
      </p:sp>
      <p:grpSp>
        <p:nvGrpSpPr>
          <p:cNvPr id="698" name="Google Shape;698;p39"/>
          <p:cNvGrpSpPr/>
          <p:nvPr/>
        </p:nvGrpSpPr>
        <p:grpSpPr>
          <a:xfrm>
            <a:off x="-11" y="-23335"/>
            <a:ext cx="747770" cy="1467522"/>
            <a:chOff x="1158575" y="2606800"/>
            <a:chExt cx="497750" cy="976850"/>
          </a:xfrm>
        </p:grpSpPr>
        <p:sp>
          <p:nvSpPr>
            <p:cNvPr id="699" name="Google Shape;699;p39"/>
            <p:cNvSpPr/>
            <p:nvPr/>
          </p:nvSpPr>
          <p:spPr>
            <a:xfrm>
              <a:off x="1158575" y="2716225"/>
              <a:ext cx="22400" cy="22250"/>
            </a:xfrm>
            <a:custGeom>
              <a:avLst/>
              <a:gdLst/>
              <a:ahLst/>
              <a:cxnLst/>
              <a:rect l="l" t="t" r="r" b="b"/>
              <a:pathLst>
                <a:path w="896" h="890" extrusionOk="0">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00" name="Google Shape;700;p39"/>
            <p:cNvSpPr/>
            <p:nvPr/>
          </p:nvSpPr>
          <p:spPr>
            <a:xfrm>
              <a:off x="1239375" y="2725200"/>
              <a:ext cx="309550" cy="739750"/>
            </a:xfrm>
            <a:custGeom>
              <a:avLst/>
              <a:gdLst/>
              <a:ahLst/>
              <a:cxnLst/>
              <a:rect l="l" t="t" r="r" b="b"/>
              <a:pathLst>
                <a:path w="12382" h="29590" extrusionOk="0">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01" name="Google Shape;701;p39"/>
            <p:cNvSpPr/>
            <p:nvPr/>
          </p:nvSpPr>
          <p:spPr>
            <a:xfrm>
              <a:off x="1158575" y="3451875"/>
              <a:ext cx="22400" cy="22400"/>
            </a:xfrm>
            <a:custGeom>
              <a:avLst/>
              <a:gdLst/>
              <a:ahLst/>
              <a:cxnLst/>
              <a:rect l="l" t="t" r="r" b="b"/>
              <a:pathLst>
                <a:path w="896" h="896" extrusionOk="0">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02" name="Google Shape;702;p39"/>
            <p:cNvSpPr/>
            <p:nvPr/>
          </p:nvSpPr>
          <p:spPr>
            <a:xfrm>
              <a:off x="1158575" y="2606800"/>
              <a:ext cx="22400" cy="22250"/>
            </a:xfrm>
            <a:custGeom>
              <a:avLst/>
              <a:gdLst/>
              <a:ahLst/>
              <a:cxnLst/>
              <a:rect l="l" t="t" r="r" b="b"/>
              <a:pathLst>
                <a:path w="896" h="890" extrusionOk="0">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03" name="Google Shape;703;p39"/>
            <p:cNvSpPr/>
            <p:nvPr/>
          </p:nvSpPr>
          <p:spPr>
            <a:xfrm>
              <a:off x="1256825" y="2616975"/>
              <a:ext cx="399500" cy="956225"/>
            </a:xfrm>
            <a:custGeom>
              <a:avLst/>
              <a:gdLst/>
              <a:ahLst/>
              <a:cxnLst/>
              <a:rect l="l" t="t" r="r" b="b"/>
              <a:pathLst>
                <a:path w="15980" h="38249" extrusionOk="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04" name="Google Shape;704;p39"/>
            <p:cNvSpPr/>
            <p:nvPr/>
          </p:nvSpPr>
          <p:spPr>
            <a:xfrm>
              <a:off x="1158575" y="3561425"/>
              <a:ext cx="22400" cy="22225"/>
            </a:xfrm>
            <a:custGeom>
              <a:avLst/>
              <a:gdLst/>
              <a:ahLst/>
              <a:cxnLst/>
              <a:rect l="l" t="t" r="r" b="b"/>
              <a:pathLst>
                <a:path w="896" h="889" extrusionOk="0">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05" name="Google Shape;705;p39"/>
            <p:cNvSpPr/>
            <p:nvPr/>
          </p:nvSpPr>
          <p:spPr>
            <a:xfrm>
              <a:off x="1158575" y="2823800"/>
              <a:ext cx="22400" cy="22425"/>
            </a:xfrm>
            <a:custGeom>
              <a:avLst/>
              <a:gdLst/>
              <a:ahLst/>
              <a:cxnLst/>
              <a:rect l="l" t="t" r="r" b="b"/>
              <a:pathLst>
                <a:path w="896" h="897" extrusionOk="0">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06" name="Google Shape;706;p39"/>
            <p:cNvSpPr/>
            <p:nvPr/>
          </p:nvSpPr>
          <p:spPr>
            <a:xfrm>
              <a:off x="1224725" y="2832600"/>
              <a:ext cx="216400" cy="524975"/>
            </a:xfrm>
            <a:custGeom>
              <a:avLst/>
              <a:gdLst/>
              <a:ahLst/>
              <a:cxnLst/>
              <a:rect l="l" t="t" r="r" b="b"/>
              <a:pathLst>
                <a:path w="8656" h="20999" extrusionOk="0">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07" name="Google Shape;707;p39"/>
            <p:cNvSpPr/>
            <p:nvPr/>
          </p:nvSpPr>
          <p:spPr>
            <a:xfrm>
              <a:off x="1158575" y="3344300"/>
              <a:ext cx="22400" cy="22225"/>
            </a:xfrm>
            <a:custGeom>
              <a:avLst/>
              <a:gdLst/>
              <a:ahLst/>
              <a:cxnLst/>
              <a:rect l="l" t="t" r="r" b="b"/>
              <a:pathLst>
                <a:path w="896" h="889" extrusionOk="0">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08" name="Google Shape;708;p39"/>
            <p:cNvSpPr/>
            <p:nvPr/>
          </p:nvSpPr>
          <p:spPr>
            <a:xfrm>
              <a:off x="1158575" y="2931050"/>
              <a:ext cx="22400" cy="22375"/>
            </a:xfrm>
            <a:custGeom>
              <a:avLst/>
              <a:gdLst/>
              <a:ahLst/>
              <a:cxnLst/>
              <a:rect l="l" t="t" r="r" b="b"/>
              <a:pathLst>
                <a:path w="896" h="895" extrusionOk="0">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09" name="Google Shape;709;p39"/>
            <p:cNvSpPr/>
            <p:nvPr/>
          </p:nvSpPr>
          <p:spPr>
            <a:xfrm>
              <a:off x="1209500" y="2940225"/>
              <a:ext cx="123025" cy="309750"/>
            </a:xfrm>
            <a:custGeom>
              <a:avLst/>
              <a:gdLst/>
              <a:ahLst/>
              <a:cxnLst/>
              <a:rect l="l" t="t" r="r" b="b"/>
              <a:pathLst>
                <a:path w="4921" h="12390" extrusionOk="0">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10" name="Google Shape;710;p39"/>
            <p:cNvSpPr/>
            <p:nvPr/>
          </p:nvSpPr>
          <p:spPr>
            <a:xfrm>
              <a:off x="1158575" y="3236875"/>
              <a:ext cx="22400" cy="22450"/>
            </a:xfrm>
            <a:custGeom>
              <a:avLst/>
              <a:gdLst/>
              <a:ahLst/>
              <a:cxnLst/>
              <a:rect l="l" t="t" r="r" b="b"/>
              <a:pathLst>
                <a:path w="896" h="898" extrusionOk="0">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711" name="Google Shape;711;p39"/>
          <p:cNvGrpSpPr/>
          <p:nvPr/>
        </p:nvGrpSpPr>
        <p:grpSpPr>
          <a:xfrm>
            <a:off x="998075" y="375775"/>
            <a:ext cx="108150" cy="669300"/>
            <a:chOff x="5169950" y="3910650"/>
            <a:chExt cx="108150" cy="669300"/>
          </a:xfrm>
        </p:grpSpPr>
        <p:sp>
          <p:nvSpPr>
            <p:cNvPr id="712" name="Google Shape;712;p39"/>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13" name="Google Shape;713;p39"/>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14" name="Google Shape;714;p39"/>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15" name="Google Shape;715;p39"/>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716" name="Google Shape;716;p39"/>
          <p:cNvGrpSpPr/>
          <p:nvPr/>
        </p:nvGrpSpPr>
        <p:grpSpPr>
          <a:xfrm>
            <a:off x="549610" y="1444170"/>
            <a:ext cx="398506" cy="676504"/>
            <a:chOff x="3558950" y="3191175"/>
            <a:chExt cx="500825" cy="850200"/>
          </a:xfrm>
        </p:grpSpPr>
        <p:sp>
          <p:nvSpPr>
            <p:cNvPr id="717" name="Google Shape;717;p39"/>
            <p:cNvSpPr/>
            <p:nvPr/>
          </p:nvSpPr>
          <p:spPr>
            <a:xfrm>
              <a:off x="3566425" y="3191175"/>
              <a:ext cx="485900" cy="561075"/>
            </a:xfrm>
            <a:custGeom>
              <a:avLst/>
              <a:gdLst/>
              <a:ahLst/>
              <a:cxnLst/>
              <a:rect l="l" t="t" r="r" b="b"/>
              <a:pathLst>
                <a:path w="19436" h="22443" extrusionOk="0">
                  <a:moveTo>
                    <a:pt x="9718" y="1"/>
                  </a:moveTo>
                  <a:lnTo>
                    <a:pt x="1" y="5611"/>
                  </a:lnTo>
                  <a:lnTo>
                    <a:pt x="1" y="16831"/>
                  </a:lnTo>
                  <a:lnTo>
                    <a:pt x="9718" y="22443"/>
                  </a:lnTo>
                  <a:lnTo>
                    <a:pt x="19435" y="16831"/>
                  </a:lnTo>
                  <a:lnTo>
                    <a:pt x="19435" y="5611"/>
                  </a:lnTo>
                  <a:lnTo>
                    <a:pt x="9718" y="1"/>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18" name="Google Shape;718;p39"/>
            <p:cNvSpPr/>
            <p:nvPr/>
          </p:nvSpPr>
          <p:spPr>
            <a:xfrm>
              <a:off x="3558950" y="3463075"/>
              <a:ext cx="500825" cy="578300"/>
            </a:xfrm>
            <a:custGeom>
              <a:avLst/>
              <a:gdLst/>
              <a:ahLst/>
              <a:cxnLst/>
              <a:rect l="l" t="t" r="r" b="b"/>
              <a:pathLst>
                <a:path w="20033" h="23132" extrusionOk="0">
                  <a:moveTo>
                    <a:pt x="10017" y="690"/>
                  </a:moveTo>
                  <a:lnTo>
                    <a:pt x="19436" y="6129"/>
                  </a:lnTo>
                  <a:lnTo>
                    <a:pt x="19436" y="17005"/>
                  </a:lnTo>
                  <a:lnTo>
                    <a:pt x="10017" y="22443"/>
                  </a:lnTo>
                  <a:lnTo>
                    <a:pt x="598" y="17005"/>
                  </a:lnTo>
                  <a:lnTo>
                    <a:pt x="598" y="6129"/>
                  </a:lnTo>
                  <a:lnTo>
                    <a:pt x="10017" y="690"/>
                  </a:lnTo>
                  <a:close/>
                  <a:moveTo>
                    <a:pt x="10017" y="1"/>
                  </a:moveTo>
                  <a:lnTo>
                    <a:pt x="1" y="5784"/>
                  </a:lnTo>
                  <a:lnTo>
                    <a:pt x="1" y="17349"/>
                  </a:lnTo>
                  <a:lnTo>
                    <a:pt x="10017" y="23131"/>
                  </a:lnTo>
                  <a:lnTo>
                    <a:pt x="20032" y="17349"/>
                  </a:lnTo>
                  <a:lnTo>
                    <a:pt x="20032" y="5784"/>
                  </a:lnTo>
                  <a:lnTo>
                    <a:pt x="10017"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719" name="Google Shape;719;p39"/>
          <p:cNvGrpSpPr/>
          <p:nvPr/>
        </p:nvGrpSpPr>
        <p:grpSpPr>
          <a:xfrm>
            <a:off x="99050" y="2220400"/>
            <a:ext cx="175450" cy="175450"/>
            <a:chOff x="5826950" y="2305200"/>
            <a:chExt cx="175450" cy="175450"/>
          </a:xfrm>
        </p:grpSpPr>
        <p:sp>
          <p:nvSpPr>
            <p:cNvPr id="720" name="Google Shape;720;p39"/>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21" name="Google Shape;721;p39"/>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722" name="Google Shape;722;p39"/>
          <p:cNvGrpSpPr/>
          <p:nvPr/>
        </p:nvGrpSpPr>
        <p:grpSpPr>
          <a:xfrm>
            <a:off x="8489473" y="356"/>
            <a:ext cx="714069" cy="1420120"/>
            <a:chOff x="5601325" y="2619050"/>
            <a:chExt cx="1004175" cy="1997075"/>
          </a:xfrm>
        </p:grpSpPr>
        <p:sp>
          <p:nvSpPr>
            <p:cNvPr id="723" name="Google Shape;723;p39"/>
            <p:cNvSpPr/>
            <p:nvPr/>
          </p:nvSpPr>
          <p:spPr>
            <a:xfrm>
              <a:off x="5914500" y="2921050"/>
              <a:ext cx="691000" cy="1381875"/>
            </a:xfrm>
            <a:custGeom>
              <a:avLst/>
              <a:gdLst/>
              <a:ahLst/>
              <a:cxnLst/>
              <a:rect l="l" t="t" r="r" b="b"/>
              <a:pathLst>
                <a:path w="27640" h="55275" extrusionOk="0">
                  <a:moveTo>
                    <a:pt x="27639" y="0"/>
                  </a:moveTo>
                  <a:cubicBezTo>
                    <a:pt x="12375" y="0"/>
                    <a:pt x="1" y="12375"/>
                    <a:pt x="1" y="27637"/>
                  </a:cubicBezTo>
                  <a:cubicBezTo>
                    <a:pt x="1" y="42900"/>
                    <a:pt x="12374" y="55275"/>
                    <a:pt x="27639" y="55275"/>
                  </a:cubicBezTo>
                  <a:lnTo>
                    <a:pt x="27639" y="0"/>
                  </a:lnTo>
                  <a:close/>
                </a:path>
              </a:pathLst>
            </a:custGeom>
            <a:solidFill>
              <a:schemeClr val="accent3"/>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24" name="Google Shape;724;p39"/>
            <p:cNvSpPr/>
            <p:nvPr/>
          </p:nvSpPr>
          <p:spPr>
            <a:xfrm>
              <a:off x="5831350" y="2837850"/>
              <a:ext cx="774150" cy="774150"/>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25" name="Google Shape;725;p39"/>
            <p:cNvSpPr/>
            <p:nvPr/>
          </p:nvSpPr>
          <p:spPr>
            <a:xfrm>
              <a:off x="5820150" y="3611975"/>
              <a:ext cx="785350" cy="7853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26" name="Google Shape;726;p39"/>
            <p:cNvSpPr/>
            <p:nvPr/>
          </p:nvSpPr>
          <p:spPr>
            <a:xfrm>
              <a:off x="5831350" y="2837850"/>
              <a:ext cx="774150" cy="774150"/>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27" name="Google Shape;727;p39"/>
            <p:cNvSpPr/>
            <p:nvPr/>
          </p:nvSpPr>
          <p:spPr>
            <a:xfrm>
              <a:off x="5820150" y="3611975"/>
              <a:ext cx="785350" cy="7853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28" name="Google Shape;728;p39"/>
            <p:cNvSpPr/>
            <p:nvPr/>
          </p:nvSpPr>
          <p:spPr>
            <a:xfrm>
              <a:off x="5760225" y="2766725"/>
              <a:ext cx="845275" cy="845275"/>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29" name="Google Shape;729;p39"/>
            <p:cNvSpPr/>
            <p:nvPr/>
          </p:nvSpPr>
          <p:spPr>
            <a:xfrm>
              <a:off x="5749000" y="3611975"/>
              <a:ext cx="856500" cy="856475"/>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30" name="Google Shape;730;p39"/>
            <p:cNvSpPr/>
            <p:nvPr/>
          </p:nvSpPr>
          <p:spPr>
            <a:xfrm>
              <a:off x="5760225" y="2766725"/>
              <a:ext cx="845275" cy="845275"/>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31" name="Google Shape;731;p39"/>
            <p:cNvSpPr/>
            <p:nvPr/>
          </p:nvSpPr>
          <p:spPr>
            <a:xfrm>
              <a:off x="5749000" y="3611975"/>
              <a:ext cx="856500" cy="856475"/>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32" name="Google Shape;732;p39"/>
            <p:cNvSpPr/>
            <p:nvPr/>
          </p:nvSpPr>
          <p:spPr>
            <a:xfrm>
              <a:off x="5689325" y="2695850"/>
              <a:ext cx="916175" cy="916150"/>
            </a:xfrm>
            <a:custGeom>
              <a:avLst/>
              <a:gdLst/>
              <a:ahLst/>
              <a:cxnLst/>
              <a:rect l="l" t="t" r="r" b="b"/>
              <a:pathLst>
                <a:path w="36647" h="36646" extrusionOk="0">
                  <a:moveTo>
                    <a:pt x="36646" y="0"/>
                  </a:moveTo>
                  <a:cubicBezTo>
                    <a:pt x="16439" y="0"/>
                    <a:pt x="1" y="16439"/>
                    <a:pt x="1" y="36645"/>
                  </a:cubicBezTo>
                  <a:lnTo>
                    <a:pt x="300" y="36645"/>
                  </a:lnTo>
                  <a:cubicBezTo>
                    <a:pt x="300" y="16604"/>
                    <a:pt x="16605" y="299"/>
                    <a:pt x="36646" y="299"/>
                  </a:cubicBezTo>
                  <a:lnTo>
                    <a:pt x="36646"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33" name="Google Shape;733;p39"/>
            <p:cNvSpPr/>
            <p:nvPr/>
          </p:nvSpPr>
          <p:spPr>
            <a:xfrm>
              <a:off x="5678150" y="3611975"/>
              <a:ext cx="927350" cy="927325"/>
            </a:xfrm>
            <a:custGeom>
              <a:avLst/>
              <a:gdLst/>
              <a:ahLst/>
              <a:cxnLst/>
              <a:rect l="l" t="t" r="r" b="b"/>
              <a:pathLst>
                <a:path w="37094" h="37093" extrusionOk="0">
                  <a:moveTo>
                    <a:pt x="1" y="0"/>
                  </a:moveTo>
                  <a:cubicBezTo>
                    <a:pt x="1" y="20452"/>
                    <a:pt x="16641" y="37092"/>
                    <a:pt x="37093" y="37092"/>
                  </a:cubicBezTo>
                  <a:lnTo>
                    <a:pt x="37093" y="35898"/>
                  </a:lnTo>
                  <a:cubicBezTo>
                    <a:pt x="17298" y="35898"/>
                    <a:pt x="1194" y="19794"/>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34" name="Google Shape;734;p39"/>
            <p:cNvSpPr/>
            <p:nvPr/>
          </p:nvSpPr>
          <p:spPr>
            <a:xfrm>
              <a:off x="5612525" y="2619050"/>
              <a:ext cx="992975" cy="992950"/>
            </a:xfrm>
            <a:custGeom>
              <a:avLst/>
              <a:gdLst/>
              <a:ahLst/>
              <a:cxnLst/>
              <a:rect l="l" t="t" r="r" b="b"/>
              <a:pathLst>
                <a:path w="39719" h="39718" extrusionOk="0">
                  <a:moveTo>
                    <a:pt x="39718" y="0"/>
                  </a:moveTo>
                  <a:cubicBezTo>
                    <a:pt x="17818" y="0"/>
                    <a:pt x="0" y="17817"/>
                    <a:pt x="0" y="39717"/>
                  </a:cubicBezTo>
                  <a:lnTo>
                    <a:pt x="299" y="39717"/>
                  </a:lnTo>
                  <a:cubicBezTo>
                    <a:pt x="299" y="17982"/>
                    <a:pt x="17982" y="298"/>
                    <a:pt x="39718" y="298"/>
                  </a:cubicBezTo>
                  <a:lnTo>
                    <a:pt x="39718"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35" name="Google Shape;735;p39"/>
            <p:cNvSpPr/>
            <p:nvPr/>
          </p:nvSpPr>
          <p:spPr>
            <a:xfrm>
              <a:off x="5601325" y="3611975"/>
              <a:ext cx="1004175" cy="1004150"/>
            </a:xfrm>
            <a:custGeom>
              <a:avLst/>
              <a:gdLst/>
              <a:ahLst/>
              <a:cxnLst/>
              <a:rect l="l" t="t" r="r" b="b"/>
              <a:pathLst>
                <a:path w="40167" h="40166" extrusionOk="0">
                  <a:moveTo>
                    <a:pt x="1" y="0"/>
                  </a:moveTo>
                  <a:cubicBezTo>
                    <a:pt x="1" y="22146"/>
                    <a:pt x="18019" y="40165"/>
                    <a:pt x="40166" y="40165"/>
                  </a:cubicBezTo>
                  <a:lnTo>
                    <a:pt x="40166" y="38971"/>
                  </a:lnTo>
                  <a:cubicBezTo>
                    <a:pt x="18677" y="38971"/>
                    <a:pt x="1194" y="21488"/>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736" name="Google Shape;736;p39"/>
          <p:cNvGrpSpPr/>
          <p:nvPr/>
        </p:nvGrpSpPr>
        <p:grpSpPr>
          <a:xfrm>
            <a:off x="8746500" y="1734001"/>
            <a:ext cx="544350" cy="313225"/>
            <a:chOff x="4383475" y="1747875"/>
            <a:chExt cx="544350" cy="313225"/>
          </a:xfrm>
        </p:grpSpPr>
        <p:sp>
          <p:nvSpPr>
            <p:cNvPr id="737" name="Google Shape;737;p39"/>
            <p:cNvSpPr/>
            <p:nvPr/>
          </p:nvSpPr>
          <p:spPr>
            <a:xfrm>
              <a:off x="4383475" y="1747875"/>
              <a:ext cx="544350" cy="89500"/>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38" name="Google Shape;738;p39"/>
            <p:cNvSpPr/>
            <p:nvPr/>
          </p:nvSpPr>
          <p:spPr>
            <a:xfrm>
              <a:off x="4383475" y="1971575"/>
              <a:ext cx="544350" cy="89525"/>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739" name="Google Shape;739;p39"/>
          <p:cNvGrpSpPr/>
          <p:nvPr/>
        </p:nvGrpSpPr>
        <p:grpSpPr>
          <a:xfrm flipH="1">
            <a:off x="7854050" y="125025"/>
            <a:ext cx="464925" cy="461700"/>
            <a:chOff x="5865550" y="4739350"/>
            <a:chExt cx="464925" cy="461700"/>
          </a:xfrm>
        </p:grpSpPr>
        <p:sp>
          <p:nvSpPr>
            <p:cNvPr id="740" name="Google Shape;740;p39"/>
            <p:cNvSpPr/>
            <p:nvPr/>
          </p:nvSpPr>
          <p:spPr>
            <a:xfrm>
              <a:off x="5865550" y="4739350"/>
              <a:ext cx="84825" cy="81625"/>
            </a:xfrm>
            <a:custGeom>
              <a:avLst/>
              <a:gdLst/>
              <a:ahLst/>
              <a:cxnLst/>
              <a:rect l="l" t="t" r="r" b="b"/>
              <a:pathLst>
                <a:path w="3393" h="3265" extrusionOk="0">
                  <a:moveTo>
                    <a:pt x="1761" y="1"/>
                  </a:moveTo>
                  <a:cubicBezTo>
                    <a:pt x="1100" y="1"/>
                    <a:pt x="506" y="398"/>
                    <a:pt x="253" y="1008"/>
                  </a:cubicBezTo>
                  <a:cubicBezTo>
                    <a:pt x="1" y="1618"/>
                    <a:pt x="140" y="2319"/>
                    <a:pt x="607" y="2786"/>
                  </a:cubicBezTo>
                  <a:cubicBezTo>
                    <a:pt x="919" y="3098"/>
                    <a:pt x="1336" y="3264"/>
                    <a:pt x="1761" y="3264"/>
                  </a:cubicBezTo>
                  <a:cubicBezTo>
                    <a:pt x="1971" y="3264"/>
                    <a:pt x="2183" y="3223"/>
                    <a:pt x="2385" y="3139"/>
                  </a:cubicBezTo>
                  <a:cubicBezTo>
                    <a:pt x="2995" y="2887"/>
                    <a:pt x="3393" y="2292"/>
                    <a:pt x="3393" y="1632"/>
                  </a:cubicBezTo>
                  <a:cubicBezTo>
                    <a:pt x="3392" y="730"/>
                    <a:pt x="2661" y="1"/>
                    <a:pt x="1761"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41" name="Google Shape;741;p39"/>
            <p:cNvSpPr/>
            <p:nvPr/>
          </p:nvSpPr>
          <p:spPr>
            <a:xfrm>
              <a:off x="5992250" y="4866050"/>
              <a:ext cx="84825" cy="81600"/>
            </a:xfrm>
            <a:custGeom>
              <a:avLst/>
              <a:gdLst/>
              <a:ahLst/>
              <a:cxnLst/>
              <a:rect l="l" t="t" r="r" b="b"/>
              <a:pathLst>
                <a:path w="3393" h="3264" extrusionOk="0">
                  <a:moveTo>
                    <a:pt x="1760" y="0"/>
                  </a:moveTo>
                  <a:cubicBezTo>
                    <a:pt x="1100" y="0"/>
                    <a:pt x="505" y="398"/>
                    <a:pt x="253" y="1007"/>
                  </a:cubicBezTo>
                  <a:cubicBezTo>
                    <a:pt x="0" y="1616"/>
                    <a:pt x="139" y="2319"/>
                    <a:pt x="606" y="2785"/>
                  </a:cubicBezTo>
                  <a:cubicBezTo>
                    <a:pt x="918" y="3097"/>
                    <a:pt x="1336" y="3263"/>
                    <a:pt x="1760" y="3263"/>
                  </a:cubicBezTo>
                  <a:cubicBezTo>
                    <a:pt x="1970" y="3263"/>
                    <a:pt x="2183" y="3222"/>
                    <a:pt x="2384" y="3139"/>
                  </a:cubicBezTo>
                  <a:cubicBezTo>
                    <a:pt x="2995" y="2886"/>
                    <a:pt x="3392" y="2292"/>
                    <a:pt x="3392" y="1631"/>
                  </a:cubicBezTo>
                  <a:cubicBezTo>
                    <a:pt x="3392" y="731"/>
                    <a:pt x="2662" y="0"/>
                    <a:pt x="1760"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42" name="Google Shape;742;p39"/>
            <p:cNvSpPr/>
            <p:nvPr/>
          </p:nvSpPr>
          <p:spPr>
            <a:xfrm>
              <a:off x="6118925" y="4992725"/>
              <a:ext cx="84850" cy="81625"/>
            </a:xfrm>
            <a:custGeom>
              <a:avLst/>
              <a:gdLst/>
              <a:ahLst/>
              <a:cxnLst/>
              <a:rect l="l" t="t" r="r" b="b"/>
              <a:pathLst>
                <a:path w="3394" h="3265" extrusionOk="0">
                  <a:moveTo>
                    <a:pt x="1762" y="1"/>
                  </a:moveTo>
                  <a:cubicBezTo>
                    <a:pt x="1102" y="1"/>
                    <a:pt x="506" y="398"/>
                    <a:pt x="253" y="1008"/>
                  </a:cubicBezTo>
                  <a:cubicBezTo>
                    <a:pt x="1" y="1618"/>
                    <a:pt x="141" y="2319"/>
                    <a:pt x="608" y="2786"/>
                  </a:cubicBezTo>
                  <a:cubicBezTo>
                    <a:pt x="920" y="3099"/>
                    <a:pt x="1337" y="3265"/>
                    <a:pt x="1762" y="3265"/>
                  </a:cubicBezTo>
                  <a:cubicBezTo>
                    <a:pt x="1972" y="3265"/>
                    <a:pt x="2184" y="3224"/>
                    <a:pt x="2386" y="3140"/>
                  </a:cubicBezTo>
                  <a:cubicBezTo>
                    <a:pt x="2995" y="2888"/>
                    <a:pt x="3393" y="2292"/>
                    <a:pt x="3393" y="1633"/>
                  </a:cubicBezTo>
                  <a:cubicBezTo>
                    <a:pt x="3393" y="731"/>
                    <a:pt x="2662" y="1"/>
                    <a:pt x="1762" y="1"/>
                  </a:cubicBez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43" name="Google Shape;743;p39"/>
            <p:cNvSpPr/>
            <p:nvPr/>
          </p:nvSpPr>
          <p:spPr>
            <a:xfrm>
              <a:off x="6245650" y="5119425"/>
              <a:ext cx="84825" cy="81625"/>
            </a:xfrm>
            <a:custGeom>
              <a:avLst/>
              <a:gdLst/>
              <a:ahLst/>
              <a:cxnLst/>
              <a:rect l="l" t="t" r="r" b="b"/>
              <a:pathLst>
                <a:path w="3393" h="3265" extrusionOk="0">
                  <a:moveTo>
                    <a:pt x="1761" y="0"/>
                  </a:moveTo>
                  <a:cubicBezTo>
                    <a:pt x="1100" y="0"/>
                    <a:pt x="506" y="398"/>
                    <a:pt x="253" y="1008"/>
                  </a:cubicBezTo>
                  <a:cubicBezTo>
                    <a:pt x="0" y="1618"/>
                    <a:pt x="140" y="2320"/>
                    <a:pt x="606" y="2787"/>
                  </a:cubicBezTo>
                  <a:cubicBezTo>
                    <a:pt x="918" y="3099"/>
                    <a:pt x="1336" y="3264"/>
                    <a:pt x="1760" y="3264"/>
                  </a:cubicBezTo>
                  <a:cubicBezTo>
                    <a:pt x="1971" y="3264"/>
                    <a:pt x="2183" y="3224"/>
                    <a:pt x="2385" y="3140"/>
                  </a:cubicBezTo>
                  <a:cubicBezTo>
                    <a:pt x="2995" y="2887"/>
                    <a:pt x="3393" y="2293"/>
                    <a:pt x="3393" y="1632"/>
                  </a:cubicBezTo>
                  <a:cubicBezTo>
                    <a:pt x="3393" y="731"/>
                    <a:pt x="2662" y="0"/>
                    <a:pt x="1761" y="0"/>
                  </a:cubicBez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744" name="Google Shape;744;p39"/>
          <p:cNvGrpSpPr/>
          <p:nvPr/>
        </p:nvGrpSpPr>
        <p:grpSpPr>
          <a:xfrm>
            <a:off x="8101526" y="1218675"/>
            <a:ext cx="175450" cy="175450"/>
            <a:chOff x="5826950" y="2305200"/>
            <a:chExt cx="175450" cy="175450"/>
          </a:xfrm>
        </p:grpSpPr>
        <p:sp>
          <p:nvSpPr>
            <p:cNvPr id="745" name="Google Shape;745;p39"/>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46" name="Google Shape;746;p39"/>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 Design 2">
  <p:cSld name="1_Title + Design 2">
    <p:spTree>
      <p:nvGrpSpPr>
        <p:cNvPr id="1" name="Shape 747"/>
        <p:cNvGrpSpPr/>
        <p:nvPr/>
      </p:nvGrpSpPr>
      <p:grpSpPr>
        <a:xfrm>
          <a:off x="0" y="0"/>
          <a:ext cx="0" cy="0"/>
          <a:chOff x="0" y="0"/>
          <a:chExt cx="0" cy="0"/>
        </a:xfrm>
      </p:grpSpPr>
      <p:sp>
        <p:nvSpPr>
          <p:cNvPr id="748" name="Google Shape;748;p40"/>
          <p:cNvSpPr txBox="1">
            <a:spLocks noGrp="1"/>
          </p:cNvSpPr>
          <p:nvPr>
            <p:ph type="title"/>
          </p:nvPr>
        </p:nvSpPr>
        <p:spPr>
          <a:xfrm>
            <a:off x="1634100" y="372175"/>
            <a:ext cx="5875800" cy="6765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600"/>
            </a:lvl2pPr>
            <a:lvl3pPr lvl="2" algn="ctr">
              <a:lnSpc>
                <a:spcPct val="100000"/>
              </a:lnSpc>
              <a:spcBef>
                <a:spcPts val="0"/>
              </a:spcBef>
              <a:spcAft>
                <a:spcPts val="0"/>
              </a:spcAft>
              <a:buSzPts val="2000"/>
              <a:buNone/>
              <a:defRPr sz="2600"/>
            </a:lvl3pPr>
            <a:lvl4pPr lvl="3" algn="ctr">
              <a:lnSpc>
                <a:spcPct val="100000"/>
              </a:lnSpc>
              <a:spcBef>
                <a:spcPts val="0"/>
              </a:spcBef>
              <a:spcAft>
                <a:spcPts val="0"/>
              </a:spcAft>
              <a:buSzPts val="2000"/>
              <a:buNone/>
              <a:defRPr sz="2600"/>
            </a:lvl4pPr>
            <a:lvl5pPr lvl="4" algn="ctr">
              <a:lnSpc>
                <a:spcPct val="100000"/>
              </a:lnSpc>
              <a:spcBef>
                <a:spcPts val="0"/>
              </a:spcBef>
              <a:spcAft>
                <a:spcPts val="0"/>
              </a:spcAft>
              <a:buSzPts val="2000"/>
              <a:buNone/>
              <a:defRPr sz="2600"/>
            </a:lvl5pPr>
            <a:lvl6pPr lvl="5" algn="ctr">
              <a:lnSpc>
                <a:spcPct val="100000"/>
              </a:lnSpc>
              <a:spcBef>
                <a:spcPts val="0"/>
              </a:spcBef>
              <a:spcAft>
                <a:spcPts val="0"/>
              </a:spcAft>
              <a:buSzPts val="2000"/>
              <a:buNone/>
              <a:defRPr sz="2600"/>
            </a:lvl6pPr>
            <a:lvl7pPr lvl="6" algn="ctr">
              <a:lnSpc>
                <a:spcPct val="100000"/>
              </a:lnSpc>
              <a:spcBef>
                <a:spcPts val="0"/>
              </a:spcBef>
              <a:spcAft>
                <a:spcPts val="0"/>
              </a:spcAft>
              <a:buSzPts val="2000"/>
              <a:buNone/>
              <a:defRPr sz="2600"/>
            </a:lvl7pPr>
            <a:lvl8pPr lvl="7" algn="ctr">
              <a:lnSpc>
                <a:spcPct val="100000"/>
              </a:lnSpc>
              <a:spcBef>
                <a:spcPts val="0"/>
              </a:spcBef>
              <a:spcAft>
                <a:spcPts val="0"/>
              </a:spcAft>
              <a:buSzPts val="2000"/>
              <a:buNone/>
              <a:defRPr sz="2600"/>
            </a:lvl8pPr>
            <a:lvl9pPr lvl="8" algn="ctr">
              <a:lnSpc>
                <a:spcPct val="100000"/>
              </a:lnSpc>
              <a:spcBef>
                <a:spcPts val="0"/>
              </a:spcBef>
              <a:spcAft>
                <a:spcPts val="0"/>
              </a:spcAft>
              <a:buSzPts val="2000"/>
              <a:buNone/>
              <a:defRPr sz="2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68575" tIns="68575" rIns="68575" bIns="68575" anchor="t" anchorCtr="0">
            <a:noAutofit/>
          </a:bodyPr>
          <a:lstStyle>
            <a:lvl1pPr marR="0" lvl="0" algn="l" rtl="0">
              <a:lnSpc>
                <a:spcPct val="100000"/>
              </a:lnSpc>
              <a:spcBef>
                <a:spcPts val="0"/>
              </a:spcBef>
              <a:spcAft>
                <a:spcPts val="0"/>
              </a:spcAft>
              <a:buClr>
                <a:schemeClr val="accent4"/>
              </a:buClr>
              <a:buSzPts val="2100"/>
              <a:buFont typeface="Viga"/>
              <a:buNone/>
              <a:defRPr sz="2100" b="0" i="0" u="none" strike="noStrike" cap="none">
                <a:solidFill>
                  <a:schemeClr val="accent4"/>
                </a:solidFill>
                <a:latin typeface="Viga"/>
                <a:ea typeface="Viga"/>
                <a:cs typeface="Viga"/>
                <a:sym typeface="Viga"/>
              </a:defRPr>
            </a:lvl1pPr>
            <a:lvl2pPr marR="0" lvl="1" algn="l" rtl="0">
              <a:lnSpc>
                <a:spcPct val="100000"/>
              </a:lnSpc>
              <a:spcBef>
                <a:spcPts val="0"/>
              </a:spcBef>
              <a:spcAft>
                <a:spcPts val="0"/>
              </a:spcAft>
              <a:buClr>
                <a:schemeClr val="accent4"/>
              </a:buClr>
              <a:buSzPts val="2100"/>
              <a:buFont typeface="Arial"/>
              <a:buNone/>
              <a:defRPr sz="2100" b="0" i="0" u="none" strike="noStrike" cap="none">
                <a:solidFill>
                  <a:schemeClr val="accent4"/>
                </a:solidFill>
                <a:latin typeface="Arial"/>
                <a:ea typeface="Arial"/>
                <a:cs typeface="Arial"/>
                <a:sym typeface="Arial"/>
              </a:defRPr>
            </a:lvl2pPr>
            <a:lvl3pPr marR="0" lvl="2" algn="l" rtl="0">
              <a:lnSpc>
                <a:spcPct val="100000"/>
              </a:lnSpc>
              <a:spcBef>
                <a:spcPts val="0"/>
              </a:spcBef>
              <a:spcAft>
                <a:spcPts val="0"/>
              </a:spcAft>
              <a:buClr>
                <a:schemeClr val="accent4"/>
              </a:buClr>
              <a:buSzPts val="2100"/>
              <a:buFont typeface="Arial"/>
              <a:buNone/>
              <a:defRPr sz="2100" b="0" i="0" u="none" strike="noStrike" cap="none">
                <a:solidFill>
                  <a:schemeClr val="accent4"/>
                </a:solidFill>
                <a:latin typeface="Arial"/>
                <a:ea typeface="Arial"/>
                <a:cs typeface="Arial"/>
                <a:sym typeface="Arial"/>
              </a:defRPr>
            </a:lvl3pPr>
            <a:lvl4pPr marR="0" lvl="3" algn="l" rtl="0">
              <a:lnSpc>
                <a:spcPct val="100000"/>
              </a:lnSpc>
              <a:spcBef>
                <a:spcPts val="0"/>
              </a:spcBef>
              <a:spcAft>
                <a:spcPts val="0"/>
              </a:spcAft>
              <a:buClr>
                <a:schemeClr val="accent4"/>
              </a:buClr>
              <a:buSzPts val="2100"/>
              <a:buFont typeface="Arial"/>
              <a:buNone/>
              <a:defRPr sz="2100" b="0" i="0" u="none" strike="noStrike" cap="none">
                <a:solidFill>
                  <a:schemeClr val="accent4"/>
                </a:solidFill>
                <a:latin typeface="Arial"/>
                <a:ea typeface="Arial"/>
                <a:cs typeface="Arial"/>
                <a:sym typeface="Arial"/>
              </a:defRPr>
            </a:lvl4pPr>
            <a:lvl5pPr marR="0" lvl="4" algn="l" rtl="0">
              <a:lnSpc>
                <a:spcPct val="100000"/>
              </a:lnSpc>
              <a:spcBef>
                <a:spcPts val="0"/>
              </a:spcBef>
              <a:spcAft>
                <a:spcPts val="0"/>
              </a:spcAft>
              <a:buClr>
                <a:schemeClr val="accent4"/>
              </a:buClr>
              <a:buSzPts val="2100"/>
              <a:buFont typeface="Arial"/>
              <a:buNone/>
              <a:defRPr sz="2100" b="0" i="0" u="none" strike="noStrike" cap="none">
                <a:solidFill>
                  <a:schemeClr val="accent4"/>
                </a:solidFill>
                <a:latin typeface="Arial"/>
                <a:ea typeface="Arial"/>
                <a:cs typeface="Arial"/>
                <a:sym typeface="Arial"/>
              </a:defRPr>
            </a:lvl5pPr>
            <a:lvl6pPr marR="0" lvl="5" algn="l" rtl="0">
              <a:lnSpc>
                <a:spcPct val="100000"/>
              </a:lnSpc>
              <a:spcBef>
                <a:spcPts val="0"/>
              </a:spcBef>
              <a:spcAft>
                <a:spcPts val="0"/>
              </a:spcAft>
              <a:buClr>
                <a:schemeClr val="accent4"/>
              </a:buClr>
              <a:buSzPts val="2100"/>
              <a:buFont typeface="Arial"/>
              <a:buNone/>
              <a:defRPr sz="2100" b="0" i="0" u="none" strike="noStrike" cap="none">
                <a:solidFill>
                  <a:schemeClr val="accent4"/>
                </a:solidFill>
                <a:latin typeface="Arial"/>
                <a:ea typeface="Arial"/>
                <a:cs typeface="Arial"/>
                <a:sym typeface="Arial"/>
              </a:defRPr>
            </a:lvl6pPr>
            <a:lvl7pPr marR="0" lvl="6" algn="l" rtl="0">
              <a:lnSpc>
                <a:spcPct val="100000"/>
              </a:lnSpc>
              <a:spcBef>
                <a:spcPts val="0"/>
              </a:spcBef>
              <a:spcAft>
                <a:spcPts val="0"/>
              </a:spcAft>
              <a:buClr>
                <a:schemeClr val="accent4"/>
              </a:buClr>
              <a:buSzPts val="2100"/>
              <a:buFont typeface="Arial"/>
              <a:buNone/>
              <a:defRPr sz="2100" b="0" i="0" u="none" strike="noStrike" cap="none">
                <a:solidFill>
                  <a:schemeClr val="accent4"/>
                </a:solidFill>
                <a:latin typeface="Arial"/>
                <a:ea typeface="Arial"/>
                <a:cs typeface="Arial"/>
                <a:sym typeface="Arial"/>
              </a:defRPr>
            </a:lvl7pPr>
            <a:lvl8pPr marR="0" lvl="7" algn="l" rtl="0">
              <a:lnSpc>
                <a:spcPct val="100000"/>
              </a:lnSpc>
              <a:spcBef>
                <a:spcPts val="0"/>
              </a:spcBef>
              <a:spcAft>
                <a:spcPts val="0"/>
              </a:spcAft>
              <a:buClr>
                <a:schemeClr val="accent4"/>
              </a:buClr>
              <a:buSzPts val="2100"/>
              <a:buFont typeface="Arial"/>
              <a:buNone/>
              <a:defRPr sz="2100" b="0" i="0" u="none" strike="noStrike" cap="none">
                <a:solidFill>
                  <a:schemeClr val="accent4"/>
                </a:solidFill>
                <a:latin typeface="Arial"/>
                <a:ea typeface="Arial"/>
                <a:cs typeface="Arial"/>
                <a:sym typeface="Arial"/>
              </a:defRPr>
            </a:lvl8pPr>
            <a:lvl9pPr marR="0" lvl="8" algn="l" rtl="0">
              <a:lnSpc>
                <a:spcPct val="100000"/>
              </a:lnSpc>
              <a:spcBef>
                <a:spcPts val="0"/>
              </a:spcBef>
              <a:spcAft>
                <a:spcPts val="0"/>
              </a:spcAft>
              <a:buClr>
                <a:schemeClr val="accent4"/>
              </a:buClr>
              <a:buSzPts val="2100"/>
              <a:buFont typeface="Arial"/>
              <a:buNone/>
              <a:defRPr sz="2100" b="0" i="0" u="none" strike="noStrike" cap="none">
                <a:solidFill>
                  <a:schemeClr val="accent4"/>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68575" tIns="68575" rIns="68575" bIns="68575" anchor="t" anchorCtr="0">
            <a:noAutofit/>
          </a:bodyPr>
          <a:lstStyle>
            <a:lvl1pPr marL="457200" marR="0" lvl="0" indent="-317500" algn="l" rtl="0">
              <a:lnSpc>
                <a:spcPct val="100000"/>
              </a:lnSpc>
              <a:spcBef>
                <a:spcPts val="0"/>
              </a:spcBef>
              <a:spcAft>
                <a:spcPts val="0"/>
              </a:spcAft>
              <a:buClr>
                <a:schemeClr val="accent1"/>
              </a:buClr>
              <a:buSzPts val="1400"/>
              <a:buFont typeface="Arial"/>
              <a:buChar char="●"/>
              <a:defRPr sz="1400" b="0" i="0" u="none" strike="noStrike" cap="none">
                <a:solidFill>
                  <a:schemeClr val="accent1"/>
                </a:solidFill>
                <a:latin typeface="Arial"/>
                <a:ea typeface="Arial"/>
                <a:cs typeface="Arial"/>
                <a:sym typeface="Arial"/>
              </a:defRPr>
            </a:lvl1pPr>
            <a:lvl2pPr marL="914400" marR="0" lvl="1" indent="-298450" algn="l" rtl="0">
              <a:lnSpc>
                <a:spcPct val="100000"/>
              </a:lnSpc>
              <a:spcBef>
                <a:spcPts val="1200"/>
              </a:spcBef>
              <a:spcAft>
                <a:spcPts val="0"/>
              </a:spcAft>
              <a:buClr>
                <a:schemeClr val="accent1"/>
              </a:buClr>
              <a:buSzPts val="1100"/>
              <a:buFont typeface="Arial"/>
              <a:buChar char="○"/>
              <a:defRPr sz="1400" b="0" i="0" u="none" strike="noStrike" cap="none">
                <a:solidFill>
                  <a:schemeClr val="accent1"/>
                </a:solidFill>
                <a:latin typeface="Arial"/>
                <a:ea typeface="Arial"/>
                <a:cs typeface="Arial"/>
                <a:sym typeface="Arial"/>
              </a:defRPr>
            </a:lvl2pPr>
            <a:lvl3pPr marL="1371600" marR="0" lvl="2" indent="-298450" algn="l" rtl="0">
              <a:lnSpc>
                <a:spcPct val="100000"/>
              </a:lnSpc>
              <a:spcBef>
                <a:spcPts val="1200"/>
              </a:spcBef>
              <a:spcAft>
                <a:spcPts val="0"/>
              </a:spcAft>
              <a:buClr>
                <a:schemeClr val="accent1"/>
              </a:buClr>
              <a:buSzPts val="1100"/>
              <a:buFont typeface="Arial"/>
              <a:buChar char="■"/>
              <a:defRPr sz="1400" b="0" i="0" u="none" strike="noStrike" cap="none">
                <a:solidFill>
                  <a:schemeClr val="accent1"/>
                </a:solidFill>
                <a:latin typeface="Arial"/>
                <a:ea typeface="Arial"/>
                <a:cs typeface="Arial"/>
                <a:sym typeface="Arial"/>
              </a:defRPr>
            </a:lvl3pPr>
            <a:lvl4pPr marL="1828800" marR="0" lvl="3" indent="-298450" algn="l" rtl="0">
              <a:lnSpc>
                <a:spcPct val="100000"/>
              </a:lnSpc>
              <a:spcBef>
                <a:spcPts val="1200"/>
              </a:spcBef>
              <a:spcAft>
                <a:spcPts val="0"/>
              </a:spcAft>
              <a:buClr>
                <a:schemeClr val="accent1"/>
              </a:buClr>
              <a:buSzPts val="1100"/>
              <a:buFont typeface="Arial"/>
              <a:buChar char="●"/>
              <a:defRPr sz="1400" b="0" i="0" u="none" strike="noStrike" cap="none">
                <a:solidFill>
                  <a:schemeClr val="accent1"/>
                </a:solidFill>
                <a:latin typeface="Arial"/>
                <a:ea typeface="Arial"/>
                <a:cs typeface="Arial"/>
                <a:sym typeface="Arial"/>
              </a:defRPr>
            </a:lvl4pPr>
            <a:lvl5pPr marL="2286000" marR="0" lvl="4" indent="-298450" algn="l" rtl="0">
              <a:lnSpc>
                <a:spcPct val="100000"/>
              </a:lnSpc>
              <a:spcBef>
                <a:spcPts val="1200"/>
              </a:spcBef>
              <a:spcAft>
                <a:spcPts val="0"/>
              </a:spcAft>
              <a:buClr>
                <a:schemeClr val="accent1"/>
              </a:buClr>
              <a:buSzPts val="1100"/>
              <a:buFont typeface="Arial"/>
              <a:buChar char="○"/>
              <a:defRPr sz="1400" b="0" i="0" u="none" strike="noStrike" cap="none">
                <a:solidFill>
                  <a:schemeClr val="accent1"/>
                </a:solidFill>
                <a:latin typeface="Arial"/>
                <a:ea typeface="Arial"/>
                <a:cs typeface="Arial"/>
                <a:sym typeface="Arial"/>
              </a:defRPr>
            </a:lvl5pPr>
            <a:lvl6pPr marL="2743200" marR="0" lvl="5" indent="-298450" algn="l" rtl="0">
              <a:lnSpc>
                <a:spcPct val="100000"/>
              </a:lnSpc>
              <a:spcBef>
                <a:spcPts val="1200"/>
              </a:spcBef>
              <a:spcAft>
                <a:spcPts val="0"/>
              </a:spcAft>
              <a:buClr>
                <a:schemeClr val="accent1"/>
              </a:buClr>
              <a:buSzPts val="1100"/>
              <a:buFont typeface="Arial"/>
              <a:buChar char="■"/>
              <a:defRPr sz="1400" b="0" i="0" u="none" strike="noStrike" cap="none">
                <a:solidFill>
                  <a:schemeClr val="accent1"/>
                </a:solidFill>
                <a:latin typeface="Arial"/>
                <a:ea typeface="Arial"/>
                <a:cs typeface="Arial"/>
                <a:sym typeface="Arial"/>
              </a:defRPr>
            </a:lvl6pPr>
            <a:lvl7pPr marL="3200400" marR="0" lvl="6" indent="-298450" algn="l" rtl="0">
              <a:lnSpc>
                <a:spcPct val="100000"/>
              </a:lnSpc>
              <a:spcBef>
                <a:spcPts val="1200"/>
              </a:spcBef>
              <a:spcAft>
                <a:spcPts val="0"/>
              </a:spcAft>
              <a:buClr>
                <a:schemeClr val="accent1"/>
              </a:buClr>
              <a:buSzPts val="1100"/>
              <a:buFont typeface="Arial"/>
              <a:buChar char="●"/>
              <a:defRPr sz="1400" b="0" i="0" u="none" strike="noStrike" cap="none">
                <a:solidFill>
                  <a:schemeClr val="accent1"/>
                </a:solidFill>
                <a:latin typeface="Arial"/>
                <a:ea typeface="Arial"/>
                <a:cs typeface="Arial"/>
                <a:sym typeface="Arial"/>
              </a:defRPr>
            </a:lvl7pPr>
            <a:lvl8pPr marL="3657600" marR="0" lvl="7" indent="-298450" algn="l" rtl="0">
              <a:lnSpc>
                <a:spcPct val="100000"/>
              </a:lnSpc>
              <a:spcBef>
                <a:spcPts val="1200"/>
              </a:spcBef>
              <a:spcAft>
                <a:spcPts val="0"/>
              </a:spcAft>
              <a:buClr>
                <a:schemeClr val="accent1"/>
              </a:buClr>
              <a:buSzPts val="1100"/>
              <a:buFont typeface="Arial"/>
              <a:buChar char="○"/>
              <a:defRPr sz="1400" b="0" i="0" u="none" strike="noStrike" cap="none">
                <a:solidFill>
                  <a:schemeClr val="accent1"/>
                </a:solidFill>
                <a:latin typeface="Arial"/>
                <a:ea typeface="Arial"/>
                <a:cs typeface="Arial"/>
                <a:sym typeface="Arial"/>
              </a:defRPr>
            </a:lvl8pPr>
            <a:lvl9pPr marL="4114800" marR="0" lvl="8" indent="-298450" algn="l" rtl="0">
              <a:lnSpc>
                <a:spcPct val="100000"/>
              </a:lnSpc>
              <a:spcBef>
                <a:spcPts val="1200"/>
              </a:spcBef>
              <a:spcAft>
                <a:spcPts val="1200"/>
              </a:spcAft>
              <a:buClr>
                <a:schemeClr val="accent1"/>
              </a:buClr>
              <a:buSzPts val="1100"/>
              <a:buFont typeface="Arial"/>
              <a:buChar char="■"/>
              <a:defRPr sz="1400" b="0" i="0" u="none" strike="noStrike" cap="none">
                <a:solidFill>
                  <a:schemeClr val="accent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3" r:id="rId4"/>
    <p:sldLayoutId id="2147483664" r:id="rId5"/>
    <p:sldLayoutId id="2147483665" r:id="rId6"/>
    <p:sldLayoutId id="2147483668" r:id="rId7"/>
    <p:sldLayoutId id="2147483669" r:id="rId8"/>
    <p:sldLayoutId id="2147483670" r:id="rId9"/>
    <p:sldLayoutId id="2147483671" r:id="rId10"/>
    <p:sldLayoutId id="2147483672"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3" r:id="rId20"/>
    <p:sldLayoutId id="2147483684" r:id="rId21"/>
    <p:sldLayoutId id="2147483685"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41"/>
          <p:cNvSpPr txBox="1">
            <a:spLocks noGrp="1"/>
          </p:cNvSpPr>
          <p:nvPr>
            <p:ph type="ctrTitle"/>
          </p:nvPr>
        </p:nvSpPr>
        <p:spPr>
          <a:xfrm>
            <a:off x="2052449" y="1726242"/>
            <a:ext cx="5039100" cy="14499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Clr>
                <a:schemeClr val="accent4"/>
              </a:buClr>
              <a:buSzPts val="3400"/>
              <a:buFont typeface="Viga"/>
              <a:buNone/>
            </a:pPr>
            <a:r>
              <a:rPr lang="en-GB" sz="3600" b="1" dirty="0">
                <a:latin typeface="Arial"/>
                <a:ea typeface="Arial"/>
                <a:cs typeface="Arial"/>
                <a:sym typeface="Arial"/>
              </a:rPr>
              <a:t>Trucking </a:t>
            </a:r>
            <a:r>
              <a:rPr lang="en-GB" sz="3600" b="1" dirty="0">
                <a:solidFill>
                  <a:srgbClr val="4AAF91"/>
                </a:solidFill>
                <a:latin typeface="Arial"/>
                <a:ea typeface="Arial"/>
                <a:cs typeface="Arial"/>
                <a:sym typeface="Arial"/>
              </a:rPr>
              <a:t>Risk Analysis Using Spark</a:t>
            </a:r>
            <a:endParaRPr sz="3600" b="1" dirty="0">
              <a:latin typeface="Arial"/>
              <a:ea typeface="Arial"/>
              <a:cs typeface="Arial"/>
              <a:sym typeface="Arial"/>
            </a:endParaRPr>
          </a:p>
        </p:txBody>
      </p:sp>
      <p:grpSp>
        <p:nvGrpSpPr>
          <p:cNvPr id="755" name="Google Shape;755;p41"/>
          <p:cNvGrpSpPr/>
          <p:nvPr/>
        </p:nvGrpSpPr>
        <p:grpSpPr>
          <a:xfrm>
            <a:off x="3894101" y="164671"/>
            <a:ext cx="1337599" cy="1561568"/>
            <a:chOff x="-6756900" y="-163100"/>
            <a:chExt cx="2135375" cy="2492925"/>
          </a:xfrm>
        </p:grpSpPr>
        <p:sp>
          <p:nvSpPr>
            <p:cNvPr id="756" name="Google Shape;756;p41"/>
            <p:cNvSpPr/>
            <p:nvPr/>
          </p:nvSpPr>
          <p:spPr>
            <a:xfrm>
              <a:off x="-5146350" y="1795225"/>
              <a:ext cx="354500" cy="534600"/>
            </a:xfrm>
            <a:custGeom>
              <a:avLst/>
              <a:gdLst/>
              <a:ahLst/>
              <a:cxnLst/>
              <a:rect l="l" t="t" r="r" b="b"/>
              <a:pathLst>
                <a:path w="14180" h="21384" extrusionOk="0">
                  <a:moveTo>
                    <a:pt x="1" y="0"/>
                  </a:moveTo>
                  <a:lnTo>
                    <a:pt x="1" y="21383"/>
                  </a:lnTo>
                  <a:lnTo>
                    <a:pt x="14179" y="21383"/>
                  </a:lnTo>
                  <a:lnTo>
                    <a:pt x="1417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7" name="Google Shape;757;p41"/>
            <p:cNvSpPr/>
            <p:nvPr/>
          </p:nvSpPr>
          <p:spPr>
            <a:xfrm>
              <a:off x="-6582075" y="1795225"/>
              <a:ext cx="354475" cy="534600"/>
            </a:xfrm>
            <a:custGeom>
              <a:avLst/>
              <a:gdLst/>
              <a:ahLst/>
              <a:cxnLst/>
              <a:rect l="l" t="t" r="r" b="b"/>
              <a:pathLst>
                <a:path w="14179" h="21384" extrusionOk="0">
                  <a:moveTo>
                    <a:pt x="0" y="0"/>
                  </a:moveTo>
                  <a:lnTo>
                    <a:pt x="0" y="21383"/>
                  </a:lnTo>
                  <a:lnTo>
                    <a:pt x="14178" y="21383"/>
                  </a:lnTo>
                  <a:lnTo>
                    <a:pt x="1417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8" name="Google Shape;758;p41"/>
            <p:cNvSpPr/>
            <p:nvPr/>
          </p:nvSpPr>
          <p:spPr>
            <a:xfrm>
              <a:off x="-6648700" y="1581825"/>
              <a:ext cx="1918975" cy="393525"/>
            </a:xfrm>
            <a:custGeom>
              <a:avLst/>
              <a:gdLst/>
              <a:ahLst/>
              <a:cxnLst/>
              <a:rect l="l" t="t" r="r" b="b"/>
              <a:pathLst>
                <a:path w="76759" h="15741" extrusionOk="0">
                  <a:moveTo>
                    <a:pt x="2611" y="0"/>
                  </a:moveTo>
                  <a:cubicBezTo>
                    <a:pt x="1169" y="0"/>
                    <a:pt x="0" y="1095"/>
                    <a:pt x="0" y="2445"/>
                  </a:cubicBezTo>
                  <a:lnTo>
                    <a:pt x="0" y="6209"/>
                  </a:lnTo>
                  <a:cubicBezTo>
                    <a:pt x="0" y="11473"/>
                    <a:pt x="4558" y="15741"/>
                    <a:pt x="10180" y="15741"/>
                  </a:cubicBezTo>
                  <a:lnTo>
                    <a:pt x="66579" y="15741"/>
                  </a:lnTo>
                  <a:cubicBezTo>
                    <a:pt x="72200" y="15741"/>
                    <a:pt x="76758" y="11473"/>
                    <a:pt x="76758" y="6209"/>
                  </a:cubicBezTo>
                  <a:lnTo>
                    <a:pt x="76758" y="2445"/>
                  </a:lnTo>
                  <a:cubicBezTo>
                    <a:pt x="76758" y="1095"/>
                    <a:pt x="75589" y="0"/>
                    <a:pt x="7414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9" name="Google Shape;759;p41"/>
            <p:cNvSpPr/>
            <p:nvPr/>
          </p:nvSpPr>
          <p:spPr>
            <a:xfrm>
              <a:off x="-6532200" y="171650"/>
              <a:ext cx="1686000" cy="1410200"/>
            </a:xfrm>
            <a:custGeom>
              <a:avLst/>
              <a:gdLst/>
              <a:ahLst/>
              <a:cxnLst/>
              <a:rect l="l" t="t" r="r" b="b"/>
              <a:pathLst>
                <a:path w="67440" h="56408" extrusionOk="0">
                  <a:moveTo>
                    <a:pt x="0" y="1"/>
                  </a:moveTo>
                  <a:lnTo>
                    <a:pt x="0" y="56407"/>
                  </a:lnTo>
                  <a:lnTo>
                    <a:pt x="67439" y="56407"/>
                  </a:lnTo>
                  <a:lnTo>
                    <a:pt x="6743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0" name="Google Shape;760;p41"/>
            <p:cNvSpPr/>
            <p:nvPr/>
          </p:nvSpPr>
          <p:spPr>
            <a:xfrm>
              <a:off x="-6409350" y="241575"/>
              <a:ext cx="1440275" cy="535850"/>
            </a:xfrm>
            <a:custGeom>
              <a:avLst/>
              <a:gdLst/>
              <a:ahLst/>
              <a:cxnLst/>
              <a:rect l="l" t="t" r="r" b="b"/>
              <a:pathLst>
                <a:path w="57611" h="21434" extrusionOk="0">
                  <a:moveTo>
                    <a:pt x="3959" y="1"/>
                  </a:moveTo>
                  <a:cubicBezTo>
                    <a:pt x="1766" y="1"/>
                    <a:pt x="1" y="1767"/>
                    <a:pt x="1" y="3959"/>
                  </a:cubicBezTo>
                  <a:lnTo>
                    <a:pt x="1" y="17475"/>
                  </a:lnTo>
                  <a:cubicBezTo>
                    <a:pt x="1" y="19669"/>
                    <a:pt x="1766" y="21434"/>
                    <a:pt x="3959" y="21434"/>
                  </a:cubicBezTo>
                  <a:lnTo>
                    <a:pt x="53652" y="21434"/>
                  </a:lnTo>
                  <a:cubicBezTo>
                    <a:pt x="55844" y="21434"/>
                    <a:pt x="57611" y="19669"/>
                    <a:pt x="57611" y="17475"/>
                  </a:cubicBezTo>
                  <a:lnTo>
                    <a:pt x="57611" y="3959"/>
                  </a:lnTo>
                  <a:cubicBezTo>
                    <a:pt x="57611" y="1767"/>
                    <a:pt x="55844" y="1"/>
                    <a:pt x="5365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1" name="Google Shape;761;p41"/>
            <p:cNvSpPr/>
            <p:nvPr/>
          </p:nvSpPr>
          <p:spPr>
            <a:xfrm>
              <a:off x="-6532200" y="140450"/>
              <a:ext cx="1686000" cy="31225"/>
            </a:xfrm>
            <a:custGeom>
              <a:avLst/>
              <a:gdLst/>
              <a:ahLst/>
              <a:cxnLst/>
              <a:rect l="l" t="t" r="r" b="b"/>
              <a:pathLst>
                <a:path w="67440" h="1249" extrusionOk="0">
                  <a:moveTo>
                    <a:pt x="0" y="1"/>
                  </a:moveTo>
                  <a:lnTo>
                    <a:pt x="0" y="1249"/>
                  </a:lnTo>
                  <a:lnTo>
                    <a:pt x="67439" y="1249"/>
                  </a:lnTo>
                  <a:lnTo>
                    <a:pt x="6743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2" name="Google Shape;762;p41"/>
            <p:cNvSpPr/>
            <p:nvPr/>
          </p:nvSpPr>
          <p:spPr>
            <a:xfrm>
              <a:off x="-6532200" y="-163100"/>
              <a:ext cx="1685975" cy="303575"/>
            </a:xfrm>
            <a:custGeom>
              <a:avLst/>
              <a:gdLst/>
              <a:ahLst/>
              <a:cxnLst/>
              <a:rect l="l" t="t" r="r" b="b"/>
              <a:pathLst>
                <a:path w="67439" h="12143" extrusionOk="0">
                  <a:moveTo>
                    <a:pt x="11014" y="1"/>
                  </a:moveTo>
                  <a:cubicBezTo>
                    <a:pt x="8093" y="1"/>
                    <a:pt x="5291" y="1161"/>
                    <a:pt x="3226" y="3226"/>
                  </a:cubicBezTo>
                  <a:cubicBezTo>
                    <a:pt x="1160" y="5292"/>
                    <a:pt x="0" y="8093"/>
                    <a:pt x="0" y="11014"/>
                  </a:cubicBezTo>
                  <a:lnTo>
                    <a:pt x="0" y="12143"/>
                  </a:lnTo>
                  <a:lnTo>
                    <a:pt x="67438" y="12143"/>
                  </a:lnTo>
                  <a:lnTo>
                    <a:pt x="67438" y="11014"/>
                  </a:lnTo>
                  <a:cubicBezTo>
                    <a:pt x="67438" y="8093"/>
                    <a:pt x="66278" y="5292"/>
                    <a:pt x="64213" y="3226"/>
                  </a:cubicBezTo>
                  <a:cubicBezTo>
                    <a:pt x="62147" y="1161"/>
                    <a:pt x="59347" y="1"/>
                    <a:pt x="5642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3" name="Google Shape;763;p41"/>
            <p:cNvSpPr/>
            <p:nvPr/>
          </p:nvSpPr>
          <p:spPr>
            <a:xfrm>
              <a:off x="-6682775" y="343550"/>
              <a:ext cx="230975" cy="25525"/>
            </a:xfrm>
            <a:custGeom>
              <a:avLst/>
              <a:gdLst/>
              <a:ahLst/>
              <a:cxnLst/>
              <a:rect l="l" t="t" r="r" b="b"/>
              <a:pathLst>
                <a:path w="9239" h="1021" extrusionOk="0">
                  <a:moveTo>
                    <a:pt x="510" y="1"/>
                  </a:moveTo>
                  <a:cubicBezTo>
                    <a:pt x="228" y="1"/>
                    <a:pt x="0" y="230"/>
                    <a:pt x="0" y="510"/>
                  </a:cubicBezTo>
                  <a:cubicBezTo>
                    <a:pt x="0" y="792"/>
                    <a:pt x="228" y="1021"/>
                    <a:pt x="510" y="1021"/>
                  </a:cubicBezTo>
                  <a:lnTo>
                    <a:pt x="8729" y="1021"/>
                  </a:lnTo>
                  <a:cubicBezTo>
                    <a:pt x="9010" y="1021"/>
                    <a:pt x="9239" y="792"/>
                    <a:pt x="9239" y="510"/>
                  </a:cubicBezTo>
                  <a:cubicBezTo>
                    <a:pt x="9239" y="230"/>
                    <a:pt x="9010" y="1"/>
                    <a:pt x="872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4" name="Google Shape;764;p41"/>
            <p:cNvSpPr/>
            <p:nvPr/>
          </p:nvSpPr>
          <p:spPr>
            <a:xfrm>
              <a:off x="-6682775" y="837125"/>
              <a:ext cx="230975" cy="25500"/>
            </a:xfrm>
            <a:custGeom>
              <a:avLst/>
              <a:gdLst/>
              <a:ahLst/>
              <a:cxnLst/>
              <a:rect l="l" t="t" r="r" b="b"/>
              <a:pathLst>
                <a:path w="9239" h="1020" extrusionOk="0">
                  <a:moveTo>
                    <a:pt x="510" y="0"/>
                  </a:moveTo>
                  <a:cubicBezTo>
                    <a:pt x="228" y="0"/>
                    <a:pt x="0" y="228"/>
                    <a:pt x="0" y="510"/>
                  </a:cubicBezTo>
                  <a:cubicBezTo>
                    <a:pt x="0" y="792"/>
                    <a:pt x="228" y="1019"/>
                    <a:pt x="510" y="1019"/>
                  </a:cubicBezTo>
                  <a:lnTo>
                    <a:pt x="8729" y="1019"/>
                  </a:lnTo>
                  <a:cubicBezTo>
                    <a:pt x="9010" y="1019"/>
                    <a:pt x="9239" y="792"/>
                    <a:pt x="9239" y="510"/>
                  </a:cubicBezTo>
                  <a:cubicBezTo>
                    <a:pt x="9239" y="228"/>
                    <a:pt x="9010" y="0"/>
                    <a:pt x="872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5" name="Google Shape;765;p41"/>
            <p:cNvSpPr/>
            <p:nvPr/>
          </p:nvSpPr>
          <p:spPr>
            <a:xfrm>
              <a:off x="-6756900" y="343575"/>
              <a:ext cx="138800" cy="519050"/>
            </a:xfrm>
            <a:custGeom>
              <a:avLst/>
              <a:gdLst/>
              <a:ahLst/>
              <a:cxnLst/>
              <a:rect l="l" t="t" r="r" b="b"/>
              <a:pathLst>
                <a:path w="5552" h="20762" extrusionOk="0">
                  <a:moveTo>
                    <a:pt x="2442" y="1"/>
                  </a:moveTo>
                  <a:cubicBezTo>
                    <a:pt x="1093" y="1"/>
                    <a:pt x="0" y="1094"/>
                    <a:pt x="0" y="2443"/>
                  </a:cubicBezTo>
                  <a:lnTo>
                    <a:pt x="0" y="18321"/>
                  </a:lnTo>
                  <a:cubicBezTo>
                    <a:pt x="0" y="19669"/>
                    <a:pt x="1093" y="20761"/>
                    <a:pt x="2442" y="20761"/>
                  </a:cubicBezTo>
                  <a:lnTo>
                    <a:pt x="5551" y="20761"/>
                  </a:lnTo>
                  <a:lnTo>
                    <a:pt x="555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6" name="Google Shape;766;p41"/>
            <p:cNvSpPr/>
            <p:nvPr/>
          </p:nvSpPr>
          <p:spPr>
            <a:xfrm>
              <a:off x="-6624400" y="351975"/>
              <a:ext cx="140350" cy="118975"/>
            </a:xfrm>
            <a:custGeom>
              <a:avLst/>
              <a:gdLst/>
              <a:ahLst/>
              <a:cxnLst/>
              <a:rect l="l" t="t" r="r" b="b"/>
              <a:pathLst>
                <a:path w="5614" h="4759" extrusionOk="0">
                  <a:moveTo>
                    <a:pt x="5277" y="1"/>
                  </a:moveTo>
                  <a:lnTo>
                    <a:pt x="995" y="4283"/>
                  </a:lnTo>
                  <a:lnTo>
                    <a:pt x="1" y="4283"/>
                  </a:lnTo>
                  <a:lnTo>
                    <a:pt x="1" y="4758"/>
                  </a:lnTo>
                  <a:lnTo>
                    <a:pt x="1192" y="4758"/>
                  </a:lnTo>
                  <a:lnTo>
                    <a:pt x="5614" y="338"/>
                  </a:lnTo>
                  <a:lnTo>
                    <a:pt x="527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7" name="Google Shape;767;p41"/>
            <p:cNvSpPr/>
            <p:nvPr/>
          </p:nvSpPr>
          <p:spPr>
            <a:xfrm>
              <a:off x="-6624400" y="738275"/>
              <a:ext cx="140350" cy="118975"/>
            </a:xfrm>
            <a:custGeom>
              <a:avLst/>
              <a:gdLst/>
              <a:ahLst/>
              <a:cxnLst/>
              <a:rect l="l" t="t" r="r" b="b"/>
              <a:pathLst>
                <a:path w="5614" h="4759" extrusionOk="0">
                  <a:moveTo>
                    <a:pt x="1" y="0"/>
                  </a:moveTo>
                  <a:lnTo>
                    <a:pt x="1" y="477"/>
                  </a:lnTo>
                  <a:lnTo>
                    <a:pt x="995" y="477"/>
                  </a:lnTo>
                  <a:lnTo>
                    <a:pt x="5277" y="4759"/>
                  </a:lnTo>
                  <a:lnTo>
                    <a:pt x="5614" y="4422"/>
                  </a:lnTo>
                  <a:lnTo>
                    <a:pt x="119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8" name="Google Shape;768;p41"/>
            <p:cNvSpPr/>
            <p:nvPr/>
          </p:nvSpPr>
          <p:spPr>
            <a:xfrm>
              <a:off x="-4926650" y="343550"/>
              <a:ext cx="231000" cy="25525"/>
            </a:xfrm>
            <a:custGeom>
              <a:avLst/>
              <a:gdLst/>
              <a:ahLst/>
              <a:cxnLst/>
              <a:rect l="l" t="t" r="r" b="b"/>
              <a:pathLst>
                <a:path w="9240" h="1021" extrusionOk="0">
                  <a:moveTo>
                    <a:pt x="510" y="1"/>
                  </a:moveTo>
                  <a:cubicBezTo>
                    <a:pt x="229" y="1"/>
                    <a:pt x="1" y="230"/>
                    <a:pt x="1" y="510"/>
                  </a:cubicBezTo>
                  <a:cubicBezTo>
                    <a:pt x="1" y="792"/>
                    <a:pt x="229" y="1021"/>
                    <a:pt x="510" y="1021"/>
                  </a:cubicBezTo>
                  <a:lnTo>
                    <a:pt x="8730" y="1021"/>
                  </a:lnTo>
                  <a:cubicBezTo>
                    <a:pt x="9011" y="1021"/>
                    <a:pt x="9239" y="792"/>
                    <a:pt x="9239" y="510"/>
                  </a:cubicBezTo>
                  <a:cubicBezTo>
                    <a:pt x="9239" y="230"/>
                    <a:pt x="9011" y="1"/>
                    <a:pt x="87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9" name="Google Shape;769;p41"/>
            <p:cNvSpPr/>
            <p:nvPr/>
          </p:nvSpPr>
          <p:spPr>
            <a:xfrm>
              <a:off x="-4926650" y="837125"/>
              <a:ext cx="231000" cy="25500"/>
            </a:xfrm>
            <a:custGeom>
              <a:avLst/>
              <a:gdLst/>
              <a:ahLst/>
              <a:cxnLst/>
              <a:rect l="l" t="t" r="r" b="b"/>
              <a:pathLst>
                <a:path w="9240" h="1020" extrusionOk="0">
                  <a:moveTo>
                    <a:pt x="510" y="0"/>
                  </a:moveTo>
                  <a:cubicBezTo>
                    <a:pt x="229" y="0"/>
                    <a:pt x="1" y="228"/>
                    <a:pt x="1" y="510"/>
                  </a:cubicBezTo>
                  <a:cubicBezTo>
                    <a:pt x="1" y="792"/>
                    <a:pt x="229" y="1019"/>
                    <a:pt x="510" y="1019"/>
                  </a:cubicBezTo>
                  <a:lnTo>
                    <a:pt x="8730" y="1019"/>
                  </a:lnTo>
                  <a:cubicBezTo>
                    <a:pt x="9011" y="1019"/>
                    <a:pt x="9239" y="792"/>
                    <a:pt x="9239" y="510"/>
                  </a:cubicBezTo>
                  <a:cubicBezTo>
                    <a:pt x="9239" y="228"/>
                    <a:pt x="9011" y="0"/>
                    <a:pt x="873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0" name="Google Shape;770;p41"/>
            <p:cNvSpPr/>
            <p:nvPr/>
          </p:nvSpPr>
          <p:spPr>
            <a:xfrm>
              <a:off x="-4760325" y="343550"/>
              <a:ext cx="138800" cy="519075"/>
            </a:xfrm>
            <a:custGeom>
              <a:avLst/>
              <a:gdLst/>
              <a:ahLst/>
              <a:cxnLst/>
              <a:rect l="l" t="t" r="r" b="b"/>
              <a:pathLst>
                <a:path w="5552" h="20763" extrusionOk="0">
                  <a:moveTo>
                    <a:pt x="0" y="1"/>
                  </a:moveTo>
                  <a:lnTo>
                    <a:pt x="0" y="20762"/>
                  </a:lnTo>
                  <a:lnTo>
                    <a:pt x="3110" y="20762"/>
                  </a:lnTo>
                  <a:cubicBezTo>
                    <a:pt x="4459" y="20762"/>
                    <a:pt x="5551" y="19670"/>
                    <a:pt x="5551" y="18322"/>
                  </a:cubicBezTo>
                  <a:lnTo>
                    <a:pt x="5551" y="2442"/>
                  </a:lnTo>
                  <a:cubicBezTo>
                    <a:pt x="5551" y="1094"/>
                    <a:pt x="4459" y="1"/>
                    <a:pt x="31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1" name="Google Shape;771;p41"/>
            <p:cNvSpPr/>
            <p:nvPr/>
          </p:nvSpPr>
          <p:spPr>
            <a:xfrm>
              <a:off x="-4894400" y="351975"/>
              <a:ext cx="140350" cy="118975"/>
            </a:xfrm>
            <a:custGeom>
              <a:avLst/>
              <a:gdLst/>
              <a:ahLst/>
              <a:cxnLst/>
              <a:rect l="l" t="t" r="r" b="b"/>
              <a:pathLst>
                <a:path w="5614" h="4759" extrusionOk="0">
                  <a:moveTo>
                    <a:pt x="338" y="1"/>
                  </a:moveTo>
                  <a:lnTo>
                    <a:pt x="1" y="338"/>
                  </a:lnTo>
                  <a:lnTo>
                    <a:pt x="4423" y="4758"/>
                  </a:lnTo>
                  <a:lnTo>
                    <a:pt x="5614" y="4758"/>
                  </a:lnTo>
                  <a:lnTo>
                    <a:pt x="5614" y="4283"/>
                  </a:lnTo>
                  <a:lnTo>
                    <a:pt x="4621" y="4283"/>
                  </a:lnTo>
                  <a:lnTo>
                    <a:pt x="3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2" name="Google Shape;772;p41"/>
            <p:cNvSpPr/>
            <p:nvPr/>
          </p:nvSpPr>
          <p:spPr>
            <a:xfrm>
              <a:off x="-4894400" y="738275"/>
              <a:ext cx="140350" cy="118975"/>
            </a:xfrm>
            <a:custGeom>
              <a:avLst/>
              <a:gdLst/>
              <a:ahLst/>
              <a:cxnLst/>
              <a:rect l="l" t="t" r="r" b="b"/>
              <a:pathLst>
                <a:path w="5614" h="4759" extrusionOk="0">
                  <a:moveTo>
                    <a:pt x="4423" y="0"/>
                  </a:moveTo>
                  <a:lnTo>
                    <a:pt x="1" y="4422"/>
                  </a:lnTo>
                  <a:lnTo>
                    <a:pt x="338" y="4759"/>
                  </a:lnTo>
                  <a:lnTo>
                    <a:pt x="4621" y="477"/>
                  </a:lnTo>
                  <a:lnTo>
                    <a:pt x="5614" y="477"/>
                  </a:lnTo>
                  <a:lnTo>
                    <a:pt x="561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3" name="Google Shape;773;p41"/>
            <p:cNvSpPr/>
            <p:nvPr/>
          </p:nvSpPr>
          <p:spPr>
            <a:xfrm>
              <a:off x="-6295200" y="-109300"/>
              <a:ext cx="1211950" cy="35375"/>
            </a:xfrm>
            <a:custGeom>
              <a:avLst/>
              <a:gdLst/>
              <a:ahLst/>
              <a:cxnLst/>
              <a:rect l="l" t="t" r="r" b="b"/>
              <a:pathLst>
                <a:path w="48478" h="1415" extrusionOk="0">
                  <a:moveTo>
                    <a:pt x="707" y="1"/>
                  </a:moveTo>
                  <a:cubicBezTo>
                    <a:pt x="317" y="1"/>
                    <a:pt x="1" y="317"/>
                    <a:pt x="1" y="708"/>
                  </a:cubicBezTo>
                  <a:cubicBezTo>
                    <a:pt x="1" y="1098"/>
                    <a:pt x="317" y="1415"/>
                    <a:pt x="707" y="1415"/>
                  </a:cubicBezTo>
                  <a:lnTo>
                    <a:pt x="47771" y="1415"/>
                  </a:lnTo>
                  <a:cubicBezTo>
                    <a:pt x="48161" y="1415"/>
                    <a:pt x="48478" y="1098"/>
                    <a:pt x="48478" y="708"/>
                  </a:cubicBezTo>
                  <a:cubicBezTo>
                    <a:pt x="48478" y="317"/>
                    <a:pt x="48161" y="1"/>
                    <a:pt x="4777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4" name="Google Shape;774;p41"/>
            <p:cNvSpPr/>
            <p:nvPr/>
          </p:nvSpPr>
          <p:spPr>
            <a:xfrm>
              <a:off x="-6295200" y="-55750"/>
              <a:ext cx="1211950" cy="35350"/>
            </a:xfrm>
            <a:custGeom>
              <a:avLst/>
              <a:gdLst/>
              <a:ahLst/>
              <a:cxnLst/>
              <a:rect l="l" t="t" r="r" b="b"/>
              <a:pathLst>
                <a:path w="48478" h="1414" extrusionOk="0">
                  <a:moveTo>
                    <a:pt x="707" y="0"/>
                  </a:moveTo>
                  <a:cubicBezTo>
                    <a:pt x="317" y="0"/>
                    <a:pt x="1" y="317"/>
                    <a:pt x="1" y="707"/>
                  </a:cubicBezTo>
                  <a:cubicBezTo>
                    <a:pt x="1" y="1097"/>
                    <a:pt x="317" y="1414"/>
                    <a:pt x="707" y="1414"/>
                  </a:cubicBezTo>
                  <a:lnTo>
                    <a:pt x="47771" y="1414"/>
                  </a:lnTo>
                  <a:cubicBezTo>
                    <a:pt x="48161" y="1414"/>
                    <a:pt x="48478" y="1097"/>
                    <a:pt x="48478" y="707"/>
                  </a:cubicBezTo>
                  <a:cubicBezTo>
                    <a:pt x="48478" y="317"/>
                    <a:pt x="48161" y="0"/>
                    <a:pt x="4777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5" name="Google Shape;775;p41"/>
            <p:cNvSpPr/>
            <p:nvPr/>
          </p:nvSpPr>
          <p:spPr>
            <a:xfrm>
              <a:off x="-6295200" y="-2225"/>
              <a:ext cx="1211950" cy="35375"/>
            </a:xfrm>
            <a:custGeom>
              <a:avLst/>
              <a:gdLst/>
              <a:ahLst/>
              <a:cxnLst/>
              <a:rect l="l" t="t" r="r" b="b"/>
              <a:pathLst>
                <a:path w="48478" h="1415" extrusionOk="0">
                  <a:moveTo>
                    <a:pt x="707" y="0"/>
                  </a:moveTo>
                  <a:cubicBezTo>
                    <a:pt x="317" y="0"/>
                    <a:pt x="1" y="317"/>
                    <a:pt x="1" y="707"/>
                  </a:cubicBezTo>
                  <a:cubicBezTo>
                    <a:pt x="1" y="1098"/>
                    <a:pt x="317" y="1414"/>
                    <a:pt x="707" y="1414"/>
                  </a:cubicBezTo>
                  <a:lnTo>
                    <a:pt x="47771" y="1414"/>
                  </a:lnTo>
                  <a:cubicBezTo>
                    <a:pt x="48161" y="1414"/>
                    <a:pt x="48478" y="1098"/>
                    <a:pt x="48478" y="707"/>
                  </a:cubicBezTo>
                  <a:cubicBezTo>
                    <a:pt x="48478" y="317"/>
                    <a:pt x="48161" y="0"/>
                    <a:pt x="4777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6" name="Google Shape;776;p41"/>
            <p:cNvSpPr/>
            <p:nvPr/>
          </p:nvSpPr>
          <p:spPr>
            <a:xfrm>
              <a:off x="-6295200" y="51300"/>
              <a:ext cx="1211950" cy="35375"/>
            </a:xfrm>
            <a:custGeom>
              <a:avLst/>
              <a:gdLst/>
              <a:ahLst/>
              <a:cxnLst/>
              <a:rect l="l" t="t" r="r" b="b"/>
              <a:pathLst>
                <a:path w="48478" h="1415" extrusionOk="0">
                  <a:moveTo>
                    <a:pt x="707" y="1"/>
                  </a:moveTo>
                  <a:cubicBezTo>
                    <a:pt x="317" y="1"/>
                    <a:pt x="1" y="317"/>
                    <a:pt x="1" y="708"/>
                  </a:cubicBezTo>
                  <a:cubicBezTo>
                    <a:pt x="1" y="1098"/>
                    <a:pt x="317" y="1415"/>
                    <a:pt x="707" y="1415"/>
                  </a:cubicBezTo>
                  <a:lnTo>
                    <a:pt x="47771" y="1415"/>
                  </a:lnTo>
                  <a:cubicBezTo>
                    <a:pt x="48161" y="1415"/>
                    <a:pt x="48478" y="1098"/>
                    <a:pt x="48478" y="708"/>
                  </a:cubicBezTo>
                  <a:cubicBezTo>
                    <a:pt x="48478" y="317"/>
                    <a:pt x="48161" y="1"/>
                    <a:pt x="4777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7" name="Google Shape;777;p41"/>
            <p:cNvSpPr/>
            <p:nvPr/>
          </p:nvSpPr>
          <p:spPr>
            <a:xfrm>
              <a:off x="-6285625" y="893775"/>
              <a:ext cx="1192825" cy="688100"/>
            </a:xfrm>
            <a:custGeom>
              <a:avLst/>
              <a:gdLst/>
              <a:ahLst/>
              <a:cxnLst/>
              <a:rect l="l" t="t" r="r" b="b"/>
              <a:pathLst>
                <a:path w="47713" h="27524" extrusionOk="0">
                  <a:moveTo>
                    <a:pt x="3668" y="0"/>
                  </a:moveTo>
                  <a:cubicBezTo>
                    <a:pt x="1643" y="0"/>
                    <a:pt x="0" y="1643"/>
                    <a:pt x="1" y="3668"/>
                  </a:cubicBezTo>
                  <a:lnTo>
                    <a:pt x="1" y="27523"/>
                  </a:lnTo>
                  <a:lnTo>
                    <a:pt x="47712" y="27523"/>
                  </a:lnTo>
                  <a:lnTo>
                    <a:pt x="47712" y="3668"/>
                  </a:lnTo>
                  <a:cubicBezTo>
                    <a:pt x="47712" y="1642"/>
                    <a:pt x="46070" y="0"/>
                    <a:pt x="44044"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8" name="Google Shape;778;p41"/>
            <p:cNvSpPr/>
            <p:nvPr/>
          </p:nvSpPr>
          <p:spPr>
            <a:xfrm>
              <a:off x="-6285625" y="1524425"/>
              <a:ext cx="1192825" cy="57450"/>
            </a:xfrm>
            <a:custGeom>
              <a:avLst/>
              <a:gdLst/>
              <a:ahLst/>
              <a:cxnLst/>
              <a:rect l="l" t="t" r="r" b="b"/>
              <a:pathLst>
                <a:path w="47713" h="2298" extrusionOk="0">
                  <a:moveTo>
                    <a:pt x="0" y="1"/>
                  </a:moveTo>
                  <a:lnTo>
                    <a:pt x="0" y="2297"/>
                  </a:lnTo>
                  <a:lnTo>
                    <a:pt x="47712" y="2297"/>
                  </a:lnTo>
                  <a:lnTo>
                    <a:pt x="4771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9" name="Google Shape;779;p41"/>
            <p:cNvSpPr/>
            <p:nvPr/>
          </p:nvSpPr>
          <p:spPr>
            <a:xfrm>
              <a:off x="-6610125" y="1352025"/>
              <a:ext cx="324550" cy="229875"/>
            </a:xfrm>
            <a:custGeom>
              <a:avLst/>
              <a:gdLst/>
              <a:ahLst/>
              <a:cxnLst/>
              <a:rect l="l" t="t" r="r" b="b"/>
              <a:pathLst>
                <a:path w="12982" h="9195" extrusionOk="0">
                  <a:moveTo>
                    <a:pt x="2557" y="0"/>
                  </a:moveTo>
                  <a:cubicBezTo>
                    <a:pt x="1145" y="0"/>
                    <a:pt x="0" y="1146"/>
                    <a:pt x="0" y="2560"/>
                  </a:cubicBezTo>
                  <a:lnTo>
                    <a:pt x="0" y="6633"/>
                  </a:lnTo>
                  <a:cubicBezTo>
                    <a:pt x="0" y="8048"/>
                    <a:pt x="1145" y="9194"/>
                    <a:pt x="2557" y="9194"/>
                  </a:cubicBezTo>
                  <a:lnTo>
                    <a:pt x="12981" y="9194"/>
                  </a:lnTo>
                  <a:lnTo>
                    <a:pt x="1298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0" name="Google Shape;780;p41"/>
            <p:cNvSpPr/>
            <p:nvPr/>
          </p:nvSpPr>
          <p:spPr>
            <a:xfrm>
              <a:off x="-6610125" y="1466975"/>
              <a:ext cx="324550" cy="114900"/>
            </a:xfrm>
            <a:custGeom>
              <a:avLst/>
              <a:gdLst/>
              <a:ahLst/>
              <a:cxnLst/>
              <a:rect l="l" t="t" r="r" b="b"/>
              <a:pathLst>
                <a:path w="12982" h="4596" extrusionOk="0">
                  <a:moveTo>
                    <a:pt x="0" y="0"/>
                  </a:moveTo>
                  <a:lnTo>
                    <a:pt x="0" y="2035"/>
                  </a:lnTo>
                  <a:cubicBezTo>
                    <a:pt x="0" y="3450"/>
                    <a:pt x="1145" y="4595"/>
                    <a:pt x="2557" y="4595"/>
                  </a:cubicBezTo>
                  <a:lnTo>
                    <a:pt x="12981" y="4595"/>
                  </a:lnTo>
                  <a:lnTo>
                    <a:pt x="12981" y="1"/>
                  </a:lnTo>
                  <a:lnTo>
                    <a:pt x="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1" name="Google Shape;781;p41"/>
            <p:cNvSpPr/>
            <p:nvPr/>
          </p:nvSpPr>
          <p:spPr>
            <a:xfrm>
              <a:off x="-5092825" y="1352025"/>
              <a:ext cx="324525" cy="229875"/>
            </a:xfrm>
            <a:custGeom>
              <a:avLst/>
              <a:gdLst/>
              <a:ahLst/>
              <a:cxnLst/>
              <a:rect l="l" t="t" r="r" b="b"/>
              <a:pathLst>
                <a:path w="12981" h="9195" extrusionOk="0">
                  <a:moveTo>
                    <a:pt x="0" y="0"/>
                  </a:moveTo>
                  <a:lnTo>
                    <a:pt x="0" y="9194"/>
                  </a:lnTo>
                  <a:lnTo>
                    <a:pt x="10424" y="9194"/>
                  </a:lnTo>
                  <a:cubicBezTo>
                    <a:pt x="11835" y="9194"/>
                    <a:pt x="12980" y="8048"/>
                    <a:pt x="12980" y="6633"/>
                  </a:cubicBezTo>
                  <a:lnTo>
                    <a:pt x="12980" y="2560"/>
                  </a:lnTo>
                  <a:cubicBezTo>
                    <a:pt x="12980" y="1146"/>
                    <a:pt x="11835" y="0"/>
                    <a:pt x="1042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2" name="Google Shape;782;p41"/>
            <p:cNvSpPr/>
            <p:nvPr/>
          </p:nvSpPr>
          <p:spPr>
            <a:xfrm>
              <a:off x="-5092825" y="1466975"/>
              <a:ext cx="324525" cy="114900"/>
            </a:xfrm>
            <a:custGeom>
              <a:avLst/>
              <a:gdLst/>
              <a:ahLst/>
              <a:cxnLst/>
              <a:rect l="l" t="t" r="r" b="b"/>
              <a:pathLst>
                <a:path w="12981" h="4596" extrusionOk="0">
                  <a:moveTo>
                    <a:pt x="12980" y="0"/>
                  </a:moveTo>
                  <a:lnTo>
                    <a:pt x="0" y="1"/>
                  </a:lnTo>
                  <a:lnTo>
                    <a:pt x="0" y="4595"/>
                  </a:lnTo>
                  <a:lnTo>
                    <a:pt x="10424" y="4595"/>
                  </a:lnTo>
                  <a:cubicBezTo>
                    <a:pt x="11835" y="4595"/>
                    <a:pt x="12980" y="3450"/>
                    <a:pt x="12980" y="2035"/>
                  </a:cubicBezTo>
                  <a:lnTo>
                    <a:pt x="1298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3" name="Google Shape;783;p41"/>
            <p:cNvSpPr/>
            <p:nvPr/>
          </p:nvSpPr>
          <p:spPr>
            <a:xfrm>
              <a:off x="-6232225" y="964225"/>
              <a:ext cx="1086050" cy="36750"/>
            </a:xfrm>
            <a:custGeom>
              <a:avLst/>
              <a:gdLst/>
              <a:ahLst/>
              <a:cxnLst/>
              <a:rect l="l" t="t" r="r" b="b"/>
              <a:pathLst>
                <a:path w="43442" h="1470" extrusionOk="0">
                  <a:moveTo>
                    <a:pt x="734" y="0"/>
                  </a:moveTo>
                  <a:cubicBezTo>
                    <a:pt x="329" y="0"/>
                    <a:pt x="0" y="329"/>
                    <a:pt x="0" y="734"/>
                  </a:cubicBezTo>
                  <a:cubicBezTo>
                    <a:pt x="0" y="1140"/>
                    <a:pt x="329" y="1468"/>
                    <a:pt x="734" y="1469"/>
                  </a:cubicBezTo>
                  <a:lnTo>
                    <a:pt x="42707" y="1469"/>
                  </a:lnTo>
                  <a:cubicBezTo>
                    <a:pt x="43113" y="1469"/>
                    <a:pt x="43441" y="1140"/>
                    <a:pt x="43441" y="734"/>
                  </a:cubicBezTo>
                  <a:cubicBezTo>
                    <a:pt x="43441" y="329"/>
                    <a:pt x="43113" y="0"/>
                    <a:pt x="4270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4" name="Google Shape;784;p41"/>
            <p:cNvSpPr/>
            <p:nvPr/>
          </p:nvSpPr>
          <p:spPr>
            <a:xfrm>
              <a:off x="-6232225" y="1045000"/>
              <a:ext cx="1086050" cy="36750"/>
            </a:xfrm>
            <a:custGeom>
              <a:avLst/>
              <a:gdLst/>
              <a:ahLst/>
              <a:cxnLst/>
              <a:rect l="l" t="t" r="r" b="b"/>
              <a:pathLst>
                <a:path w="43442" h="1470" extrusionOk="0">
                  <a:moveTo>
                    <a:pt x="734" y="0"/>
                  </a:moveTo>
                  <a:cubicBezTo>
                    <a:pt x="329" y="0"/>
                    <a:pt x="0" y="329"/>
                    <a:pt x="0" y="735"/>
                  </a:cubicBezTo>
                  <a:cubicBezTo>
                    <a:pt x="0" y="1141"/>
                    <a:pt x="329" y="1469"/>
                    <a:pt x="734" y="1469"/>
                  </a:cubicBezTo>
                  <a:lnTo>
                    <a:pt x="42707" y="1469"/>
                  </a:lnTo>
                  <a:cubicBezTo>
                    <a:pt x="43113" y="1469"/>
                    <a:pt x="43441" y="1141"/>
                    <a:pt x="43441" y="735"/>
                  </a:cubicBezTo>
                  <a:cubicBezTo>
                    <a:pt x="43441" y="329"/>
                    <a:pt x="43113" y="0"/>
                    <a:pt x="4270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5" name="Google Shape;785;p41"/>
            <p:cNvSpPr/>
            <p:nvPr/>
          </p:nvSpPr>
          <p:spPr>
            <a:xfrm>
              <a:off x="-6232225" y="1125800"/>
              <a:ext cx="1086050" cy="36725"/>
            </a:xfrm>
            <a:custGeom>
              <a:avLst/>
              <a:gdLst/>
              <a:ahLst/>
              <a:cxnLst/>
              <a:rect l="l" t="t" r="r" b="b"/>
              <a:pathLst>
                <a:path w="43442" h="1469" extrusionOk="0">
                  <a:moveTo>
                    <a:pt x="42709" y="0"/>
                  </a:moveTo>
                  <a:cubicBezTo>
                    <a:pt x="42709" y="0"/>
                    <a:pt x="42708" y="0"/>
                    <a:pt x="42707" y="0"/>
                  </a:cubicBezTo>
                  <a:lnTo>
                    <a:pt x="734" y="0"/>
                  </a:lnTo>
                  <a:cubicBezTo>
                    <a:pt x="329" y="0"/>
                    <a:pt x="0" y="329"/>
                    <a:pt x="0" y="734"/>
                  </a:cubicBezTo>
                  <a:cubicBezTo>
                    <a:pt x="0" y="1140"/>
                    <a:pt x="329" y="1468"/>
                    <a:pt x="734" y="1468"/>
                  </a:cubicBezTo>
                  <a:lnTo>
                    <a:pt x="42707" y="1468"/>
                  </a:lnTo>
                  <a:cubicBezTo>
                    <a:pt x="43113" y="1468"/>
                    <a:pt x="43441" y="1140"/>
                    <a:pt x="43441" y="734"/>
                  </a:cubicBezTo>
                  <a:cubicBezTo>
                    <a:pt x="43441" y="329"/>
                    <a:pt x="43114" y="0"/>
                    <a:pt x="4270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6" name="Google Shape;786;p41"/>
            <p:cNvSpPr/>
            <p:nvPr/>
          </p:nvSpPr>
          <p:spPr>
            <a:xfrm>
              <a:off x="-6232225" y="1206575"/>
              <a:ext cx="1086050" cy="36725"/>
            </a:xfrm>
            <a:custGeom>
              <a:avLst/>
              <a:gdLst/>
              <a:ahLst/>
              <a:cxnLst/>
              <a:rect l="l" t="t" r="r" b="b"/>
              <a:pathLst>
                <a:path w="43442" h="1469" extrusionOk="0">
                  <a:moveTo>
                    <a:pt x="734" y="0"/>
                  </a:moveTo>
                  <a:cubicBezTo>
                    <a:pt x="329" y="0"/>
                    <a:pt x="0" y="329"/>
                    <a:pt x="0" y="734"/>
                  </a:cubicBezTo>
                  <a:cubicBezTo>
                    <a:pt x="0" y="1140"/>
                    <a:pt x="329" y="1468"/>
                    <a:pt x="734" y="1468"/>
                  </a:cubicBezTo>
                  <a:lnTo>
                    <a:pt x="42707" y="1468"/>
                  </a:lnTo>
                  <a:cubicBezTo>
                    <a:pt x="43113" y="1468"/>
                    <a:pt x="43441" y="1140"/>
                    <a:pt x="43441" y="734"/>
                  </a:cubicBezTo>
                  <a:cubicBezTo>
                    <a:pt x="43441" y="329"/>
                    <a:pt x="43113" y="0"/>
                    <a:pt x="4270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7" name="Google Shape;787;p41"/>
            <p:cNvSpPr/>
            <p:nvPr/>
          </p:nvSpPr>
          <p:spPr>
            <a:xfrm>
              <a:off x="-6232225" y="1287350"/>
              <a:ext cx="1086050" cy="36750"/>
            </a:xfrm>
            <a:custGeom>
              <a:avLst/>
              <a:gdLst/>
              <a:ahLst/>
              <a:cxnLst/>
              <a:rect l="l" t="t" r="r" b="b"/>
              <a:pathLst>
                <a:path w="43442" h="1470" extrusionOk="0">
                  <a:moveTo>
                    <a:pt x="734" y="0"/>
                  </a:moveTo>
                  <a:cubicBezTo>
                    <a:pt x="329" y="0"/>
                    <a:pt x="0" y="329"/>
                    <a:pt x="0" y="734"/>
                  </a:cubicBezTo>
                  <a:cubicBezTo>
                    <a:pt x="0" y="1140"/>
                    <a:pt x="329" y="1469"/>
                    <a:pt x="734" y="1469"/>
                  </a:cubicBezTo>
                  <a:lnTo>
                    <a:pt x="42707" y="1469"/>
                  </a:lnTo>
                  <a:cubicBezTo>
                    <a:pt x="43113" y="1469"/>
                    <a:pt x="43441" y="1140"/>
                    <a:pt x="43441" y="734"/>
                  </a:cubicBezTo>
                  <a:cubicBezTo>
                    <a:pt x="43441" y="329"/>
                    <a:pt x="43113" y="0"/>
                    <a:pt x="4270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8" name="Google Shape;788;p41"/>
            <p:cNvSpPr/>
            <p:nvPr/>
          </p:nvSpPr>
          <p:spPr>
            <a:xfrm>
              <a:off x="-6025700" y="1719925"/>
              <a:ext cx="672975" cy="133650"/>
            </a:xfrm>
            <a:custGeom>
              <a:avLst/>
              <a:gdLst/>
              <a:ahLst/>
              <a:cxnLst/>
              <a:rect l="l" t="t" r="r" b="b"/>
              <a:pathLst>
                <a:path w="26919" h="5346" extrusionOk="0">
                  <a:moveTo>
                    <a:pt x="1657" y="0"/>
                  </a:moveTo>
                  <a:cubicBezTo>
                    <a:pt x="741" y="0"/>
                    <a:pt x="1" y="742"/>
                    <a:pt x="1" y="1657"/>
                  </a:cubicBezTo>
                  <a:lnTo>
                    <a:pt x="1" y="3688"/>
                  </a:lnTo>
                  <a:cubicBezTo>
                    <a:pt x="1" y="4603"/>
                    <a:pt x="742" y="5345"/>
                    <a:pt x="1659" y="5345"/>
                  </a:cubicBezTo>
                  <a:lnTo>
                    <a:pt x="25261" y="5345"/>
                  </a:lnTo>
                  <a:cubicBezTo>
                    <a:pt x="26176" y="5345"/>
                    <a:pt x="26919" y="4604"/>
                    <a:pt x="26919" y="3688"/>
                  </a:cubicBezTo>
                  <a:lnTo>
                    <a:pt x="26919" y="1658"/>
                  </a:lnTo>
                  <a:cubicBezTo>
                    <a:pt x="26919" y="742"/>
                    <a:pt x="26176" y="0"/>
                    <a:pt x="25261" y="0"/>
                  </a:cubicBezTo>
                  <a:lnTo>
                    <a:pt x="1659" y="0"/>
                  </a:lnTo>
                  <a:cubicBezTo>
                    <a:pt x="1658" y="0"/>
                    <a:pt x="1657" y="0"/>
                    <a:pt x="165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9" name="Google Shape;789;p41"/>
            <p:cNvSpPr/>
            <p:nvPr/>
          </p:nvSpPr>
          <p:spPr>
            <a:xfrm>
              <a:off x="-6485725" y="1672625"/>
              <a:ext cx="295050" cy="198100"/>
            </a:xfrm>
            <a:custGeom>
              <a:avLst/>
              <a:gdLst/>
              <a:ahLst/>
              <a:cxnLst/>
              <a:rect l="l" t="t" r="r" b="b"/>
              <a:pathLst>
                <a:path w="11802" h="7924" extrusionOk="0">
                  <a:moveTo>
                    <a:pt x="1321" y="0"/>
                  </a:moveTo>
                  <a:cubicBezTo>
                    <a:pt x="589" y="0"/>
                    <a:pt x="1" y="590"/>
                    <a:pt x="1" y="1322"/>
                  </a:cubicBezTo>
                  <a:lnTo>
                    <a:pt x="1" y="6603"/>
                  </a:lnTo>
                  <a:cubicBezTo>
                    <a:pt x="1" y="7335"/>
                    <a:pt x="589" y="7924"/>
                    <a:pt x="1321" y="7924"/>
                  </a:cubicBezTo>
                  <a:lnTo>
                    <a:pt x="10481" y="7924"/>
                  </a:lnTo>
                  <a:cubicBezTo>
                    <a:pt x="11212" y="7924"/>
                    <a:pt x="11801" y="7335"/>
                    <a:pt x="11801" y="6603"/>
                  </a:cubicBezTo>
                  <a:lnTo>
                    <a:pt x="11801" y="1322"/>
                  </a:lnTo>
                  <a:cubicBezTo>
                    <a:pt x="11801" y="590"/>
                    <a:pt x="11212" y="0"/>
                    <a:pt x="104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0" name="Google Shape;790;p41"/>
            <p:cNvSpPr/>
            <p:nvPr/>
          </p:nvSpPr>
          <p:spPr>
            <a:xfrm>
              <a:off x="-6485725" y="1758150"/>
              <a:ext cx="295050" cy="112575"/>
            </a:xfrm>
            <a:custGeom>
              <a:avLst/>
              <a:gdLst/>
              <a:ahLst/>
              <a:cxnLst/>
              <a:rect l="l" t="t" r="r" b="b"/>
              <a:pathLst>
                <a:path w="11802" h="4503" extrusionOk="0">
                  <a:moveTo>
                    <a:pt x="996" y="1"/>
                  </a:moveTo>
                  <a:cubicBezTo>
                    <a:pt x="444" y="1"/>
                    <a:pt x="1" y="446"/>
                    <a:pt x="1" y="997"/>
                  </a:cubicBezTo>
                  <a:lnTo>
                    <a:pt x="1" y="3507"/>
                  </a:lnTo>
                  <a:cubicBezTo>
                    <a:pt x="1" y="4059"/>
                    <a:pt x="444" y="4503"/>
                    <a:pt x="996" y="4503"/>
                  </a:cubicBezTo>
                  <a:lnTo>
                    <a:pt x="10806" y="4503"/>
                  </a:lnTo>
                  <a:cubicBezTo>
                    <a:pt x="11357" y="4503"/>
                    <a:pt x="11801" y="4059"/>
                    <a:pt x="11801" y="3507"/>
                  </a:cubicBezTo>
                  <a:lnTo>
                    <a:pt x="11801" y="997"/>
                  </a:lnTo>
                  <a:cubicBezTo>
                    <a:pt x="11801" y="446"/>
                    <a:pt x="11357" y="1"/>
                    <a:pt x="1080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1" name="Google Shape;791;p41"/>
            <p:cNvSpPr/>
            <p:nvPr/>
          </p:nvSpPr>
          <p:spPr>
            <a:xfrm>
              <a:off x="-5187750" y="1672625"/>
              <a:ext cx="295025" cy="198100"/>
            </a:xfrm>
            <a:custGeom>
              <a:avLst/>
              <a:gdLst/>
              <a:ahLst/>
              <a:cxnLst/>
              <a:rect l="l" t="t" r="r" b="b"/>
              <a:pathLst>
                <a:path w="11801" h="7924" extrusionOk="0">
                  <a:moveTo>
                    <a:pt x="1322" y="0"/>
                  </a:moveTo>
                  <a:cubicBezTo>
                    <a:pt x="590" y="0"/>
                    <a:pt x="0" y="590"/>
                    <a:pt x="0" y="1322"/>
                  </a:cubicBezTo>
                  <a:lnTo>
                    <a:pt x="0" y="6603"/>
                  </a:lnTo>
                  <a:cubicBezTo>
                    <a:pt x="0" y="7335"/>
                    <a:pt x="590" y="7924"/>
                    <a:pt x="1322" y="7924"/>
                  </a:cubicBezTo>
                  <a:lnTo>
                    <a:pt x="10480" y="7924"/>
                  </a:lnTo>
                  <a:cubicBezTo>
                    <a:pt x="11212" y="7924"/>
                    <a:pt x="11801" y="7335"/>
                    <a:pt x="11801" y="6603"/>
                  </a:cubicBezTo>
                  <a:lnTo>
                    <a:pt x="11801" y="1322"/>
                  </a:lnTo>
                  <a:cubicBezTo>
                    <a:pt x="11801" y="590"/>
                    <a:pt x="11212" y="0"/>
                    <a:pt x="1048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2" name="Google Shape;792;p41"/>
            <p:cNvSpPr/>
            <p:nvPr/>
          </p:nvSpPr>
          <p:spPr>
            <a:xfrm>
              <a:off x="-5187750" y="1758150"/>
              <a:ext cx="295025" cy="112575"/>
            </a:xfrm>
            <a:custGeom>
              <a:avLst/>
              <a:gdLst/>
              <a:ahLst/>
              <a:cxnLst/>
              <a:rect l="l" t="t" r="r" b="b"/>
              <a:pathLst>
                <a:path w="11801" h="4503" extrusionOk="0">
                  <a:moveTo>
                    <a:pt x="997" y="1"/>
                  </a:moveTo>
                  <a:cubicBezTo>
                    <a:pt x="445" y="1"/>
                    <a:pt x="0" y="446"/>
                    <a:pt x="0" y="997"/>
                  </a:cubicBezTo>
                  <a:lnTo>
                    <a:pt x="0" y="3507"/>
                  </a:lnTo>
                  <a:cubicBezTo>
                    <a:pt x="0" y="4059"/>
                    <a:pt x="445" y="4503"/>
                    <a:pt x="997" y="4503"/>
                  </a:cubicBezTo>
                  <a:lnTo>
                    <a:pt x="10806" y="4503"/>
                  </a:lnTo>
                  <a:cubicBezTo>
                    <a:pt x="11357" y="4503"/>
                    <a:pt x="11801" y="4059"/>
                    <a:pt x="11801" y="3507"/>
                  </a:cubicBezTo>
                  <a:lnTo>
                    <a:pt x="11801" y="997"/>
                  </a:lnTo>
                  <a:cubicBezTo>
                    <a:pt x="11801" y="446"/>
                    <a:pt x="11357" y="1"/>
                    <a:pt x="1080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3" name="Google Shape;793;p41"/>
            <p:cNvSpPr/>
            <p:nvPr/>
          </p:nvSpPr>
          <p:spPr>
            <a:xfrm>
              <a:off x="-6484250" y="941525"/>
              <a:ext cx="158850" cy="376975"/>
            </a:xfrm>
            <a:custGeom>
              <a:avLst/>
              <a:gdLst/>
              <a:ahLst/>
              <a:cxnLst/>
              <a:rect l="l" t="t" r="r" b="b"/>
              <a:pathLst>
                <a:path w="6354" h="15079" extrusionOk="0">
                  <a:moveTo>
                    <a:pt x="3688" y="1024"/>
                  </a:moveTo>
                  <a:cubicBezTo>
                    <a:pt x="4595" y="1024"/>
                    <a:pt x="5329" y="1759"/>
                    <a:pt x="5330" y="2667"/>
                  </a:cubicBezTo>
                  <a:lnTo>
                    <a:pt x="5330" y="12414"/>
                  </a:lnTo>
                  <a:cubicBezTo>
                    <a:pt x="5329" y="13320"/>
                    <a:pt x="4595" y="14055"/>
                    <a:pt x="3688" y="14056"/>
                  </a:cubicBezTo>
                  <a:lnTo>
                    <a:pt x="2665" y="14056"/>
                  </a:lnTo>
                  <a:cubicBezTo>
                    <a:pt x="1759" y="14055"/>
                    <a:pt x="1024" y="13320"/>
                    <a:pt x="1024" y="12414"/>
                  </a:cubicBezTo>
                  <a:lnTo>
                    <a:pt x="1024" y="2667"/>
                  </a:lnTo>
                  <a:cubicBezTo>
                    <a:pt x="1024" y="1759"/>
                    <a:pt x="1759" y="1024"/>
                    <a:pt x="2665" y="1024"/>
                  </a:cubicBezTo>
                  <a:close/>
                  <a:moveTo>
                    <a:pt x="2665" y="1"/>
                  </a:moveTo>
                  <a:cubicBezTo>
                    <a:pt x="1196" y="1"/>
                    <a:pt x="0" y="1197"/>
                    <a:pt x="0" y="2667"/>
                  </a:cubicBezTo>
                  <a:lnTo>
                    <a:pt x="0" y="12414"/>
                  </a:lnTo>
                  <a:cubicBezTo>
                    <a:pt x="0" y="13883"/>
                    <a:pt x="1196" y="15079"/>
                    <a:pt x="2665" y="15079"/>
                  </a:cubicBezTo>
                  <a:lnTo>
                    <a:pt x="3688" y="15079"/>
                  </a:lnTo>
                  <a:cubicBezTo>
                    <a:pt x="5158" y="15079"/>
                    <a:pt x="6354" y="13883"/>
                    <a:pt x="6354" y="12414"/>
                  </a:cubicBezTo>
                  <a:lnTo>
                    <a:pt x="6354" y="2667"/>
                  </a:lnTo>
                  <a:cubicBezTo>
                    <a:pt x="6354" y="1197"/>
                    <a:pt x="5158" y="1"/>
                    <a:pt x="36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4" name="Google Shape;794;p41"/>
            <p:cNvSpPr/>
            <p:nvPr/>
          </p:nvSpPr>
          <p:spPr>
            <a:xfrm>
              <a:off x="-5048525" y="941525"/>
              <a:ext cx="158875" cy="376975"/>
            </a:xfrm>
            <a:custGeom>
              <a:avLst/>
              <a:gdLst/>
              <a:ahLst/>
              <a:cxnLst/>
              <a:rect l="l" t="t" r="r" b="b"/>
              <a:pathLst>
                <a:path w="6355" h="15079" extrusionOk="0">
                  <a:moveTo>
                    <a:pt x="3688" y="1024"/>
                  </a:moveTo>
                  <a:cubicBezTo>
                    <a:pt x="4595" y="1024"/>
                    <a:pt x="5330" y="1759"/>
                    <a:pt x="5331" y="2667"/>
                  </a:cubicBezTo>
                  <a:lnTo>
                    <a:pt x="5331" y="12414"/>
                  </a:lnTo>
                  <a:cubicBezTo>
                    <a:pt x="5330" y="13320"/>
                    <a:pt x="4595" y="14055"/>
                    <a:pt x="3688" y="14056"/>
                  </a:cubicBezTo>
                  <a:lnTo>
                    <a:pt x="2666" y="14056"/>
                  </a:lnTo>
                  <a:cubicBezTo>
                    <a:pt x="1759" y="14055"/>
                    <a:pt x="1024" y="13320"/>
                    <a:pt x="1023" y="12414"/>
                  </a:cubicBezTo>
                  <a:lnTo>
                    <a:pt x="1023" y="2667"/>
                  </a:lnTo>
                  <a:cubicBezTo>
                    <a:pt x="1024" y="1759"/>
                    <a:pt x="1759" y="1024"/>
                    <a:pt x="2666" y="1024"/>
                  </a:cubicBezTo>
                  <a:close/>
                  <a:moveTo>
                    <a:pt x="2666" y="1"/>
                  </a:moveTo>
                  <a:cubicBezTo>
                    <a:pt x="1196" y="1"/>
                    <a:pt x="1" y="1197"/>
                    <a:pt x="1" y="2667"/>
                  </a:cubicBezTo>
                  <a:lnTo>
                    <a:pt x="1" y="12414"/>
                  </a:lnTo>
                  <a:cubicBezTo>
                    <a:pt x="1" y="13883"/>
                    <a:pt x="1196" y="15079"/>
                    <a:pt x="2666" y="15079"/>
                  </a:cubicBezTo>
                  <a:lnTo>
                    <a:pt x="3688" y="15079"/>
                  </a:lnTo>
                  <a:cubicBezTo>
                    <a:pt x="5157" y="15079"/>
                    <a:pt x="6354" y="13883"/>
                    <a:pt x="6353" y="12414"/>
                  </a:cubicBezTo>
                  <a:lnTo>
                    <a:pt x="6353" y="2667"/>
                  </a:lnTo>
                  <a:cubicBezTo>
                    <a:pt x="6353" y="1197"/>
                    <a:pt x="5157" y="1"/>
                    <a:pt x="36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795" name="Google Shape;795;p41"/>
          <p:cNvSpPr txBox="1"/>
          <p:nvPr/>
        </p:nvSpPr>
        <p:spPr>
          <a:xfrm>
            <a:off x="1706548" y="3443985"/>
            <a:ext cx="5904900" cy="2008212"/>
          </a:xfrm>
          <a:prstGeom prst="rect">
            <a:avLst/>
          </a:prstGeom>
          <a:noFill/>
          <a:ln>
            <a:noFill/>
          </a:ln>
        </p:spPr>
        <p:txBody>
          <a:bodyPr spcFirstLastPara="1" wrap="square" lIns="68575" tIns="34275" rIns="68575" bIns="34275" anchor="t" anchorCtr="0">
            <a:spAutoFit/>
          </a:bodyPr>
          <a:lstStyle/>
          <a:p>
            <a:pPr marL="0" marR="0" lvl="0" indent="0" rtl="0">
              <a:spcBef>
                <a:spcPts val="0"/>
              </a:spcBef>
              <a:spcAft>
                <a:spcPts val="0"/>
              </a:spcAft>
              <a:buNone/>
            </a:pPr>
            <a:r>
              <a:rPr lang="en-US" b="1" dirty="0"/>
              <a:t>Submitted by : </a:t>
            </a:r>
          </a:p>
          <a:p>
            <a:pPr marL="0" marR="0" lvl="0" indent="0" rtl="0">
              <a:spcBef>
                <a:spcPts val="0"/>
              </a:spcBef>
              <a:spcAft>
                <a:spcPts val="0"/>
              </a:spcAft>
              <a:buNone/>
            </a:pPr>
            <a:r>
              <a:rPr lang="en-US" dirty="0"/>
              <a:t>Pranav Sheth (810028118)</a:t>
            </a:r>
          </a:p>
          <a:p>
            <a:pPr marL="0" marR="0" lvl="0" indent="0" rtl="0">
              <a:spcBef>
                <a:spcPts val="0"/>
              </a:spcBef>
              <a:spcAft>
                <a:spcPts val="0"/>
              </a:spcAft>
              <a:buNone/>
            </a:pPr>
            <a:r>
              <a:rPr lang="en-US" dirty="0"/>
              <a:t>Dev Patel (828593772)</a:t>
            </a:r>
          </a:p>
          <a:p>
            <a:pPr marL="0" marR="0" lvl="0" indent="0" rtl="0">
              <a:spcBef>
                <a:spcPts val="0"/>
              </a:spcBef>
              <a:spcAft>
                <a:spcPts val="0"/>
              </a:spcAft>
              <a:buNone/>
            </a:pPr>
            <a:endParaRPr lang="en-US" dirty="0"/>
          </a:p>
          <a:p>
            <a:pPr marL="0" marR="0" lvl="0" indent="0" rtl="0">
              <a:spcBef>
                <a:spcPts val="0"/>
              </a:spcBef>
              <a:spcAft>
                <a:spcPts val="0"/>
              </a:spcAft>
              <a:buNone/>
            </a:pPr>
            <a:r>
              <a:rPr lang="en-US" b="1" dirty="0"/>
              <a:t>Prof: TSENG-CHING JAMES SHEN </a:t>
            </a:r>
          </a:p>
          <a:p>
            <a:pPr marL="0" marR="0" lvl="0" indent="0" rtl="0">
              <a:spcBef>
                <a:spcPts val="0"/>
              </a:spcBef>
              <a:spcAft>
                <a:spcPts val="0"/>
              </a:spcAft>
              <a:buNone/>
            </a:pPr>
            <a:endParaRPr lang="en-US" dirty="0"/>
          </a:p>
          <a:p>
            <a:pPr marL="0" marR="0" lvl="0" indent="0" rtl="0">
              <a:spcBef>
                <a:spcPts val="0"/>
              </a:spcBef>
              <a:spcAft>
                <a:spcPts val="0"/>
              </a:spcAft>
              <a:buNone/>
            </a:pPr>
            <a:br>
              <a:rPr lang="en-GB" b="0" i="0" u="none" strike="noStrike" cap="none" dirty="0">
                <a:solidFill>
                  <a:srgbClr val="4AAF91"/>
                </a:solidFill>
                <a:latin typeface="Arial"/>
                <a:ea typeface="Arial"/>
                <a:cs typeface="Arial"/>
                <a:sym typeface="Arial"/>
              </a:rPr>
            </a:br>
            <a:endParaRPr b="0" i="0" u="none" strike="noStrike" cap="none" dirty="0">
              <a:solidFill>
                <a:srgbClr val="4AAF91"/>
              </a:solidFill>
              <a:latin typeface="Arial"/>
              <a:ea typeface="Arial"/>
              <a:cs typeface="Arial"/>
              <a:sym typeface="Arial"/>
            </a:endParaRPr>
          </a:p>
          <a:p>
            <a:pPr marL="0" marR="0" lvl="0" indent="0" rtl="0">
              <a:spcBef>
                <a:spcPts val="0"/>
              </a:spcBef>
              <a:spcAft>
                <a:spcPts val="0"/>
              </a:spcAft>
              <a:buNone/>
            </a:pPr>
            <a:endParaRPr b="0" i="0" u="none" strike="noStrike" cap="none" dirty="0">
              <a:solidFill>
                <a:srgbClr val="4AAF9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770651"/>
          </a:xfrm>
        </p:spPr>
        <p:txBody>
          <a:bodyPr/>
          <a:lstStyle/>
          <a:p>
            <a:pPr algn="ctr"/>
            <a:r>
              <a:rPr lang="en-US" sz="2800" b="1" dirty="0">
                <a:latin typeface="+mj-lt"/>
              </a:rPr>
              <a:t>Implementation Approach</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30352" y="1298448"/>
            <a:ext cx="7306056" cy="3235695"/>
          </a:xfrm>
        </p:spPr>
        <p:txBody>
          <a:bodyPr/>
          <a:lstStyle/>
          <a:p>
            <a:pPr marL="939800" lvl="1" indent="-342900">
              <a:buFont typeface="Courier New" panose="02070309020205020404" pitchFamily="49" charset="0"/>
              <a:buChar char="o"/>
            </a:pPr>
            <a:endParaRPr lang="en-US" sz="1600" dirty="0"/>
          </a:p>
          <a:p>
            <a:pPr marL="1054100" lvl="1" indent="-457200">
              <a:buFont typeface="Courier New" panose="02070309020205020404" pitchFamily="49" charset="0"/>
              <a:buChar char="o"/>
            </a:pPr>
            <a:endParaRPr lang="en-US" sz="1200" dirty="0"/>
          </a:p>
          <a:p>
            <a:pPr marL="1054100" lvl="1" indent="-457200">
              <a:buFont typeface="Courier New" panose="02070309020205020404" pitchFamily="49" charset="0"/>
              <a:buChar char="o"/>
            </a:pPr>
            <a:endParaRPr lang="en-US" sz="1200" dirty="0"/>
          </a:p>
        </p:txBody>
      </p:sp>
      <p:pic>
        <p:nvPicPr>
          <p:cNvPr id="3" name="Picture 2">
            <a:extLst>
              <a:ext uri="{FF2B5EF4-FFF2-40B4-BE49-F238E27FC236}">
                <a16:creationId xmlns:a16="http://schemas.microsoft.com/office/drawing/2014/main" id="{3E82F38E-1253-27AF-0587-5F2C1B2A23B9}"/>
              </a:ext>
            </a:extLst>
          </p:cNvPr>
          <p:cNvPicPr>
            <a:picLocks noChangeAspect="1"/>
          </p:cNvPicPr>
          <p:nvPr/>
        </p:nvPicPr>
        <p:blipFill>
          <a:blip r:embed="rId2"/>
          <a:stretch>
            <a:fillRect/>
          </a:stretch>
        </p:blipFill>
        <p:spPr>
          <a:xfrm>
            <a:off x="737067" y="1115568"/>
            <a:ext cx="6879885" cy="3418575"/>
          </a:xfrm>
          <a:prstGeom prst="rect">
            <a:avLst/>
          </a:prstGeom>
        </p:spPr>
      </p:pic>
    </p:spTree>
    <p:extLst>
      <p:ext uri="{BB962C8B-B14F-4D97-AF65-F5344CB8AC3E}">
        <p14:creationId xmlns:p14="http://schemas.microsoft.com/office/powerpoint/2010/main" val="1923571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770651"/>
          </a:xfrm>
        </p:spPr>
        <p:txBody>
          <a:bodyPr/>
          <a:lstStyle/>
          <a:p>
            <a:pPr algn="ctr"/>
            <a:r>
              <a:rPr lang="en-US" sz="2800" b="1" dirty="0">
                <a:latin typeface="+mj-lt"/>
              </a:rPr>
              <a:t>Implementation Approach</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30352" y="1298448"/>
            <a:ext cx="7306056" cy="3235695"/>
          </a:xfrm>
        </p:spPr>
        <p:txBody>
          <a:bodyPr/>
          <a:lstStyle/>
          <a:p>
            <a:pPr marL="939800" lvl="1" indent="-342900">
              <a:buFont typeface="Courier New" panose="02070309020205020404" pitchFamily="49" charset="0"/>
              <a:buChar char="o"/>
            </a:pPr>
            <a:endParaRPr lang="en-US" sz="1600" dirty="0"/>
          </a:p>
          <a:p>
            <a:pPr marL="1054100" lvl="1" indent="-457200">
              <a:buFont typeface="Courier New" panose="02070309020205020404" pitchFamily="49" charset="0"/>
              <a:buChar char="o"/>
            </a:pPr>
            <a:endParaRPr lang="en-US" sz="1200" dirty="0"/>
          </a:p>
          <a:p>
            <a:pPr marL="1054100" lvl="1" indent="-457200">
              <a:buFont typeface="Courier New" panose="02070309020205020404" pitchFamily="49" charset="0"/>
              <a:buChar char="o"/>
            </a:pPr>
            <a:endParaRPr lang="en-US" sz="1200" dirty="0"/>
          </a:p>
        </p:txBody>
      </p:sp>
      <p:pic>
        <p:nvPicPr>
          <p:cNvPr id="3" name="Picture 2">
            <a:extLst>
              <a:ext uri="{FF2B5EF4-FFF2-40B4-BE49-F238E27FC236}">
                <a16:creationId xmlns:a16="http://schemas.microsoft.com/office/drawing/2014/main" id="{F303D284-7D01-B935-8470-1FC946430EC3}"/>
              </a:ext>
            </a:extLst>
          </p:cNvPr>
          <p:cNvPicPr>
            <a:picLocks noChangeAspect="1"/>
          </p:cNvPicPr>
          <p:nvPr/>
        </p:nvPicPr>
        <p:blipFill>
          <a:blip r:embed="rId2"/>
          <a:stretch>
            <a:fillRect/>
          </a:stretch>
        </p:blipFill>
        <p:spPr>
          <a:xfrm>
            <a:off x="1417320" y="1056268"/>
            <a:ext cx="4834860" cy="3030963"/>
          </a:xfrm>
          <a:prstGeom prst="rect">
            <a:avLst/>
          </a:prstGeom>
        </p:spPr>
      </p:pic>
    </p:spTree>
    <p:extLst>
      <p:ext uri="{BB962C8B-B14F-4D97-AF65-F5344CB8AC3E}">
        <p14:creationId xmlns:p14="http://schemas.microsoft.com/office/powerpoint/2010/main" val="843579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770651"/>
          </a:xfrm>
        </p:spPr>
        <p:txBody>
          <a:bodyPr/>
          <a:lstStyle/>
          <a:p>
            <a:pPr algn="ctr"/>
            <a:r>
              <a:rPr lang="en-US" sz="2800" b="1" dirty="0">
                <a:latin typeface="+mj-lt"/>
              </a:rPr>
              <a:t>Implementation Approach</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30352" y="1042416"/>
            <a:ext cx="7306056" cy="3491727"/>
          </a:xfrm>
        </p:spPr>
        <p:txBody>
          <a:bodyPr/>
          <a:lstStyle/>
          <a:p>
            <a:pPr marL="596900" lvl="1" indent="0"/>
            <a:endParaRPr lang="en-US" sz="1200" dirty="0"/>
          </a:p>
          <a:p>
            <a:pPr marL="1054100" lvl="1" indent="-457200">
              <a:buFont typeface="+mj-lt"/>
              <a:buAutoNum type="arabicPeriod" startAt="3"/>
            </a:pPr>
            <a:r>
              <a:rPr lang="en-US" sz="1800" b="1" dirty="0"/>
              <a:t>Data Transformation Using </a:t>
            </a:r>
            <a:r>
              <a:rPr lang="en-US" sz="1800" b="1" dirty="0" err="1"/>
              <a:t>PySpark</a:t>
            </a:r>
            <a:endParaRPr lang="en-US" sz="1800" b="1" dirty="0"/>
          </a:p>
          <a:p>
            <a:pPr marL="596900" lvl="1" indent="0"/>
            <a:endParaRPr lang="en-US" sz="1800" b="1" dirty="0"/>
          </a:p>
          <a:p>
            <a:pPr marL="1054100" lvl="1" indent="-457200">
              <a:buFont typeface="Arial" panose="020B0604020202020204" pitchFamily="34" charset="0"/>
              <a:buChar char="•"/>
            </a:pPr>
            <a:r>
              <a:rPr lang="en-US" sz="1600" b="1" dirty="0"/>
              <a:t>Event Analysis:</a:t>
            </a:r>
          </a:p>
          <a:p>
            <a:pPr marL="1511300" lvl="2" indent="-457200">
              <a:buFont typeface="Courier New" panose="02070309020205020404" pitchFamily="49" charset="0"/>
              <a:buChar char="o"/>
            </a:pPr>
            <a:r>
              <a:rPr lang="en-US" sz="1400" dirty="0"/>
              <a:t>Extract and filter data for each driver to analyze events other than normal operations.</a:t>
            </a:r>
          </a:p>
          <a:p>
            <a:pPr marL="1511300" lvl="2" indent="-457200">
              <a:buFont typeface="Courier New" panose="02070309020205020404" pitchFamily="49" charset="0"/>
              <a:buChar char="o"/>
            </a:pPr>
            <a:r>
              <a:rPr lang="en-US" sz="1400" dirty="0"/>
              <a:t>Group by event types to count occurrences for each driver, which helps in identifying frequent anomalies or risky behaviors.</a:t>
            </a:r>
          </a:p>
          <a:p>
            <a:pPr marL="1054100" lvl="2" indent="0"/>
            <a:endParaRPr lang="en-US" sz="1400" dirty="0"/>
          </a:p>
          <a:p>
            <a:pPr marL="1054100" lvl="1" indent="-457200">
              <a:buFont typeface="Arial" panose="020B0604020202020204" pitchFamily="34" charset="0"/>
              <a:buChar char="•"/>
            </a:pPr>
            <a:r>
              <a:rPr lang="en-US" sz="1600" b="1" dirty="0"/>
              <a:t>Risk Analysis:</a:t>
            </a:r>
          </a:p>
          <a:p>
            <a:pPr marL="1511300" lvl="2" indent="-457200">
              <a:buFont typeface="Courier New" panose="02070309020205020404" pitchFamily="49" charset="0"/>
              <a:buChar char="o"/>
            </a:pPr>
            <a:r>
              <a:rPr lang="en-US" sz="1400" dirty="0"/>
              <a:t>Join data on driver IDs from total miles driven and total event occurrences to compile comprehensive driver profiles.</a:t>
            </a:r>
          </a:p>
          <a:p>
            <a:pPr marL="1511300" lvl="2" indent="-457200">
              <a:buFont typeface="Courier New" panose="02070309020205020404" pitchFamily="49" charset="0"/>
              <a:buChar char="o"/>
            </a:pPr>
            <a:r>
              <a:rPr lang="en-US" sz="1400" dirty="0"/>
              <a:t>Calculate a 'Risk Factor' for each driver as the number of event occurrences per million miles driven, which provides a standardized measure of risk.</a:t>
            </a:r>
          </a:p>
        </p:txBody>
      </p:sp>
    </p:spTree>
    <p:extLst>
      <p:ext uri="{BB962C8B-B14F-4D97-AF65-F5344CB8AC3E}">
        <p14:creationId xmlns:p14="http://schemas.microsoft.com/office/powerpoint/2010/main" val="908715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770651"/>
          </a:xfrm>
        </p:spPr>
        <p:txBody>
          <a:bodyPr/>
          <a:lstStyle/>
          <a:p>
            <a:pPr algn="ctr"/>
            <a:r>
              <a:rPr lang="en-US" sz="2800" b="1" dirty="0">
                <a:latin typeface="+mj-lt"/>
              </a:rPr>
              <a:t>Implementation Approach</a:t>
            </a:r>
          </a:p>
        </p:txBody>
      </p:sp>
      <p:pic>
        <p:nvPicPr>
          <p:cNvPr id="6" name="Picture 5">
            <a:extLst>
              <a:ext uri="{FF2B5EF4-FFF2-40B4-BE49-F238E27FC236}">
                <a16:creationId xmlns:a16="http://schemas.microsoft.com/office/drawing/2014/main" id="{A169361A-9FF3-E0C6-0A13-45A45020E847}"/>
              </a:ext>
            </a:extLst>
          </p:cNvPr>
          <p:cNvPicPr>
            <a:picLocks noChangeAspect="1"/>
          </p:cNvPicPr>
          <p:nvPr/>
        </p:nvPicPr>
        <p:blipFill>
          <a:blip r:embed="rId2"/>
          <a:stretch>
            <a:fillRect/>
          </a:stretch>
        </p:blipFill>
        <p:spPr>
          <a:xfrm>
            <a:off x="246889" y="1370960"/>
            <a:ext cx="4206240" cy="2796783"/>
          </a:xfrm>
          <a:prstGeom prst="rect">
            <a:avLst/>
          </a:prstGeom>
        </p:spPr>
      </p:pic>
      <p:pic>
        <p:nvPicPr>
          <p:cNvPr id="7" name="Picture 6">
            <a:extLst>
              <a:ext uri="{FF2B5EF4-FFF2-40B4-BE49-F238E27FC236}">
                <a16:creationId xmlns:a16="http://schemas.microsoft.com/office/drawing/2014/main" id="{12175FFF-0E01-7FB2-ABCC-CAB1C2900631}"/>
              </a:ext>
            </a:extLst>
          </p:cNvPr>
          <p:cNvPicPr>
            <a:picLocks noChangeAspect="1"/>
          </p:cNvPicPr>
          <p:nvPr/>
        </p:nvPicPr>
        <p:blipFill>
          <a:blip r:embed="rId3"/>
          <a:stretch>
            <a:fillRect/>
          </a:stretch>
        </p:blipFill>
        <p:spPr>
          <a:xfrm>
            <a:off x="4736593" y="1380744"/>
            <a:ext cx="4242816" cy="2786999"/>
          </a:xfrm>
          <a:prstGeom prst="rect">
            <a:avLst/>
          </a:prstGeom>
        </p:spPr>
      </p:pic>
    </p:spTree>
    <p:extLst>
      <p:ext uri="{BB962C8B-B14F-4D97-AF65-F5344CB8AC3E}">
        <p14:creationId xmlns:p14="http://schemas.microsoft.com/office/powerpoint/2010/main" val="923546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770651"/>
          </a:xfrm>
        </p:spPr>
        <p:txBody>
          <a:bodyPr/>
          <a:lstStyle/>
          <a:p>
            <a:pPr algn="ctr"/>
            <a:r>
              <a:rPr lang="en-US" sz="2800" b="1" dirty="0">
                <a:latin typeface="+mj-lt"/>
              </a:rPr>
              <a:t>Implementation Approach</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30352" y="1298448"/>
            <a:ext cx="7306056" cy="3235695"/>
          </a:xfrm>
        </p:spPr>
        <p:txBody>
          <a:bodyPr/>
          <a:lstStyle/>
          <a:p>
            <a:pPr marL="939800" lvl="1" indent="-342900">
              <a:buFont typeface="Courier New" panose="02070309020205020404" pitchFamily="49" charset="0"/>
              <a:buChar char="o"/>
            </a:pPr>
            <a:endParaRPr lang="en-US" sz="1600" dirty="0"/>
          </a:p>
          <a:p>
            <a:pPr marL="1054100" lvl="1" indent="-457200">
              <a:buFont typeface="Courier New" panose="02070309020205020404" pitchFamily="49" charset="0"/>
              <a:buChar char="o"/>
            </a:pPr>
            <a:endParaRPr lang="en-US" sz="1200" dirty="0"/>
          </a:p>
          <a:p>
            <a:pPr marL="1054100" lvl="1" indent="-457200">
              <a:buFont typeface="Courier New" panose="02070309020205020404" pitchFamily="49" charset="0"/>
              <a:buChar char="o"/>
            </a:pPr>
            <a:endParaRPr lang="en-US" sz="1200" dirty="0"/>
          </a:p>
        </p:txBody>
      </p:sp>
      <p:pic>
        <p:nvPicPr>
          <p:cNvPr id="3" name="Picture 2">
            <a:extLst>
              <a:ext uri="{FF2B5EF4-FFF2-40B4-BE49-F238E27FC236}">
                <a16:creationId xmlns:a16="http://schemas.microsoft.com/office/drawing/2014/main" id="{4E1C85CF-715E-6636-14D5-A08E7D7C59B1}"/>
              </a:ext>
            </a:extLst>
          </p:cNvPr>
          <p:cNvPicPr>
            <a:picLocks noChangeAspect="1"/>
          </p:cNvPicPr>
          <p:nvPr/>
        </p:nvPicPr>
        <p:blipFill>
          <a:blip r:embed="rId2"/>
          <a:stretch>
            <a:fillRect/>
          </a:stretch>
        </p:blipFill>
        <p:spPr>
          <a:xfrm>
            <a:off x="987552" y="1188720"/>
            <a:ext cx="6848856" cy="3482583"/>
          </a:xfrm>
          <a:prstGeom prst="rect">
            <a:avLst/>
          </a:prstGeom>
        </p:spPr>
      </p:pic>
    </p:spTree>
    <p:extLst>
      <p:ext uri="{BB962C8B-B14F-4D97-AF65-F5344CB8AC3E}">
        <p14:creationId xmlns:p14="http://schemas.microsoft.com/office/powerpoint/2010/main" val="2527141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770651"/>
          </a:xfrm>
        </p:spPr>
        <p:txBody>
          <a:bodyPr/>
          <a:lstStyle/>
          <a:p>
            <a:pPr algn="ctr"/>
            <a:r>
              <a:rPr lang="en-US" sz="2800" b="1" dirty="0">
                <a:latin typeface="+mj-lt"/>
              </a:rPr>
              <a:t>Implementation Approach</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30352" y="1298448"/>
            <a:ext cx="7306056" cy="3235695"/>
          </a:xfrm>
        </p:spPr>
        <p:txBody>
          <a:bodyPr/>
          <a:lstStyle/>
          <a:p>
            <a:pPr marL="1054100" lvl="1" indent="-457200">
              <a:buFont typeface="Courier New" panose="02070309020205020404" pitchFamily="49" charset="0"/>
              <a:buChar char="o"/>
            </a:pPr>
            <a:endParaRPr lang="en-US" sz="1200" dirty="0"/>
          </a:p>
          <a:p>
            <a:pPr marL="1054100" lvl="1" indent="-457200">
              <a:buFont typeface="Courier New" panose="02070309020205020404" pitchFamily="49" charset="0"/>
              <a:buChar char="o"/>
            </a:pPr>
            <a:endParaRPr lang="en-US" sz="1200" dirty="0"/>
          </a:p>
        </p:txBody>
      </p:sp>
      <p:pic>
        <p:nvPicPr>
          <p:cNvPr id="3" name="Picture 2">
            <a:extLst>
              <a:ext uri="{FF2B5EF4-FFF2-40B4-BE49-F238E27FC236}">
                <a16:creationId xmlns:a16="http://schemas.microsoft.com/office/drawing/2014/main" id="{F64EEBAF-58FE-7A6A-EAC1-67B8F7628252}"/>
              </a:ext>
            </a:extLst>
          </p:cNvPr>
          <p:cNvPicPr>
            <a:picLocks noChangeAspect="1"/>
          </p:cNvPicPr>
          <p:nvPr/>
        </p:nvPicPr>
        <p:blipFill>
          <a:blip r:embed="rId2"/>
          <a:stretch>
            <a:fillRect/>
          </a:stretch>
        </p:blipFill>
        <p:spPr>
          <a:xfrm>
            <a:off x="685800" y="1133856"/>
            <a:ext cx="7150608" cy="3411302"/>
          </a:xfrm>
          <a:prstGeom prst="rect">
            <a:avLst/>
          </a:prstGeom>
        </p:spPr>
      </p:pic>
    </p:spTree>
    <p:extLst>
      <p:ext uri="{BB962C8B-B14F-4D97-AF65-F5344CB8AC3E}">
        <p14:creationId xmlns:p14="http://schemas.microsoft.com/office/powerpoint/2010/main" val="2824309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518277"/>
          </a:xfrm>
        </p:spPr>
        <p:txBody>
          <a:bodyPr/>
          <a:lstStyle/>
          <a:p>
            <a:pPr algn="ctr"/>
            <a:r>
              <a:rPr lang="en-US" sz="2800" b="1" dirty="0">
                <a:latin typeface="+mj-lt"/>
              </a:rPr>
              <a:t>Discussion on Results</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55956" y="943661"/>
            <a:ext cx="6953098" cy="3043123"/>
          </a:xfrm>
        </p:spPr>
        <p:txBody>
          <a:bodyPr/>
          <a:lstStyle/>
          <a:p>
            <a:pPr marL="1054100" lvl="1" indent="-457200">
              <a:buFont typeface="Courier New" panose="02070309020205020404" pitchFamily="49" charset="0"/>
              <a:buChar char="o"/>
            </a:pPr>
            <a:endParaRPr lang="en-US" sz="1200" dirty="0"/>
          </a:p>
          <a:p>
            <a:pPr marL="1054100" lvl="1" indent="-457200">
              <a:buFont typeface="+mj-lt"/>
              <a:buAutoNum type="arabicPeriod"/>
            </a:pPr>
            <a:r>
              <a:rPr lang="en-US" sz="1400" b="1" dirty="0"/>
              <a:t>Driver Efficiency Scatter Plot:</a:t>
            </a:r>
          </a:p>
          <a:p>
            <a:pPr marL="596900" lvl="1" indent="0"/>
            <a:endParaRPr lang="en-US" sz="1600" b="1" dirty="0"/>
          </a:p>
          <a:p>
            <a:pPr marL="1054100" lvl="1" indent="-457200">
              <a:buFont typeface="Arial" panose="020B0604020202020204" pitchFamily="34" charset="0"/>
              <a:buChar char="•"/>
            </a:pPr>
            <a:r>
              <a:rPr lang="en-US" sz="1200" dirty="0"/>
              <a:t>Purpose: To display the fuel efficiency of drivers.</a:t>
            </a:r>
          </a:p>
          <a:p>
            <a:pPr marL="596900" lvl="1" indent="0"/>
            <a:endParaRPr lang="en-US" sz="1200" dirty="0"/>
          </a:p>
          <a:p>
            <a:pPr marL="1054100" lvl="1" indent="-457200">
              <a:buFont typeface="Arial" panose="020B0604020202020204" pitchFamily="34" charset="0"/>
              <a:buChar char="•"/>
            </a:pPr>
            <a:r>
              <a:rPr lang="en-US" sz="1200" dirty="0"/>
              <a:t>Analysis: By plotting efficiency (miles per gallon) against driver IDs, one can identify which drivers are the most fuel-efficient. This is useful for recognizing patterns of efficiency and possibly correlating them with other behaviors or attributes (like routes, vehicle types, or driving habits).</a:t>
            </a:r>
          </a:p>
          <a:p>
            <a:pPr marL="596900" lvl="1" indent="0"/>
            <a:endParaRPr lang="en-US" sz="1200" dirty="0"/>
          </a:p>
          <a:p>
            <a:pPr marL="1054100" lvl="1" indent="-457200">
              <a:buFont typeface="Arial" panose="020B0604020202020204" pitchFamily="34" charset="0"/>
              <a:buChar char="•"/>
            </a:pPr>
            <a:r>
              <a:rPr lang="en-US" sz="1200" dirty="0"/>
              <a:t>Conclusion: Drivers who consistently show higher efficiency might be considered for rewards or used as models for training less efficient drivers. Conversely, drivers with low efficiency could be targeted for additional training or vehicle maintenance checks.</a:t>
            </a:r>
          </a:p>
        </p:txBody>
      </p:sp>
    </p:spTree>
    <p:extLst>
      <p:ext uri="{BB962C8B-B14F-4D97-AF65-F5344CB8AC3E}">
        <p14:creationId xmlns:p14="http://schemas.microsoft.com/office/powerpoint/2010/main" val="109783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770651"/>
          </a:xfrm>
        </p:spPr>
        <p:txBody>
          <a:bodyPr/>
          <a:lstStyle/>
          <a:p>
            <a:pPr algn="ctr"/>
            <a:r>
              <a:rPr lang="en-US" sz="2800" b="1" dirty="0">
                <a:latin typeface="+mj-lt"/>
              </a:rPr>
              <a:t>Discussion on Results</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30352" y="1298448"/>
            <a:ext cx="7306056" cy="3235695"/>
          </a:xfrm>
        </p:spPr>
        <p:txBody>
          <a:bodyPr/>
          <a:lstStyle/>
          <a:p>
            <a:pPr marL="1054100" lvl="1" indent="-457200">
              <a:buFont typeface="Courier New" panose="02070309020205020404" pitchFamily="49" charset="0"/>
              <a:buChar char="o"/>
            </a:pPr>
            <a:endParaRPr lang="en-US" sz="1200" dirty="0"/>
          </a:p>
          <a:p>
            <a:pPr marL="1054100" lvl="1" indent="-457200">
              <a:buFont typeface="Courier New" panose="02070309020205020404" pitchFamily="49" charset="0"/>
              <a:buChar char="o"/>
            </a:pPr>
            <a:endParaRPr lang="en-US" sz="1200" dirty="0"/>
          </a:p>
        </p:txBody>
      </p:sp>
      <p:pic>
        <p:nvPicPr>
          <p:cNvPr id="3" name="Picture 2">
            <a:extLst>
              <a:ext uri="{FF2B5EF4-FFF2-40B4-BE49-F238E27FC236}">
                <a16:creationId xmlns:a16="http://schemas.microsoft.com/office/drawing/2014/main" id="{526E0357-4D3F-604A-9674-0CE30CECCB99}"/>
              </a:ext>
            </a:extLst>
          </p:cNvPr>
          <p:cNvPicPr>
            <a:picLocks noChangeAspect="1"/>
          </p:cNvPicPr>
          <p:nvPr/>
        </p:nvPicPr>
        <p:blipFill>
          <a:blip r:embed="rId2"/>
          <a:stretch>
            <a:fillRect/>
          </a:stretch>
        </p:blipFill>
        <p:spPr>
          <a:xfrm>
            <a:off x="943662" y="1244619"/>
            <a:ext cx="6678776" cy="2546727"/>
          </a:xfrm>
          <a:prstGeom prst="rect">
            <a:avLst/>
          </a:prstGeom>
        </p:spPr>
      </p:pic>
    </p:spTree>
    <p:extLst>
      <p:ext uri="{BB962C8B-B14F-4D97-AF65-F5344CB8AC3E}">
        <p14:creationId xmlns:p14="http://schemas.microsoft.com/office/powerpoint/2010/main" val="525290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518277"/>
          </a:xfrm>
        </p:spPr>
        <p:txBody>
          <a:bodyPr/>
          <a:lstStyle/>
          <a:p>
            <a:pPr algn="ctr"/>
            <a:r>
              <a:rPr lang="en-US" sz="2800" b="1" dirty="0">
                <a:latin typeface="+mj-lt"/>
              </a:rPr>
              <a:t>Discussion on Results</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55956" y="943661"/>
            <a:ext cx="6953098" cy="3043123"/>
          </a:xfrm>
        </p:spPr>
        <p:txBody>
          <a:bodyPr/>
          <a:lstStyle/>
          <a:p>
            <a:pPr marL="1054100" lvl="1" indent="-457200">
              <a:buFont typeface="Courier New" panose="02070309020205020404" pitchFamily="49" charset="0"/>
              <a:buChar char="o"/>
            </a:pPr>
            <a:endParaRPr lang="en-US" sz="1200" dirty="0"/>
          </a:p>
          <a:p>
            <a:pPr marL="1054100" lvl="1" indent="-457200">
              <a:buFont typeface="+mj-lt"/>
              <a:buAutoNum type="arabicPeriod" startAt="2"/>
            </a:pPr>
            <a:r>
              <a:rPr lang="en-US" sz="1400" b="1" dirty="0"/>
              <a:t>Event Counts Bar Plot:</a:t>
            </a:r>
          </a:p>
          <a:p>
            <a:pPr marL="596900" lvl="1" indent="0"/>
            <a:endParaRPr lang="en-US" sz="1600" b="1" dirty="0"/>
          </a:p>
          <a:p>
            <a:pPr marL="1054100" lvl="1" indent="-457200">
              <a:buFont typeface="Arial" panose="020B0604020202020204" pitchFamily="34" charset="0"/>
              <a:buChar char="•"/>
            </a:pPr>
            <a:r>
              <a:rPr lang="en-US" sz="1200" dirty="0"/>
              <a:t>Purpose: To show the frequency of various types of driving events.</a:t>
            </a:r>
          </a:p>
          <a:p>
            <a:pPr marL="1054100" lvl="1" indent="-457200">
              <a:buFont typeface="Arial" panose="020B0604020202020204" pitchFamily="34" charset="0"/>
              <a:buChar char="•"/>
            </a:pPr>
            <a:endParaRPr lang="en-US" sz="1200" dirty="0"/>
          </a:p>
          <a:p>
            <a:pPr marL="1054100" lvl="1" indent="-457200">
              <a:buFont typeface="Arial" panose="020B0604020202020204" pitchFamily="34" charset="0"/>
              <a:buChar char="•"/>
            </a:pPr>
            <a:r>
              <a:rPr lang="en-US" sz="1200" dirty="0"/>
              <a:t>Analysis: This horizontal bar plot helps in understanding which events are most common across the data set. High-frequency events might indicate common challenges or areas where driver behavior could be improved.</a:t>
            </a:r>
          </a:p>
          <a:p>
            <a:pPr marL="1054100" lvl="1" indent="-457200">
              <a:buFont typeface="Arial" panose="020B0604020202020204" pitchFamily="34" charset="0"/>
              <a:buChar char="•"/>
            </a:pPr>
            <a:endParaRPr lang="en-US" sz="1200" dirty="0"/>
          </a:p>
          <a:p>
            <a:pPr marL="1054100" lvl="1" indent="-457200">
              <a:buFont typeface="Arial" panose="020B0604020202020204" pitchFamily="34" charset="0"/>
              <a:buChar char="•"/>
            </a:pPr>
            <a:r>
              <a:rPr lang="en-US" sz="1200" dirty="0"/>
              <a:t>Conclusion: By focusing safety training and operational improvements on the most common events, the organization can potentially reduce their occurrence and improve overall safety metrics.</a:t>
            </a:r>
          </a:p>
        </p:txBody>
      </p:sp>
    </p:spTree>
    <p:extLst>
      <p:ext uri="{BB962C8B-B14F-4D97-AF65-F5344CB8AC3E}">
        <p14:creationId xmlns:p14="http://schemas.microsoft.com/office/powerpoint/2010/main" val="3583030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770651"/>
          </a:xfrm>
        </p:spPr>
        <p:txBody>
          <a:bodyPr/>
          <a:lstStyle/>
          <a:p>
            <a:pPr algn="ctr"/>
            <a:r>
              <a:rPr lang="en-US" sz="2800" b="1" dirty="0">
                <a:latin typeface="+mj-lt"/>
              </a:rPr>
              <a:t>Discussion on Results</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30352" y="1298448"/>
            <a:ext cx="7306056" cy="3235695"/>
          </a:xfrm>
        </p:spPr>
        <p:txBody>
          <a:bodyPr/>
          <a:lstStyle/>
          <a:p>
            <a:pPr marL="1054100" lvl="1" indent="-457200">
              <a:buFont typeface="Courier New" panose="02070309020205020404" pitchFamily="49" charset="0"/>
              <a:buChar char="o"/>
            </a:pPr>
            <a:endParaRPr lang="en-US" sz="1200" dirty="0"/>
          </a:p>
          <a:p>
            <a:pPr marL="1054100" lvl="1" indent="-457200">
              <a:buFont typeface="Courier New" panose="02070309020205020404" pitchFamily="49" charset="0"/>
              <a:buChar char="o"/>
            </a:pPr>
            <a:endParaRPr lang="en-US" sz="1200" dirty="0"/>
          </a:p>
        </p:txBody>
      </p:sp>
      <p:pic>
        <p:nvPicPr>
          <p:cNvPr id="5" name="Picture 4">
            <a:extLst>
              <a:ext uri="{FF2B5EF4-FFF2-40B4-BE49-F238E27FC236}">
                <a16:creationId xmlns:a16="http://schemas.microsoft.com/office/drawing/2014/main" id="{45A29F19-8A72-2128-A982-57ADFCE1757B}"/>
              </a:ext>
            </a:extLst>
          </p:cNvPr>
          <p:cNvPicPr>
            <a:picLocks noChangeAspect="1"/>
          </p:cNvPicPr>
          <p:nvPr/>
        </p:nvPicPr>
        <p:blipFill>
          <a:blip r:embed="rId2"/>
          <a:stretch>
            <a:fillRect/>
          </a:stretch>
        </p:blipFill>
        <p:spPr>
          <a:xfrm>
            <a:off x="953412" y="1298448"/>
            <a:ext cx="6756808" cy="2989721"/>
          </a:xfrm>
          <a:prstGeom prst="rect">
            <a:avLst/>
          </a:prstGeom>
        </p:spPr>
      </p:pic>
    </p:spTree>
    <p:extLst>
      <p:ext uri="{BB962C8B-B14F-4D97-AF65-F5344CB8AC3E}">
        <p14:creationId xmlns:p14="http://schemas.microsoft.com/office/powerpoint/2010/main" val="34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5E1DC-474A-CA33-E04B-862114A6D76E}"/>
              </a:ext>
            </a:extLst>
          </p:cNvPr>
          <p:cNvSpPr>
            <a:spLocks noGrp="1"/>
          </p:cNvSpPr>
          <p:nvPr>
            <p:ph type="title"/>
          </p:nvPr>
        </p:nvSpPr>
        <p:spPr>
          <a:xfrm>
            <a:off x="4608350" y="1107567"/>
            <a:ext cx="3390900" cy="638937"/>
          </a:xfrm>
        </p:spPr>
        <p:txBody>
          <a:bodyPr/>
          <a:lstStyle/>
          <a:p>
            <a:r>
              <a:rPr lang="en-US" sz="2700" b="1" dirty="0">
                <a:latin typeface="+mj-lt"/>
              </a:rPr>
              <a:t>Table of Content</a:t>
            </a:r>
          </a:p>
        </p:txBody>
      </p:sp>
      <p:sp>
        <p:nvSpPr>
          <p:cNvPr id="3" name="Text Placeholder 2">
            <a:extLst>
              <a:ext uri="{FF2B5EF4-FFF2-40B4-BE49-F238E27FC236}">
                <a16:creationId xmlns:a16="http://schemas.microsoft.com/office/drawing/2014/main" id="{FE4C8967-B6BB-7269-DF3F-2091C03AFC31}"/>
              </a:ext>
            </a:extLst>
          </p:cNvPr>
          <p:cNvSpPr>
            <a:spLocks noGrp="1"/>
          </p:cNvSpPr>
          <p:nvPr>
            <p:ph type="body" idx="1"/>
          </p:nvPr>
        </p:nvSpPr>
        <p:spPr/>
        <p:txBody>
          <a:bodyPr/>
          <a:lstStyle/>
          <a:p>
            <a:pPr marL="482600" indent="-342900">
              <a:buFont typeface="+mj-lt"/>
              <a:buAutoNum type="arabicPeriod"/>
            </a:pPr>
            <a:r>
              <a:rPr lang="en-US" sz="1800" dirty="0"/>
              <a:t>Problem Statement</a:t>
            </a:r>
          </a:p>
          <a:p>
            <a:pPr marL="482600" indent="-342900">
              <a:buFont typeface="+mj-lt"/>
              <a:buAutoNum type="arabicPeriod"/>
            </a:pPr>
            <a:r>
              <a:rPr lang="en-US" sz="1800" dirty="0"/>
              <a:t>Objective</a:t>
            </a:r>
          </a:p>
          <a:p>
            <a:pPr marL="482600" indent="-342900">
              <a:buFont typeface="+mj-lt"/>
              <a:buAutoNum type="arabicPeriod"/>
            </a:pPr>
            <a:r>
              <a:rPr lang="en-US" sz="1800" dirty="0"/>
              <a:t>Data Workflow</a:t>
            </a:r>
          </a:p>
          <a:p>
            <a:pPr marL="482600" indent="-342900">
              <a:buFont typeface="+mj-lt"/>
              <a:buAutoNum type="arabicPeriod"/>
            </a:pPr>
            <a:r>
              <a:rPr lang="en-US" sz="1800" dirty="0"/>
              <a:t>Implementation Approach</a:t>
            </a:r>
          </a:p>
          <a:p>
            <a:pPr marL="482600" indent="-342900">
              <a:buFont typeface="+mj-lt"/>
              <a:buAutoNum type="arabicPeriod"/>
            </a:pPr>
            <a:r>
              <a:rPr lang="en-US" sz="1800" dirty="0"/>
              <a:t>Discussion on Results</a:t>
            </a:r>
          </a:p>
          <a:p>
            <a:pPr marL="482600" indent="-342900">
              <a:buFont typeface="+mj-lt"/>
              <a:buAutoNum type="arabicPeriod"/>
            </a:pPr>
            <a:r>
              <a:rPr lang="en-US" sz="1800" dirty="0"/>
              <a:t>Conclusion</a:t>
            </a:r>
          </a:p>
        </p:txBody>
      </p:sp>
      <p:pic>
        <p:nvPicPr>
          <p:cNvPr id="5" name="Picture 4" descr="A group of people looking at graphs and charts&#10;&#10;Description automatically generated">
            <a:extLst>
              <a:ext uri="{FF2B5EF4-FFF2-40B4-BE49-F238E27FC236}">
                <a16:creationId xmlns:a16="http://schemas.microsoft.com/office/drawing/2014/main" id="{1AD20CA2-5196-60FF-B252-BBAA5D6407C0}"/>
              </a:ext>
            </a:extLst>
          </p:cNvPr>
          <p:cNvPicPr>
            <a:picLocks noChangeAspect="1"/>
          </p:cNvPicPr>
          <p:nvPr/>
        </p:nvPicPr>
        <p:blipFill>
          <a:blip r:embed="rId2"/>
          <a:stretch>
            <a:fillRect/>
          </a:stretch>
        </p:blipFill>
        <p:spPr>
          <a:xfrm>
            <a:off x="484632" y="1107567"/>
            <a:ext cx="3248406" cy="3248406"/>
          </a:xfrm>
          <a:prstGeom prst="rect">
            <a:avLst/>
          </a:prstGeom>
        </p:spPr>
      </p:pic>
    </p:spTree>
    <p:extLst>
      <p:ext uri="{BB962C8B-B14F-4D97-AF65-F5344CB8AC3E}">
        <p14:creationId xmlns:p14="http://schemas.microsoft.com/office/powerpoint/2010/main" val="4166500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518277"/>
          </a:xfrm>
        </p:spPr>
        <p:txBody>
          <a:bodyPr/>
          <a:lstStyle/>
          <a:p>
            <a:pPr algn="ctr"/>
            <a:r>
              <a:rPr lang="en-US" sz="2800" b="1" dirty="0">
                <a:latin typeface="+mj-lt"/>
              </a:rPr>
              <a:t>Discussion on Results</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55956" y="943661"/>
            <a:ext cx="6953098" cy="3043123"/>
          </a:xfrm>
        </p:spPr>
        <p:txBody>
          <a:bodyPr/>
          <a:lstStyle/>
          <a:p>
            <a:pPr marL="1054100" lvl="1" indent="-457200">
              <a:buFont typeface="Courier New" panose="02070309020205020404" pitchFamily="49" charset="0"/>
              <a:buChar char="o"/>
            </a:pPr>
            <a:endParaRPr lang="en-US" sz="1200" dirty="0"/>
          </a:p>
          <a:p>
            <a:pPr marL="1054100" lvl="1" indent="-457200">
              <a:buFont typeface="+mj-lt"/>
              <a:buAutoNum type="arabicPeriod" startAt="3"/>
            </a:pPr>
            <a:r>
              <a:rPr lang="en-US" sz="1400" b="1" dirty="0"/>
              <a:t>Events by Risky Driver Scatter Plot:</a:t>
            </a:r>
          </a:p>
          <a:p>
            <a:pPr marL="1054100" lvl="1" indent="-457200">
              <a:buFont typeface="+mj-lt"/>
              <a:buAutoNum type="arabicPeriod" startAt="3"/>
            </a:pPr>
            <a:endParaRPr lang="en-US" sz="1600" b="1" dirty="0"/>
          </a:p>
          <a:p>
            <a:pPr marL="1054100" lvl="1" indent="-457200">
              <a:buFont typeface="Arial" panose="020B0604020202020204" pitchFamily="34" charset="0"/>
              <a:buChar char="•"/>
            </a:pPr>
            <a:r>
              <a:rPr lang="en-US" sz="1200" dirty="0"/>
              <a:t>Purpose: To illustrate how often different unsafe driving events occur.</a:t>
            </a:r>
          </a:p>
          <a:p>
            <a:pPr marL="1054100" lvl="1" indent="-457200">
              <a:buFont typeface="Arial" panose="020B0604020202020204" pitchFamily="34" charset="0"/>
              <a:buChar char="•"/>
            </a:pPr>
            <a:endParaRPr lang="en-US" sz="1200" dirty="0"/>
          </a:p>
          <a:p>
            <a:pPr marL="1054100" lvl="1" indent="-457200">
              <a:buFont typeface="Arial" panose="020B0604020202020204" pitchFamily="34" charset="0"/>
              <a:buChar char="•"/>
            </a:pPr>
            <a:r>
              <a:rPr lang="en-US" sz="1200" dirty="0"/>
              <a:t>Analysis: The chart shows that over speeding is the most frequent event, followed by unsafe following and tail distances. Lane departures are less common but still concerning.</a:t>
            </a:r>
          </a:p>
          <a:p>
            <a:pPr marL="1054100" lvl="1" indent="-457200">
              <a:buFont typeface="Arial" panose="020B0604020202020204" pitchFamily="34" charset="0"/>
              <a:buChar char="•"/>
            </a:pPr>
            <a:endParaRPr lang="en-US" sz="1200" dirty="0"/>
          </a:p>
          <a:p>
            <a:pPr marL="1054100" lvl="1" indent="-457200">
              <a:buFont typeface="Arial" panose="020B0604020202020204" pitchFamily="34" charset="0"/>
              <a:buChar char="•"/>
            </a:pPr>
            <a:r>
              <a:rPr lang="en-US" sz="1200" dirty="0"/>
              <a:t>Conclusion: Addressing speeding and safe distance practices through targeted training and enhanced monitoring could significantly improve road safety.</a:t>
            </a:r>
          </a:p>
        </p:txBody>
      </p:sp>
    </p:spTree>
    <p:extLst>
      <p:ext uri="{BB962C8B-B14F-4D97-AF65-F5344CB8AC3E}">
        <p14:creationId xmlns:p14="http://schemas.microsoft.com/office/powerpoint/2010/main" val="1666061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770651"/>
          </a:xfrm>
        </p:spPr>
        <p:txBody>
          <a:bodyPr/>
          <a:lstStyle/>
          <a:p>
            <a:pPr algn="ctr"/>
            <a:r>
              <a:rPr lang="en-US" sz="2800" b="1" dirty="0">
                <a:latin typeface="+mj-lt"/>
              </a:rPr>
              <a:t>Discussion on Results</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30352" y="1298448"/>
            <a:ext cx="7306056" cy="3235695"/>
          </a:xfrm>
        </p:spPr>
        <p:txBody>
          <a:bodyPr/>
          <a:lstStyle/>
          <a:p>
            <a:pPr marL="1054100" lvl="1" indent="-457200">
              <a:buFont typeface="Courier New" panose="02070309020205020404" pitchFamily="49" charset="0"/>
              <a:buChar char="o"/>
            </a:pPr>
            <a:endParaRPr lang="en-US" sz="1200" dirty="0"/>
          </a:p>
          <a:p>
            <a:pPr marL="1054100" lvl="1" indent="-457200">
              <a:buFont typeface="Courier New" panose="02070309020205020404" pitchFamily="49" charset="0"/>
              <a:buChar char="o"/>
            </a:pPr>
            <a:endParaRPr lang="en-US" sz="1200" dirty="0"/>
          </a:p>
        </p:txBody>
      </p:sp>
      <p:pic>
        <p:nvPicPr>
          <p:cNvPr id="5" name="Picture 4">
            <a:extLst>
              <a:ext uri="{FF2B5EF4-FFF2-40B4-BE49-F238E27FC236}">
                <a16:creationId xmlns:a16="http://schemas.microsoft.com/office/drawing/2014/main" id="{5950F6A4-57AC-2919-9DF5-831E1B8CE8DB}"/>
              </a:ext>
            </a:extLst>
          </p:cNvPr>
          <p:cNvPicPr>
            <a:picLocks noChangeAspect="1"/>
          </p:cNvPicPr>
          <p:nvPr/>
        </p:nvPicPr>
        <p:blipFill>
          <a:blip r:embed="rId2"/>
          <a:stretch>
            <a:fillRect/>
          </a:stretch>
        </p:blipFill>
        <p:spPr>
          <a:xfrm>
            <a:off x="872109" y="1239927"/>
            <a:ext cx="6467094" cy="3067002"/>
          </a:xfrm>
          <a:prstGeom prst="rect">
            <a:avLst/>
          </a:prstGeom>
        </p:spPr>
      </p:pic>
    </p:spTree>
    <p:extLst>
      <p:ext uri="{BB962C8B-B14F-4D97-AF65-F5344CB8AC3E}">
        <p14:creationId xmlns:p14="http://schemas.microsoft.com/office/powerpoint/2010/main" val="2385935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518277"/>
          </a:xfrm>
        </p:spPr>
        <p:txBody>
          <a:bodyPr/>
          <a:lstStyle/>
          <a:p>
            <a:pPr algn="ctr"/>
            <a:r>
              <a:rPr lang="en-US" sz="2800" b="1" dirty="0">
                <a:latin typeface="+mj-lt"/>
              </a:rPr>
              <a:t>Discussion on Results</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55956" y="943661"/>
            <a:ext cx="6953098" cy="3043123"/>
          </a:xfrm>
        </p:spPr>
        <p:txBody>
          <a:bodyPr/>
          <a:lstStyle/>
          <a:p>
            <a:pPr marL="1054100" lvl="1" indent="-457200">
              <a:buFont typeface="Courier New" panose="02070309020205020404" pitchFamily="49" charset="0"/>
              <a:buChar char="o"/>
            </a:pPr>
            <a:endParaRPr lang="en-US" sz="1200" dirty="0"/>
          </a:p>
          <a:p>
            <a:pPr marL="1054100" lvl="1" indent="-457200">
              <a:buFont typeface="+mj-lt"/>
              <a:buAutoNum type="arabicPeriod" startAt="4"/>
            </a:pPr>
            <a:r>
              <a:rPr lang="en-US" sz="1400" b="1" dirty="0"/>
              <a:t>Top 5 Cities with Events Scatter Plot:</a:t>
            </a:r>
          </a:p>
          <a:p>
            <a:pPr marL="1054100" lvl="1" indent="-457200">
              <a:buFont typeface="+mj-lt"/>
              <a:buAutoNum type="arabicPeriod" startAt="4"/>
            </a:pPr>
            <a:endParaRPr lang="en-US" sz="1600" b="1" dirty="0"/>
          </a:p>
          <a:p>
            <a:pPr marL="1054100" lvl="1" indent="-457200">
              <a:buFont typeface="Arial" panose="020B0604020202020204" pitchFamily="34" charset="0"/>
              <a:buChar char="•"/>
            </a:pPr>
            <a:r>
              <a:rPr lang="en-US" sz="1200" dirty="0"/>
              <a:t>Purpose: To focus on urban centers with a high frequency of events.</a:t>
            </a:r>
          </a:p>
          <a:p>
            <a:pPr marL="1054100" lvl="1" indent="-457200">
              <a:buFont typeface="Arial" panose="020B0604020202020204" pitchFamily="34" charset="0"/>
              <a:buChar char="•"/>
            </a:pPr>
            <a:endParaRPr lang="en-US" sz="1200" dirty="0"/>
          </a:p>
          <a:p>
            <a:pPr marL="1054100" lvl="1" indent="-457200">
              <a:buFont typeface="Arial" panose="020B0604020202020204" pitchFamily="34" charset="0"/>
              <a:buChar char="•"/>
            </a:pPr>
            <a:r>
              <a:rPr lang="en-US" sz="1200" dirty="0"/>
              <a:t>Analysis: By pinpointing where significant events occur, particularly in urban settings, this plot provides insights into geographic and possibly urban-specific challenges (like dense traffic or complex intersections).</a:t>
            </a:r>
          </a:p>
          <a:p>
            <a:pPr marL="1054100" lvl="1" indent="-457200">
              <a:buFont typeface="Arial" panose="020B0604020202020204" pitchFamily="34" charset="0"/>
              <a:buChar char="•"/>
            </a:pPr>
            <a:endParaRPr lang="en-US" sz="1200" dirty="0"/>
          </a:p>
          <a:p>
            <a:pPr marL="1054100" lvl="1" indent="-457200">
              <a:buFont typeface="Arial" panose="020B0604020202020204" pitchFamily="34" charset="0"/>
              <a:buChar char="•"/>
            </a:pPr>
            <a:r>
              <a:rPr lang="en-US" sz="1200" dirty="0"/>
              <a:t>Conclusion: City-specific strategies, including collaboration with local traffic management authorities, could be developed to address unique challenges faced in these areas.</a:t>
            </a:r>
          </a:p>
        </p:txBody>
      </p:sp>
    </p:spTree>
    <p:extLst>
      <p:ext uri="{BB962C8B-B14F-4D97-AF65-F5344CB8AC3E}">
        <p14:creationId xmlns:p14="http://schemas.microsoft.com/office/powerpoint/2010/main" val="642063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770651"/>
          </a:xfrm>
        </p:spPr>
        <p:txBody>
          <a:bodyPr/>
          <a:lstStyle/>
          <a:p>
            <a:pPr algn="ctr"/>
            <a:r>
              <a:rPr lang="en-US" sz="2800" b="1" dirty="0">
                <a:latin typeface="+mj-lt"/>
              </a:rPr>
              <a:t>Discussion on Results</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30352" y="1298448"/>
            <a:ext cx="7306056" cy="3235695"/>
          </a:xfrm>
        </p:spPr>
        <p:txBody>
          <a:bodyPr/>
          <a:lstStyle/>
          <a:p>
            <a:pPr marL="1054100" lvl="1" indent="-457200">
              <a:buFont typeface="Courier New" panose="02070309020205020404" pitchFamily="49" charset="0"/>
              <a:buChar char="o"/>
            </a:pPr>
            <a:endParaRPr lang="en-US" sz="1200" dirty="0"/>
          </a:p>
          <a:p>
            <a:pPr marL="1054100" lvl="1" indent="-457200">
              <a:buFont typeface="Courier New" panose="02070309020205020404" pitchFamily="49" charset="0"/>
              <a:buChar char="o"/>
            </a:pPr>
            <a:endParaRPr lang="en-US" sz="1200" dirty="0"/>
          </a:p>
        </p:txBody>
      </p:sp>
      <p:pic>
        <p:nvPicPr>
          <p:cNvPr id="7" name="Picture 6">
            <a:extLst>
              <a:ext uri="{FF2B5EF4-FFF2-40B4-BE49-F238E27FC236}">
                <a16:creationId xmlns:a16="http://schemas.microsoft.com/office/drawing/2014/main" id="{2234E8A4-A070-6606-37B7-01CA651C3A83}"/>
              </a:ext>
            </a:extLst>
          </p:cNvPr>
          <p:cNvPicPr>
            <a:picLocks noChangeAspect="1"/>
          </p:cNvPicPr>
          <p:nvPr/>
        </p:nvPicPr>
        <p:blipFill>
          <a:blip r:embed="rId2"/>
          <a:stretch>
            <a:fillRect/>
          </a:stretch>
        </p:blipFill>
        <p:spPr>
          <a:xfrm>
            <a:off x="1219810" y="1298448"/>
            <a:ext cx="6108192" cy="2833696"/>
          </a:xfrm>
          <a:prstGeom prst="rect">
            <a:avLst/>
          </a:prstGeom>
        </p:spPr>
      </p:pic>
    </p:spTree>
    <p:extLst>
      <p:ext uri="{BB962C8B-B14F-4D97-AF65-F5344CB8AC3E}">
        <p14:creationId xmlns:p14="http://schemas.microsoft.com/office/powerpoint/2010/main" val="3610347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518277"/>
          </a:xfrm>
        </p:spPr>
        <p:txBody>
          <a:bodyPr/>
          <a:lstStyle/>
          <a:p>
            <a:pPr algn="ctr"/>
            <a:r>
              <a:rPr lang="en-US" sz="2800" b="1" dirty="0">
                <a:latin typeface="+mj-lt"/>
              </a:rPr>
              <a:t>Discussion on Results</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55956" y="943661"/>
            <a:ext cx="6953098" cy="3043123"/>
          </a:xfrm>
        </p:spPr>
        <p:txBody>
          <a:bodyPr/>
          <a:lstStyle/>
          <a:p>
            <a:pPr marL="1054100" lvl="1" indent="-457200">
              <a:buFont typeface="Courier New" panose="02070309020205020404" pitchFamily="49" charset="0"/>
              <a:buChar char="o"/>
            </a:pPr>
            <a:endParaRPr lang="en-US" sz="1200" dirty="0"/>
          </a:p>
          <a:p>
            <a:pPr marL="1054100" lvl="1" indent="-457200">
              <a:buFont typeface="+mj-lt"/>
              <a:buAutoNum type="arabicPeriod" startAt="5"/>
            </a:pPr>
            <a:r>
              <a:rPr lang="en-US" sz="1400" b="1" dirty="0"/>
              <a:t>Top 5 Risky Drivers Line Plot:</a:t>
            </a:r>
          </a:p>
          <a:p>
            <a:pPr marL="1054100" lvl="1" indent="-457200">
              <a:buFont typeface="+mj-lt"/>
              <a:buAutoNum type="arabicPeriod" startAt="5"/>
            </a:pPr>
            <a:endParaRPr lang="en-US" sz="1600" b="1" dirty="0"/>
          </a:p>
          <a:p>
            <a:pPr marL="1054100" lvl="1" indent="-457200">
              <a:buFont typeface="Arial" panose="020B0604020202020204" pitchFamily="34" charset="0"/>
              <a:buChar char="•"/>
            </a:pPr>
            <a:r>
              <a:rPr lang="en-US" sz="1200" dirty="0"/>
              <a:t>Purpose: To rank drivers by their associated risk factors.</a:t>
            </a:r>
          </a:p>
          <a:p>
            <a:pPr marL="1054100" lvl="1" indent="-457200">
              <a:buFont typeface="Arial" panose="020B0604020202020204" pitchFamily="34" charset="0"/>
              <a:buChar char="•"/>
            </a:pPr>
            <a:endParaRPr lang="en-US" sz="1200" dirty="0"/>
          </a:p>
          <a:p>
            <a:pPr marL="1054100" lvl="1" indent="-457200">
              <a:buFont typeface="Arial" panose="020B0604020202020204" pitchFamily="34" charset="0"/>
              <a:buChar char="•"/>
            </a:pPr>
            <a:r>
              <a:rPr lang="en-US" sz="1200" dirty="0"/>
              <a:t>Analysis: A line plot showing risk factors associated with individual drivers helps in quickly identifying those who may require immediate intervention due to their high-risk profile.</a:t>
            </a:r>
          </a:p>
          <a:p>
            <a:pPr marL="1054100" lvl="1" indent="-457200">
              <a:buFont typeface="Arial" panose="020B0604020202020204" pitchFamily="34" charset="0"/>
              <a:buChar char="•"/>
            </a:pPr>
            <a:endParaRPr lang="en-US" sz="1200" dirty="0"/>
          </a:p>
          <a:p>
            <a:pPr marL="1054100" lvl="1" indent="-457200">
              <a:buFont typeface="Arial" panose="020B0604020202020204" pitchFamily="34" charset="0"/>
              <a:buChar char="•"/>
            </a:pPr>
            <a:r>
              <a:rPr lang="en-US" sz="1200" dirty="0"/>
              <a:t>Conclusion: Prioritizing interventions for these drivers could include advanced driving courses, more frequent vehicle inspections, or even behavioral counseling if needed.</a:t>
            </a:r>
          </a:p>
        </p:txBody>
      </p:sp>
    </p:spTree>
    <p:extLst>
      <p:ext uri="{BB962C8B-B14F-4D97-AF65-F5344CB8AC3E}">
        <p14:creationId xmlns:p14="http://schemas.microsoft.com/office/powerpoint/2010/main" val="1539300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770651"/>
          </a:xfrm>
        </p:spPr>
        <p:txBody>
          <a:bodyPr/>
          <a:lstStyle/>
          <a:p>
            <a:pPr algn="ctr"/>
            <a:r>
              <a:rPr lang="en-US" sz="2800" b="1" dirty="0">
                <a:latin typeface="+mj-lt"/>
              </a:rPr>
              <a:t>Discussion on Results</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30352" y="1298448"/>
            <a:ext cx="7306056" cy="3235695"/>
          </a:xfrm>
        </p:spPr>
        <p:txBody>
          <a:bodyPr/>
          <a:lstStyle/>
          <a:p>
            <a:pPr marL="1054100" lvl="1" indent="-457200">
              <a:buFont typeface="Courier New" panose="02070309020205020404" pitchFamily="49" charset="0"/>
              <a:buChar char="o"/>
            </a:pPr>
            <a:endParaRPr lang="en-US" sz="1200" dirty="0"/>
          </a:p>
          <a:p>
            <a:pPr marL="1054100" lvl="1" indent="-457200">
              <a:buFont typeface="Courier New" panose="02070309020205020404" pitchFamily="49" charset="0"/>
              <a:buChar char="o"/>
            </a:pPr>
            <a:endParaRPr lang="en-US" sz="1200" dirty="0"/>
          </a:p>
        </p:txBody>
      </p:sp>
      <p:pic>
        <p:nvPicPr>
          <p:cNvPr id="5" name="Picture 4">
            <a:extLst>
              <a:ext uri="{FF2B5EF4-FFF2-40B4-BE49-F238E27FC236}">
                <a16:creationId xmlns:a16="http://schemas.microsoft.com/office/drawing/2014/main" id="{D920277B-9DD8-D1C1-3793-0B4C8C4C37E7}"/>
              </a:ext>
            </a:extLst>
          </p:cNvPr>
          <p:cNvPicPr>
            <a:picLocks noChangeAspect="1"/>
          </p:cNvPicPr>
          <p:nvPr/>
        </p:nvPicPr>
        <p:blipFill>
          <a:blip r:embed="rId2"/>
          <a:stretch>
            <a:fillRect/>
          </a:stretch>
        </p:blipFill>
        <p:spPr>
          <a:xfrm>
            <a:off x="999439" y="1210665"/>
            <a:ext cx="6212434" cy="3007486"/>
          </a:xfrm>
          <a:prstGeom prst="rect">
            <a:avLst/>
          </a:prstGeom>
        </p:spPr>
      </p:pic>
    </p:spTree>
    <p:extLst>
      <p:ext uri="{BB962C8B-B14F-4D97-AF65-F5344CB8AC3E}">
        <p14:creationId xmlns:p14="http://schemas.microsoft.com/office/powerpoint/2010/main" val="1979961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6"/>
            <a:ext cx="5376672" cy="577980"/>
          </a:xfrm>
        </p:spPr>
        <p:txBody>
          <a:bodyPr/>
          <a:lstStyle/>
          <a:p>
            <a:pPr algn="ctr"/>
            <a:r>
              <a:rPr lang="en-US" sz="2800" b="1" dirty="0">
                <a:latin typeface="+mj-lt"/>
              </a:rPr>
              <a:t>Conclusion</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30352" y="942109"/>
            <a:ext cx="7306056" cy="3814618"/>
          </a:xfrm>
        </p:spPr>
        <p:txBody>
          <a:bodyPr/>
          <a:lstStyle/>
          <a:p>
            <a:pPr marL="1054100" lvl="1" indent="-457200">
              <a:buFont typeface="Courier New" panose="02070309020205020404" pitchFamily="49" charset="0"/>
              <a:buChar char="o"/>
            </a:pPr>
            <a:endParaRPr lang="en-US" sz="1200" dirty="0"/>
          </a:p>
          <a:p>
            <a:pPr marL="1054100" lvl="1" indent="-457200">
              <a:buFont typeface="Courier New" panose="02070309020205020404" pitchFamily="49" charset="0"/>
              <a:buChar char="o"/>
            </a:pPr>
            <a:r>
              <a:rPr lang="en-US" sz="1200" b="1" dirty="0"/>
              <a:t>Efficiency Recognition: </a:t>
            </a:r>
            <a:r>
              <a:rPr lang="en-US" sz="1200" dirty="0"/>
              <a:t>By evaluating driver efficiency metrics, we have pinpointed which drivers exhibit superior fuel efficiency. This insight allows for the acknowledgment of high performers and provides a benchmark to help lower-performing drivers improve, potentially leading to significant cost savings on fuel.</a:t>
            </a:r>
          </a:p>
          <a:p>
            <a:pPr marL="1054100" lvl="1" indent="-457200">
              <a:buFont typeface="Courier New" panose="02070309020205020404" pitchFamily="49" charset="0"/>
              <a:buChar char="o"/>
            </a:pPr>
            <a:endParaRPr lang="en-US" sz="1200" dirty="0"/>
          </a:p>
          <a:p>
            <a:pPr marL="1054100" lvl="1" indent="-457200">
              <a:buFont typeface="Courier New" panose="02070309020205020404" pitchFamily="49" charset="0"/>
              <a:buChar char="o"/>
            </a:pPr>
            <a:r>
              <a:rPr lang="en-US" sz="1200" b="1" dirty="0"/>
              <a:t>Safety Enhancements: </a:t>
            </a:r>
            <a:r>
              <a:rPr lang="en-US" sz="1200" dirty="0"/>
              <a:t>Our analysis of event frequencies has highlighted over speeding and unsafe following distances as the most prevalent risky behaviors. Addressing these through targeted training and real-time monitoring can drastically reduce the occurrence of such events, thereby enhancing overall road safety.</a:t>
            </a:r>
          </a:p>
          <a:p>
            <a:pPr marL="1054100" lvl="1" indent="-457200">
              <a:buFont typeface="Courier New" panose="02070309020205020404" pitchFamily="49" charset="0"/>
              <a:buChar char="o"/>
            </a:pPr>
            <a:endParaRPr lang="en-US" sz="1200" dirty="0"/>
          </a:p>
          <a:p>
            <a:pPr marL="1054100" lvl="1" indent="-457200">
              <a:buFont typeface="Courier New" panose="02070309020205020404" pitchFamily="49" charset="0"/>
              <a:buChar char="o"/>
            </a:pPr>
            <a:r>
              <a:rPr lang="en-US" sz="1200" b="1" dirty="0"/>
              <a:t>Geographical Insights: </a:t>
            </a:r>
            <a:r>
              <a:rPr lang="en-US" sz="1200" dirty="0"/>
              <a:t>The geographical distribution of events, particularly in urban centers, underscores the need for city-specific strategies to tackle unique driving challenges posed by dense traffic and complex road layouts. Collaboration with local traffic management authorities could be pivotal in mitigating these risks.</a:t>
            </a:r>
          </a:p>
          <a:p>
            <a:pPr marL="1054100" lvl="1" indent="-457200">
              <a:buFont typeface="Courier New" panose="02070309020205020404" pitchFamily="49" charset="0"/>
              <a:buChar char="o"/>
            </a:pPr>
            <a:endParaRPr lang="en-US" sz="1200" dirty="0"/>
          </a:p>
          <a:p>
            <a:pPr marL="1054100" lvl="1" indent="-457200">
              <a:buFont typeface="Courier New" panose="02070309020205020404" pitchFamily="49" charset="0"/>
              <a:buChar char="o"/>
            </a:pPr>
            <a:r>
              <a:rPr lang="en-US" sz="1200" b="1" dirty="0"/>
              <a:t>Risk Management: </a:t>
            </a:r>
            <a:r>
              <a:rPr lang="en-US" sz="1200" dirty="0"/>
              <a:t>The project's ability to quantify risk through a calculated 'Risk Factor' for each driver enables targeted interventions. Drivers with high risk factors could benefit from additional safety training, frequent vehicle inspections, or behavioral counseling, contributing to a safer driving environment.</a:t>
            </a:r>
          </a:p>
        </p:txBody>
      </p:sp>
    </p:spTree>
    <p:extLst>
      <p:ext uri="{BB962C8B-B14F-4D97-AF65-F5344CB8AC3E}">
        <p14:creationId xmlns:p14="http://schemas.microsoft.com/office/powerpoint/2010/main" val="2788793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CE6F94-AEDA-101F-10FE-491F40276170}"/>
              </a:ext>
            </a:extLst>
          </p:cNvPr>
          <p:cNvSpPr>
            <a:spLocks noGrp="1"/>
          </p:cNvSpPr>
          <p:nvPr>
            <p:ph type="title" idx="2"/>
          </p:nvPr>
        </p:nvSpPr>
        <p:spPr>
          <a:xfrm>
            <a:off x="1298448" y="1892808"/>
            <a:ext cx="6300216" cy="1307592"/>
          </a:xfrm>
        </p:spPr>
        <p:txBody>
          <a:bodyPr/>
          <a:lstStyle/>
          <a:p>
            <a:pPr algn="ctr"/>
            <a:r>
              <a:rPr lang="en-US" dirty="0"/>
              <a:t>Thank You</a:t>
            </a:r>
          </a:p>
        </p:txBody>
      </p:sp>
    </p:spTree>
    <p:extLst>
      <p:ext uri="{BB962C8B-B14F-4D97-AF65-F5344CB8AC3E}">
        <p14:creationId xmlns:p14="http://schemas.microsoft.com/office/powerpoint/2010/main" val="413582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43"/>
          <p:cNvSpPr/>
          <p:nvPr/>
        </p:nvSpPr>
        <p:spPr>
          <a:xfrm>
            <a:off x="549863" y="1302827"/>
            <a:ext cx="1658100" cy="1658100"/>
          </a:xfrm>
          <a:prstGeom prst="ellipse">
            <a:avLst/>
          </a:prstGeom>
          <a:solidFill>
            <a:srgbClr val="4AAF9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47" name="Google Shape;847;p43"/>
          <p:cNvSpPr txBox="1">
            <a:spLocks noGrp="1"/>
          </p:cNvSpPr>
          <p:nvPr>
            <p:ph type="title"/>
          </p:nvPr>
        </p:nvSpPr>
        <p:spPr>
          <a:xfrm>
            <a:off x="3130906" y="884927"/>
            <a:ext cx="4031436" cy="676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100"/>
              <a:buNone/>
            </a:pPr>
            <a:r>
              <a:rPr lang="en-GB" sz="2700" b="1" dirty="0">
                <a:latin typeface="Arial"/>
                <a:ea typeface="Arial"/>
                <a:cs typeface="Arial"/>
                <a:sym typeface="Arial"/>
              </a:rPr>
              <a:t>Problem Statement</a:t>
            </a:r>
            <a:endParaRPr sz="2700" b="1" dirty="0">
              <a:latin typeface="Arial"/>
              <a:ea typeface="Arial"/>
              <a:cs typeface="Arial"/>
              <a:sym typeface="Arial"/>
            </a:endParaRPr>
          </a:p>
        </p:txBody>
      </p:sp>
      <p:sp>
        <p:nvSpPr>
          <p:cNvPr id="848" name="Google Shape;848;p43"/>
          <p:cNvSpPr txBox="1">
            <a:spLocks noGrp="1"/>
          </p:cNvSpPr>
          <p:nvPr>
            <p:ph type="body" idx="1"/>
          </p:nvPr>
        </p:nvSpPr>
        <p:spPr>
          <a:xfrm>
            <a:off x="2782811" y="1666681"/>
            <a:ext cx="6191839" cy="2995564"/>
          </a:xfrm>
          <a:prstGeom prst="rect">
            <a:avLst/>
          </a:prstGeom>
          <a:noFill/>
          <a:ln>
            <a:noFill/>
          </a:ln>
        </p:spPr>
        <p:txBody>
          <a:bodyPr spcFirstLastPara="1" wrap="square" lIns="91425" tIns="91425" rIns="91425" bIns="91425" anchor="t" anchorCtr="0">
            <a:noAutofit/>
          </a:bodyPr>
          <a:lstStyle/>
          <a:p>
            <a:pPr marL="285750" indent="-285750">
              <a:spcAft>
                <a:spcPts val="1600"/>
              </a:spcAft>
              <a:buFont typeface="Courier New" panose="02070309020205020404" pitchFamily="49" charset="0"/>
              <a:buChar char="o"/>
            </a:pPr>
            <a:r>
              <a:rPr lang="en-GB" sz="1600" dirty="0">
                <a:latin typeface="Arial"/>
                <a:ea typeface="Arial"/>
                <a:cs typeface="Arial"/>
                <a:sym typeface="Arial"/>
              </a:rPr>
              <a:t>Challenges in effectively ensuring and enforcing compliance among all drivers within the fleet poses a significant threat to the company's operational efficiency, financial stability, and overall reputation. </a:t>
            </a:r>
            <a:endParaRPr sz="1600" dirty="0"/>
          </a:p>
        </p:txBody>
      </p:sp>
      <p:grpSp>
        <p:nvGrpSpPr>
          <p:cNvPr id="849" name="Google Shape;849;p43"/>
          <p:cNvGrpSpPr/>
          <p:nvPr/>
        </p:nvGrpSpPr>
        <p:grpSpPr>
          <a:xfrm>
            <a:off x="668198" y="1785600"/>
            <a:ext cx="1421430" cy="692554"/>
            <a:chOff x="238125" y="1117225"/>
            <a:chExt cx="7139275" cy="3478425"/>
          </a:xfrm>
        </p:grpSpPr>
        <p:sp>
          <p:nvSpPr>
            <p:cNvPr id="850" name="Google Shape;850;p43"/>
            <p:cNvSpPr/>
            <p:nvPr/>
          </p:nvSpPr>
          <p:spPr>
            <a:xfrm>
              <a:off x="948075" y="3675950"/>
              <a:ext cx="952175" cy="919700"/>
            </a:xfrm>
            <a:custGeom>
              <a:avLst/>
              <a:gdLst/>
              <a:ahLst/>
              <a:cxnLst/>
              <a:rect l="l" t="t" r="r" b="b"/>
              <a:pathLst>
                <a:path w="38087" h="36788" extrusionOk="0">
                  <a:moveTo>
                    <a:pt x="19165" y="0"/>
                  </a:moveTo>
                  <a:cubicBezTo>
                    <a:pt x="18895" y="0"/>
                    <a:pt x="18624" y="6"/>
                    <a:pt x="18351" y="17"/>
                  </a:cubicBezTo>
                  <a:cubicBezTo>
                    <a:pt x="7945" y="478"/>
                    <a:pt x="0" y="9167"/>
                    <a:pt x="538" y="19316"/>
                  </a:cubicBezTo>
                  <a:cubicBezTo>
                    <a:pt x="1062" y="29169"/>
                    <a:pt x="9305" y="36788"/>
                    <a:pt x="19125" y="36788"/>
                  </a:cubicBezTo>
                  <a:cubicBezTo>
                    <a:pt x="19396" y="36788"/>
                    <a:pt x="19667" y="36782"/>
                    <a:pt x="19940" y="36770"/>
                  </a:cubicBezTo>
                  <a:cubicBezTo>
                    <a:pt x="30090" y="36335"/>
                    <a:pt x="38086" y="27851"/>
                    <a:pt x="37753" y="17702"/>
                  </a:cubicBezTo>
                  <a:cubicBezTo>
                    <a:pt x="37454" y="7818"/>
                    <a:pt x="29206" y="0"/>
                    <a:pt x="1916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1" name="Google Shape;851;p43"/>
            <p:cNvSpPr/>
            <p:nvPr/>
          </p:nvSpPr>
          <p:spPr>
            <a:xfrm>
              <a:off x="5032225" y="3675950"/>
              <a:ext cx="952175" cy="919700"/>
            </a:xfrm>
            <a:custGeom>
              <a:avLst/>
              <a:gdLst/>
              <a:ahLst/>
              <a:cxnLst/>
              <a:rect l="l" t="t" r="r" b="b"/>
              <a:pathLst>
                <a:path w="38087" h="36788" extrusionOk="0">
                  <a:moveTo>
                    <a:pt x="19189" y="0"/>
                  </a:moveTo>
                  <a:cubicBezTo>
                    <a:pt x="18919" y="0"/>
                    <a:pt x="18649" y="6"/>
                    <a:pt x="18377" y="17"/>
                  </a:cubicBezTo>
                  <a:cubicBezTo>
                    <a:pt x="7971" y="478"/>
                    <a:pt x="0" y="9167"/>
                    <a:pt x="564" y="19316"/>
                  </a:cubicBezTo>
                  <a:cubicBezTo>
                    <a:pt x="1088" y="29169"/>
                    <a:pt x="9331" y="36788"/>
                    <a:pt x="19127" y="36788"/>
                  </a:cubicBezTo>
                  <a:cubicBezTo>
                    <a:pt x="19397" y="36788"/>
                    <a:pt x="19668" y="36782"/>
                    <a:pt x="19941" y="36770"/>
                  </a:cubicBezTo>
                  <a:cubicBezTo>
                    <a:pt x="30116" y="36335"/>
                    <a:pt x="38087" y="27851"/>
                    <a:pt x="37779" y="17702"/>
                  </a:cubicBezTo>
                  <a:cubicBezTo>
                    <a:pt x="37455" y="7818"/>
                    <a:pt x="29206" y="0"/>
                    <a:pt x="1918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2" name="Google Shape;852;p43"/>
            <p:cNvSpPr/>
            <p:nvPr/>
          </p:nvSpPr>
          <p:spPr>
            <a:xfrm>
              <a:off x="2870325" y="1117225"/>
              <a:ext cx="4507075" cy="2190100"/>
            </a:xfrm>
            <a:custGeom>
              <a:avLst/>
              <a:gdLst/>
              <a:ahLst/>
              <a:cxnLst/>
              <a:rect l="l" t="t" r="r" b="b"/>
              <a:pathLst>
                <a:path w="180283" h="87604" extrusionOk="0">
                  <a:moveTo>
                    <a:pt x="5024" y="0"/>
                  </a:moveTo>
                  <a:lnTo>
                    <a:pt x="821" y="85194"/>
                  </a:lnTo>
                  <a:lnTo>
                    <a:pt x="0" y="87603"/>
                  </a:lnTo>
                  <a:lnTo>
                    <a:pt x="140761" y="87603"/>
                  </a:lnTo>
                  <a:lnTo>
                    <a:pt x="147322" y="73097"/>
                  </a:lnTo>
                  <a:lnTo>
                    <a:pt x="12303" y="73097"/>
                  </a:lnTo>
                  <a:lnTo>
                    <a:pt x="20863" y="62383"/>
                  </a:lnTo>
                  <a:lnTo>
                    <a:pt x="152166" y="62383"/>
                  </a:lnTo>
                  <a:lnTo>
                    <a:pt x="158728" y="47877"/>
                  </a:lnTo>
                  <a:lnTo>
                    <a:pt x="32474" y="47877"/>
                  </a:lnTo>
                  <a:lnTo>
                    <a:pt x="41009" y="37163"/>
                  </a:lnTo>
                  <a:lnTo>
                    <a:pt x="163546" y="37163"/>
                  </a:lnTo>
                  <a:lnTo>
                    <a:pt x="170107" y="22657"/>
                  </a:lnTo>
                  <a:lnTo>
                    <a:pt x="52619" y="22657"/>
                  </a:lnTo>
                  <a:lnTo>
                    <a:pt x="59565" y="13943"/>
                  </a:lnTo>
                  <a:lnTo>
                    <a:pt x="174157" y="13943"/>
                  </a:lnTo>
                  <a:lnTo>
                    <a:pt x="18028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3" name="Google Shape;853;p43"/>
            <p:cNvSpPr/>
            <p:nvPr/>
          </p:nvSpPr>
          <p:spPr>
            <a:xfrm>
              <a:off x="238125" y="1683625"/>
              <a:ext cx="2751400" cy="2533550"/>
            </a:xfrm>
            <a:custGeom>
              <a:avLst/>
              <a:gdLst/>
              <a:ahLst/>
              <a:cxnLst/>
              <a:rect l="l" t="t" r="r" b="b"/>
              <a:pathLst>
                <a:path w="110056" h="101342" extrusionOk="0">
                  <a:moveTo>
                    <a:pt x="78276" y="7305"/>
                  </a:moveTo>
                  <a:cubicBezTo>
                    <a:pt x="78301" y="7305"/>
                    <a:pt x="78326" y="7305"/>
                    <a:pt x="78351" y="7305"/>
                  </a:cubicBezTo>
                  <a:lnTo>
                    <a:pt x="96831" y="7921"/>
                  </a:lnTo>
                  <a:cubicBezTo>
                    <a:pt x="99599" y="7997"/>
                    <a:pt x="101726" y="10355"/>
                    <a:pt x="101572" y="13098"/>
                  </a:cubicBezTo>
                  <a:lnTo>
                    <a:pt x="99599" y="43777"/>
                  </a:lnTo>
                  <a:cubicBezTo>
                    <a:pt x="99447" y="46358"/>
                    <a:pt x="97296" y="48340"/>
                    <a:pt x="94725" y="48340"/>
                  </a:cubicBezTo>
                  <a:cubicBezTo>
                    <a:pt x="94692" y="48340"/>
                    <a:pt x="94659" y="48340"/>
                    <a:pt x="94626" y="48339"/>
                  </a:cubicBezTo>
                  <a:lnTo>
                    <a:pt x="57027" y="47442"/>
                  </a:lnTo>
                  <a:cubicBezTo>
                    <a:pt x="53208" y="47339"/>
                    <a:pt x="50978" y="43059"/>
                    <a:pt x="53080" y="39881"/>
                  </a:cubicBezTo>
                  <a:lnTo>
                    <a:pt x="72610" y="10381"/>
                  </a:lnTo>
                  <a:cubicBezTo>
                    <a:pt x="73878" y="8454"/>
                    <a:pt x="75998" y="7305"/>
                    <a:pt x="78276" y="7305"/>
                  </a:cubicBezTo>
                  <a:close/>
                  <a:moveTo>
                    <a:pt x="73209" y="0"/>
                  </a:moveTo>
                  <a:cubicBezTo>
                    <a:pt x="71192" y="0"/>
                    <a:pt x="69257" y="818"/>
                    <a:pt x="67869" y="2282"/>
                  </a:cubicBezTo>
                  <a:lnTo>
                    <a:pt x="34959" y="47750"/>
                  </a:lnTo>
                  <a:lnTo>
                    <a:pt x="23657" y="47647"/>
                  </a:lnTo>
                  <a:cubicBezTo>
                    <a:pt x="23594" y="47646"/>
                    <a:pt x="23531" y="47646"/>
                    <a:pt x="23468" y="47646"/>
                  </a:cubicBezTo>
                  <a:cubicBezTo>
                    <a:pt x="12399" y="47646"/>
                    <a:pt x="2841" y="56604"/>
                    <a:pt x="2127" y="67715"/>
                  </a:cubicBezTo>
                  <a:lnTo>
                    <a:pt x="0" y="101342"/>
                  </a:lnTo>
                  <a:lnTo>
                    <a:pt x="16198" y="101342"/>
                  </a:lnTo>
                  <a:lnTo>
                    <a:pt x="15506" y="98087"/>
                  </a:lnTo>
                  <a:cubicBezTo>
                    <a:pt x="15506" y="79787"/>
                    <a:pt x="30346" y="64947"/>
                    <a:pt x="48646" y="64947"/>
                  </a:cubicBezTo>
                  <a:lnTo>
                    <a:pt x="106006" y="64947"/>
                  </a:lnTo>
                  <a:lnTo>
                    <a:pt x="110056" y="1411"/>
                  </a:lnTo>
                  <a:cubicBezTo>
                    <a:pt x="109441" y="1180"/>
                    <a:pt x="108800" y="1052"/>
                    <a:pt x="108159" y="1026"/>
                  </a:cubicBezTo>
                  <a:lnTo>
                    <a:pt x="73302" y="1"/>
                  </a:lnTo>
                  <a:cubicBezTo>
                    <a:pt x="73271" y="1"/>
                    <a:pt x="73240" y="0"/>
                    <a:pt x="7320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4" name="Google Shape;854;p43"/>
            <p:cNvSpPr/>
            <p:nvPr/>
          </p:nvSpPr>
          <p:spPr>
            <a:xfrm>
              <a:off x="2393600" y="4051850"/>
              <a:ext cx="2318275" cy="167900"/>
            </a:xfrm>
            <a:custGeom>
              <a:avLst/>
              <a:gdLst/>
              <a:ahLst/>
              <a:cxnLst/>
              <a:rect l="l" t="t" r="r" b="b"/>
              <a:pathLst>
                <a:path w="92731" h="6716" extrusionOk="0">
                  <a:moveTo>
                    <a:pt x="1" y="0"/>
                  </a:moveTo>
                  <a:lnTo>
                    <a:pt x="1" y="6715"/>
                  </a:lnTo>
                  <a:lnTo>
                    <a:pt x="92730" y="6715"/>
                  </a:lnTo>
                  <a:lnTo>
                    <a:pt x="9273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5" name="Google Shape;855;p43"/>
            <p:cNvSpPr/>
            <p:nvPr/>
          </p:nvSpPr>
          <p:spPr>
            <a:xfrm>
              <a:off x="2142425" y="3592425"/>
              <a:ext cx="2825100" cy="167900"/>
            </a:xfrm>
            <a:custGeom>
              <a:avLst/>
              <a:gdLst/>
              <a:ahLst/>
              <a:cxnLst/>
              <a:rect l="l" t="t" r="r" b="b"/>
              <a:pathLst>
                <a:path w="113004" h="6716" extrusionOk="0">
                  <a:moveTo>
                    <a:pt x="1" y="1"/>
                  </a:moveTo>
                  <a:lnTo>
                    <a:pt x="1" y="6716"/>
                  </a:lnTo>
                  <a:lnTo>
                    <a:pt x="113004" y="6716"/>
                  </a:lnTo>
                  <a:lnTo>
                    <a:pt x="11300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856" name="Google Shape;856;p43"/>
          <p:cNvSpPr txBox="1">
            <a:spLocks noGrp="1"/>
          </p:cNvSpPr>
          <p:nvPr>
            <p:ph type="title"/>
          </p:nvPr>
        </p:nvSpPr>
        <p:spPr>
          <a:xfrm>
            <a:off x="350889" y="3114384"/>
            <a:ext cx="2157600" cy="518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100"/>
              <a:buNone/>
            </a:pPr>
            <a:r>
              <a:rPr lang="en-GB" sz="2800" b="1" dirty="0">
                <a:solidFill>
                  <a:schemeClr val="accent2"/>
                </a:solidFill>
                <a:latin typeface="Arial"/>
                <a:ea typeface="Arial"/>
                <a:cs typeface="Arial"/>
                <a:sym typeface="Arial"/>
              </a:rPr>
              <a:t>TRUCKING</a:t>
            </a:r>
            <a:endParaRPr sz="2800" b="1" dirty="0">
              <a:solidFill>
                <a:schemeClr val="accent2"/>
              </a:solidFill>
              <a:latin typeface="Arial"/>
              <a:ea typeface="Arial"/>
              <a:cs typeface="Arial"/>
              <a:sym typeface="Arial"/>
            </a:endParaRPr>
          </a:p>
        </p:txBody>
      </p:sp>
      <p:sp>
        <p:nvSpPr>
          <p:cNvPr id="857" name="Google Shape;857;p43"/>
          <p:cNvSpPr txBox="1">
            <a:spLocks noGrp="1"/>
          </p:cNvSpPr>
          <p:nvPr>
            <p:ph type="body" idx="1"/>
          </p:nvPr>
        </p:nvSpPr>
        <p:spPr>
          <a:xfrm>
            <a:off x="350889" y="3587257"/>
            <a:ext cx="2157600" cy="396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GB" sz="1500">
                <a:latin typeface="Arial"/>
                <a:ea typeface="Arial"/>
                <a:cs typeface="Arial"/>
                <a:sym typeface="Arial"/>
              </a:rPr>
              <a:t>C O M P A N Y</a:t>
            </a:r>
            <a:endParaRPr sz="15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44"/>
          <p:cNvSpPr/>
          <p:nvPr/>
        </p:nvSpPr>
        <p:spPr>
          <a:xfrm>
            <a:off x="549863" y="1220604"/>
            <a:ext cx="1658100" cy="1658100"/>
          </a:xfrm>
          <a:prstGeom prst="ellipse">
            <a:avLst/>
          </a:prstGeom>
          <a:solidFill>
            <a:srgbClr val="4AAF9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3" name="Google Shape;863;p44"/>
          <p:cNvSpPr txBox="1">
            <a:spLocks noGrp="1"/>
          </p:cNvSpPr>
          <p:nvPr>
            <p:ph type="title"/>
          </p:nvPr>
        </p:nvSpPr>
        <p:spPr>
          <a:xfrm>
            <a:off x="4290764" y="465827"/>
            <a:ext cx="3390900" cy="676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100"/>
              <a:buNone/>
            </a:pPr>
            <a:r>
              <a:rPr lang="en-GB" sz="2700" b="1" dirty="0">
                <a:latin typeface="Arial"/>
                <a:ea typeface="Arial"/>
                <a:cs typeface="Arial"/>
                <a:sym typeface="Arial"/>
              </a:rPr>
              <a:t>Objectives</a:t>
            </a:r>
            <a:endParaRPr sz="2700" b="1" dirty="0">
              <a:latin typeface="Arial"/>
              <a:ea typeface="Arial"/>
              <a:cs typeface="Arial"/>
              <a:sym typeface="Arial"/>
            </a:endParaRPr>
          </a:p>
        </p:txBody>
      </p:sp>
      <p:sp>
        <p:nvSpPr>
          <p:cNvPr id="864" name="Google Shape;864;p44"/>
          <p:cNvSpPr txBox="1">
            <a:spLocks noGrp="1"/>
          </p:cNvSpPr>
          <p:nvPr>
            <p:ph type="body" idx="1"/>
          </p:nvPr>
        </p:nvSpPr>
        <p:spPr>
          <a:xfrm>
            <a:off x="2486634" y="1126202"/>
            <a:ext cx="6191839" cy="2995564"/>
          </a:xfrm>
          <a:prstGeom prst="rect">
            <a:avLst/>
          </a:prstGeom>
          <a:noFill/>
          <a:ln>
            <a:noFill/>
          </a:ln>
        </p:spPr>
        <p:txBody>
          <a:bodyPr spcFirstLastPara="1" wrap="square" lIns="91425" tIns="91425" rIns="91425" bIns="91425" anchor="t" anchorCtr="0">
            <a:noAutofit/>
          </a:bodyPr>
          <a:lstStyle/>
          <a:p>
            <a:pPr marL="279400" lvl="0" indent="-292100" algn="l" rtl="0">
              <a:lnSpc>
                <a:spcPct val="100000"/>
              </a:lnSpc>
              <a:spcBef>
                <a:spcPts val="0"/>
              </a:spcBef>
              <a:spcAft>
                <a:spcPts val="0"/>
              </a:spcAft>
              <a:buSzPts val="1600"/>
              <a:buFont typeface="Courier New" panose="02070309020205020404" pitchFamily="49" charset="0"/>
              <a:buChar char="o"/>
            </a:pPr>
            <a:r>
              <a:rPr lang="en-GB" sz="1600" dirty="0">
                <a:latin typeface="Arial"/>
                <a:ea typeface="Arial"/>
                <a:cs typeface="Arial"/>
                <a:sym typeface="Arial"/>
              </a:rPr>
              <a:t>Implement measures to enhance driver safety, reduce accidents, and minimize associated costs such as insurance premiums and vehicle repairs.</a:t>
            </a:r>
            <a:endParaRPr sz="1600" dirty="0"/>
          </a:p>
          <a:p>
            <a:pPr marL="279400" lvl="0" indent="-292100" algn="l" rtl="0">
              <a:lnSpc>
                <a:spcPct val="100000"/>
              </a:lnSpc>
              <a:spcBef>
                <a:spcPts val="1600"/>
              </a:spcBef>
              <a:spcAft>
                <a:spcPts val="0"/>
              </a:spcAft>
              <a:buSzPts val="1600"/>
              <a:buFont typeface="Courier New" panose="02070309020205020404" pitchFamily="49" charset="0"/>
              <a:buChar char="o"/>
            </a:pPr>
            <a:r>
              <a:rPr lang="en-GB" sz="1600" dirty="0">
                <a:latin typeface="Arial"/>
                <a:ea typeface="Arial"/>
                <a:cs typeface="Arial"/>
                <a:sym typeface="Arial"/>
              </a:rPr>
              <a:t>Increase revenue generation and optimize cost-effective operations to enhance overall profitability in trucking operations</a:t>
            </a:r>
            <a:endParaRPr sz="1600" dirty="0"/>
          </a:p>
          <a:p>
            <a:pPr marL="279400" lvl="0" indent="-292100" algn="l" rtl="0">
              <a:lnSpc>
                <a:spcPct val="100000"/>
              </a:lnSpc>
              <a:spcBef>
                <a:spcPts val="1600"/>
              </a:spcBef>
              <a:spcAft>
                <a:spcPts val="0"/>
              </a:spcAft>
              <a:buSzPts val="1600"/>
              <a:buFont typeface="Courier New" panose="02070309020205020404" pitchFamily="49" charset="0"/>
              <a:buChar char="o"/>
            </a:pPr>
            <a:r>
              <a:rPr lang="en-GB" sz="1600" dirty="0">
                <a:latin typeface="Arial"/>
                <a:ea typeface="Arial"/>
                <a:cs typeface="Arial"/>
                <a:sym typeface="Arial"/>
              </a:rPr>
              <a:t>Streamline processes, improve resource utilization, and reduce downtime to enhance operational efficiency and minimize associated costs.</a:t>
            </a:r>
            <a:endParaRPr sz="1600" dirty="0"/>
          </a:p>
          <a:p>
            <a:pPr marL="0" lvl="0" indent="0" algn="l" rtl="0">
              <a:lnSpc>
                <a:spcPct val="100000"/>
              </a:lnSpc>
              <a:spcBef>
                <a:spcPts val="1600"/>
              </a:spcBef>
              <a:spcAft>
                <a:spcPts val="1600"/>
              </a:spcAft>
              <a:buSzPts val="1400"/>
              <a:buNone/>
            </a:pPr>
            <a:endParaRPr sz="1600" dirty="0">
              <a:latin typeface="Arial"/>
              <a:ea typeface="Arial"/>
              <a:cs typeface="Arial"/>
              <a:sym typeface="Arial"/>
            </a:endParaRPr>
          </a:p>
        </p:txBody>
      </p:sp>
      <p:grpSp>
        <p:nvGrpSpPr>
          <p:cNvPr id="865" name="Google Shape;865;p44"/>
          <p:cNvGrpSpPr/>
          <p:nvPr/>
        </p:nvGrpSpPr>
        <p:grpSpPr>
          <a:xfrm>
            <a:off x="708047" y="1703377"/>
            <a:ext cx="1421430" cy="692554"/>
            <a:chOff x="238125" y="1117225"/>
            <a:chExt cx="7139275" cy="3478425"/>
          </a:xfrm>
        </p:grpSpPr>
        <p:sp>
          <p:nvSpPr>
            <p:cNvPr id="866" name="Google Shape;866;p44"/>
            <p:cNvSpPr/>
            <p:nvPr/>
          </p:nvSpPr>
          <p:spPr>
            <a:xfrm>
              <a:off x="948075" y="3675950"/>
              <a:ext cx="952175" cy="919700"/>
            </a:xfrm>
            <a:custGeom>
              <a:avLst/>
              <a:gdLst/>
              <a:ahLst/>
              <a:cxnLst/>
              <a:rect l="l" t="t" r="r" b="b"/>
              <a:pathLst>
                <a:path w="38087" h="36788" extrusionOk="0">
                  <a:moveTo>
                    <a:pt x="19165" y="0"/>
                  </a:moveTo>
                  <a:cubicBezTo>
                    <a:pt x="18895" y="0"/>
                    <a:pt x="18624" y="6"/>
                    <a:pt x="18351" y="17"/>
                  </a:cubicBezTo>
                  <a:cubicBezTo>
                    <a:pt x="7945" y="478"/>
                    <a:pt x="0" y="9167"/>
                    <a:pt x="538" y="19316"/>
                  </a:cubicBezTo>
                  <a:cubicBezTo>
                    <a:pt x="1062" y="29169"/>
                    <a:pt x="9305" y="36788"/>
                    <a:pt x="19125" y="36788"/>
                  </a:cubicBezTo>
                  <a:cubicBezTo>
                    <a:pt x="19396" y="36788"/>
                    <a:pt x="19667" y="36782"/>
                    <a:pt x="19940" y="36770"/>
                  </a:cubicBezTo>
                  <a:cubicBezTo>
                    <a:pt x="30090" y="36335"/>
                    <a:pt x="38086" y="27851"/>
                    <a:pt x="37753" y="17702"/>
                  </a:cubicBezTo>
                  <a:cubicBezTo>
                    <a:pt x="37454" y="7818"/>
                    <a:pt x="29206" y="0"/>
                    <a:pt x="1916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7" name="Google Shape;867;p44"/>
            <p:cNvSpPr/>
            <p:nvPr/>
          </p:nvSpPr>
          <p:spPr>
            <a:xfrm>
              <a:off x="5032225" y="3675950"/>
              <a:ext cx="952175" cy="919700"/>
            </a:xfrm>
            <a:custGeom>
              <a:avLst/>
              <a:gdLst/>
              <a:ahLst/>
              <a:cxnLst/>
              <a:rect l="l" t="t" r="r" b="b"/>
              <a:pathLst>
                <a:path w="38087" h="36788" extrusionOk="0">
                  <a:moveTo>
                    <a:pt x="19189" y="0"/>
                  </a:moveTo>
                  <a:cubicBezTo>
                    <a:pt x="18919" y="0"/>
                    <a:pt x="18649" y="6"/>
                    <a:pt x="18377" y="17"/>
                  </a:cubicBezTo>
                  <a:cubicBezTo>
                    <a:pt x="7971" y="478"/>
                    <a:pt x="0" y="9167"/>
                    <a:pt x="564" y="19316"/>
                  </a:cubicBezTo>
                  <a:cubicBezTo>
                    <a:pt x="1088" y="29169"/>
                    <a:pt x="9331" y="36788"/>
                    <a:pt x="19127" y="36788"/>
                  </a:cubicBezTo>
                  <a:cubicBezTo>
                    <a:pt x="19397" y="36788"/>
                    <a:pt x="19668" y="36782"/>
                    <a:pt x="19941" y="36770"/>
                  </a:cubicBezTo>
                  <a:cubicBezTo>
                    <a:pt x="30116" y="36335"/>
                    <a:pt x="38087" y="27851"/>
                    <a:pt x="37779" y="17702"/>
                  </a:cubicBezTo>
                  <a:cubicBezTo>
                    <a:pt x="37455" y="7818"/>
                    <a:pt x="29206" y="0"/>
                    <a:pt x="1918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8" name="Google Shape;868;p44"/>
            <p:cNvSpPr/>
            <p:nvPr/>
          </p:nvSpPr>
          <p:spPr>
            <a:xfrm>
              <a:off x="2870325" y="1117225"/>
              <a:ext cx="4507075" cy="2190100"/>
            </a:xfrm>
            <a:custGeom>
              <a:avLst/>
              <a:gdLst/>
              <a:ahLst/>
              <a:cxnLst/>
              <a:rect l="l" t="t" r="r" b="b"/>
              <a:pathLst>
                <a:path w="180283" h="87604" extrusionOk="0">
                  <a:moveTo>
                    <a:pt x="5024" y="0"/>
                  </a:moveTo>
                  <a:lnTo>
                    <a:pt x="821" y="85194"/>
                  </a:lnTo>
                  <a:lnTo>
                    <a:pt x="0" y="87603"/>
                  </a:lnTo>
                  <a:lnTo>
                    <a:pt x="140761" y="87603"/>
                  </a:lnTo>
                  <a:lnTo>
                    <a:pt x="147322" y="73097"/>
                  </a:lnTo>
                  <a:lnTo>
                    <a:pt x="12303" y="73097"/>
                  </a:lnTo>
                  <a:lnTo>
                    <a:pt x="20863" y="62383"/>
                  </a:lnTo>
                  <a:lnTo>
                    <a:pt x="152166" y="62383"/>
                  </a:lnTo>
                  <a:lnTo>
                    <a:pt x="158728" y="47877"/>
                  </a:lnTo>
                  <a:lnTo>
                    <a:pt x="32474" y="47877"/>
                  </a:lnTo>
                  <a:lnTo>
                    <a:pt x="41009" y="37163"/>
                  </a:lnTo>
                  <a:lnTo>
                    <a:pt x="163546" y="37163"/>
                  </a:lnTo>
                  <a:lnTo>
                    <a:pt x="170107" y="22657"/>
                  </a:lnTo>
                  <a:lnTo>
                    <a:pt x="52619" y="22657"/>
                  </a:lnTo>
                  <a:lnTo>
                    <a:pt x="59565" y="13943"/>
                  </a:lnTo>
                  <a:lnTo>
                    <a:pt x="174157" y="13943"/>
                  </a:lnTo>
                  <a:lnTo>
                    <a:pt x="18028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9" name="Google Shape;869;p44"/>
            <p:cNvSpPr/>
            <p:nvPr/>
          </p:nvSpPr>
          <p:spPr>
            <a:xfrm>
              <a:off x="238125" y="1683625"/>
              <a:ext cx="2751400" cy="2533550"/>
            </a:xfrm>
            <a:custGeom>
              <a:avLst/>
              <a:gdLst/>
              <a:ahLst/>
              <a:cxnLst/>
              <a:rect l="l" t="t" r="r" b="b"/>
              <a:pathLst>
                <a:path w="110056" h="101342" extrusionOk="0">
                  <a:moveTo>
                    <a:pt x="78276" y="7305"/>
                  </a:moveTo>
                  <a:cubicBezTo>
                    <a:pt x="78301" y="7305"/>
                    <a:pt x="78326" y="7305"/>
                    <a:pt x="78351" y="7305"/>
                  </a:cubicBezTo>
                  <a:lnTo>
                    <a:pt x="96831" y="7921"/>
                  </a:lnTo>
                  <a:cubicBezTo>
                    <a:pt x="99599" y="7997"/>
                    <a:pt x="101726" y="10355"/>
                    <a:pt x="101572" y="13098"/>
                  </a:cubicBezTo>
                  <a:lnTo>
                    <a:pt x="99599" y="43777"/>
                  </a:lnTo>
                  <a:cubicBezTo>
                    <a:pt x="99447" y="46358"/>
                    <a:pt x="97296" y="48340"/>
                    <a:pt x="94725" y="48340"/>
                  </a:cubicBezTo>
                  <a:cubicBezTo>
                    <a:pt x="94692" y="48340"/>
                    <a:pt x="94659" y="48340"/>
                    <a:pt x="94626" y="48339"/>
                  </a:cubicBezTo>
                  <a:lnTo>
                    <a:pt x="57027" y="47442"/>
                  </a:lnTo>
                  <a:cubicBezTo>
                    <a:pt x="53208" y="47339"/>
                    <a:pt x="50978" y="43059"/>
                    <a:pt x="53080" y="39881"/>
                  </a:cubicBezTo>
                  <a:lnTo>
                    <a:pt x="72610" y="10381"/>
                  </a:lnTo>
                  <a:cubicBezTo>
                    <a:pt x="73878" y="8454"/>
                    <a:pt x="75998" y="7305"/>
                    <a:pt x="78276" y="7305"/>
                  </a:cubicBezTo>
                  <a:close/>
                  <a:moveTo>
                    <a:pt x="73209" y="0"/>
                  </a:moveTo>
                  <a:cubicBezTo>
                    <a:pt x="71192" y="0"/>
                    <a:pt x="69257" y="818"/>
                    <a:pt x="67869" y="2282"/>
                  </a:cubicBezTo>
                  <a:lnTo>
                    <a:pt x="34959" y="47750"/>
                  </a:lnTo>
                  <a:lnTo>
                    <a:pt x="23657" y="47647"/>
                  </a:lnTo>
                  <a:cubicBezTo>
                    <a:pt x="23594" y="47646"/>
                    <a:pt x="23531" y="47646"/>
                    <a:pt x="23468" y="47646"/>
                  </a:cubicBezTo>
                  <a:cubicBezTo>
                    <a:pt x="12399" y="47646"/>
                    <a:pt x="2841" y="56604"/>
                    <a:pt x="2127" y="67715"/>
                  </a:cubicBezTo>
                  <a:lnTo>
                    <a:pt x="0" y="101342"/>
                  </a:lnTo>
                  <a:lnTo>
                    <a:pt x="16198" y="101342"/>
                  </a:lnTo>
                  <a:lnTo>
                    <a:pt x="15506" y="98087"/>
                  </a:lnTo>
                  <a:cubicBezTo>
                    <a:pt x="15506" y="79787"/>
                    <a:pt x="30346" y="64947"/>
                    <a:pt x="48646" y="64947"/>
                  </a:cubicBezTo>
                  <a:lnTo>
                    <a:pt x="106006" y="64947"/>
                  </a:lnTo>
                  <a:lnTo>
                    <a:pt x="110056" y="1411"/>
                  </a:lnTo>
                  <a:cubicBezTo>
                    <a:pt x="109441" y="1180"/>
                    <a:pt x="108800" y="1052"/>
                    <a:pt x="108159" y="1026"/>
                  </a:cubicBezTo>
                  <a:lnTo>
                    <a:pt x="73302" y="1"/>
                  </a:lnTo>
                  <a:cubicBezTo>
                    <a:pt x="73271" y="1"/>
                    <a:pt x="73240" y="0"/>
                    <a:pt x="7320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0" name="Google Shape;870;p44"/>
            <p:cNvSpPr/>
            <p:nvPr/>
          </p:nvSpPr>
          <p:spPr>
            <a:xfrm>
              <a:off x="2393600" y="4051850"/>
              <a:ext cx="2318275" cy="167900"/>
            </a:xfrm>
            <a:custGeom>
              <a:avLst/>
              <a:gdLst/>
              <a:ahLst/>
              <a:cxnLst/>
              <a:rect l="l" t="t" r="r" b="b"/>
              <a:pathLst>
                <a:path w="92731" h="6716" extrusionOk="0">
                  <a:moveTo>
                    <a:pt x="1" y="0"/>
                  </a:moveTo>
                  <a:lnTo>
                    <a:pt x="1" y="6715"/>
                  </a:lnTo>
                  <a:lnTo>
                    <a:pt x="92730" y="6715"/>
                  </a:lnTo>
                  <a:lnTo>
                    <a:pt x="9273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1" name="Google Shape;871;p44"/>
            <p:cNvSpPr/>
            <p:nvPr/>
          </p:nvSpPr>
          <p:spPr>
            <a:xfrm>
              <a:off x="2142425" y="3592425"/>
              <a:ext cx="2825100" cy="167900"/>
            </a:xfrm>
            <a:custGeom>
              <a:avLst/>
              <a:gdLst/>
              <a:ahLst/>
              <a:cxnLst/>
              <a:rect l="l" t="t" r="r" b="b"/>
              <a:pathLst>
                <a:path w="113004" h="6716" extrusionOk="0">
                  <a:moveTo>
                    <a:pt x="1" y="1"/>
                  </a:moveTo>
                  <a:lnTo>
                    <a:pt x="1" y="6716"/>
                  </a:lnTo>
                  <a:lnTo>
                    <a:pt x="113004" y="6716"/>
                  </a:lnTo>
                  <a:lnTo>
                    <a:pt x="11300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872" name="Google Shape;872;p44"/>
          <p:cNvSpPr txBox="1"/>
          <p:nvPr/>
        </p:nvSpPr>
        <p:spPr>
          <a:xfrm>
            <a:off x="350889" y="3027409"/>
            <a:ext cx="2157600" cy="5184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4AAF91"/>
              </a:buClr>
              <a:buSzPts val="2100"/>
              <a:buFont typeface="Viga"/>
              <a:buNone/>
            </a:pPr>
            <a:r>
              <a:rPr lang="en-GB" sz="2800" b="1" i="0" u="none" strike="noStrike" cap="none" dirty="0">
                <a:solidFill>
                  <a:srgbClr val="8BD2BD"/>
                </a:solidFill>
                <a:latin typeface="Arial"/>
                <a:ea typeface="Arial"/>
                <a:cs typeface="Arial"/>
                <a:sym typeface="Arial"/>
              </a:rPr>
              <a:t>TRUCKING</a:t>
            </a:r>
            <a:endParaRPr sz="1100" dirty="0"/>
          </a:p>
        </p:txBody>
      </p:sp>
      <p:sp>
        <p:nvSpPr>
          <p:cNvPr id="873" name="Google Shape;873;p44"/>
          <p:cNvSpPr txBox="1"/>
          <p:nvPr/>
        </p:nvSpPr>
        <p:spPr>
          <a:xfrm>
            <a:off x="350889" y="3500282"/>
            <a:ext cx="2157600" cy="396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1600"/>
              </a:spcAft>
              <a:buClr>
                <a:srgbClr val="1D262D"/>
              </a:buClr>
              <a:buSzPts val="1400"/>
              <a:buFont typeface="Arial"/>
              <a:buNone/>
            </a:pPr>
            <a:r>
              <a:rPr lang="en-GB" sz="1500" b="0" i="0" u="none" strike="noStrike" cap="none">
                <a:solidFill>
                  <a:srgbClr val="1D262D"/>
                </a:solidFill>
                <a:latin typeface="Arial"/>
                <a:ea typeface="Arial"/>
                <a:cs typeface="Arial"/>
                <a:sym typeface="Arial"/>
              </a:rPr>
              <a:t>C O M P A N Y</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34277-5FC2-AD05-137B-BA8CEBD73361}"/>
              </a:ext>
            </a:extLst>
          </p:cNvPr>
          <p:cNvSpPr>
            <a:spLocks noGrp="1"/>
          </p:cNvSpPr>
          <p:nvPr>
            <p:ph type="title"/>
          </p:nvPr>
        </p:nvSpPr>
        <p:spPr>
          <a:xfrm>
            <a:off x="1664208" y="395709"/>
            <a:ext cx="4846320" cy="621791"/>
          </a:xfrm>
        </p:spPr>
        <p:txBody>
          <a:bodyPr/>
          <a:lstStyle/>
          <a:p>
            <a:pPr algn="ctr"/>
            <a:r>
              <a:rPr lang="en-GB" sz="2800" b="1" dirty="0">
                <a:latin typeface="Arial"/>
                <a:ea typeface="Arial"/>
                <a:cs typeface="Arial"/>
                <a:sym typeface="Arial"/>
              </a:rPr>
              <a:t>Data Workflow</a:t>
            </a:r>
            <a:endParaRPr lang="en-US" sz="2800" dirty="0"/>
          </a:p>
        </p:txBody>
      </p:sp>
      <p:pic>
        <p:nvPicPr>
          <p:cNvPr id="5" name="Picture 4" descr="A diagram of a software company&#10;&#10;Description automatically generated">
            <a:extLst>
              <a:ext uri="{FF2B5EF4-FFF2-40B4-BE49-F238E27FC236}">
                <a16:creationId xmlns:a16="http://schemas.microsoft.com/office/drawing/2014/main" id="{169443C5-1372-7FCB-C36D-B9D63A3691AF}"/>
              </a:ext>
            </a:extLst>
          </p:cNvPr>
          <p:cNvPicPr>
            <a:picLocks noChangeAspect="1"/>
          </p:cNvPicPr>
          <p:nvPr/>
        </p:nvPicPr>
        <p:blipFill>
          <a:blip r:embed="rId2"/>
          <a:stretch>
            <a:fillRect/>
          </a:stretch>
        </p:blipFill>
        <p:spPr>
          <a:xfrm>
            <a:off x="1031443" y="1375258"/>
            <a:ext cx="6905549" cy="3035808"/>
          </a:xfrm>
          <a:prstGeom prst="rect">
            <a:avLst/>
          </a:prstGeom>
        </p:spPr>
      </p:pic>
    </p:spTree>
    <p:extLst>
      <p:ext uri="{BB962C8B-B14F-4D97-AF65-F5344CB8AC3E}">
        <p14:creationId xmlns:p14="http://schemas.microsoft.com/office/powerpoint/2010/main" val="3421499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770651"/>
          </a:xfrm>
        </p:spPr>
        <p:txBody>
          <a:bodyPr/>
          <a:lstStyle/>
          <a:p>
            <a:pPr algn="ctr"/>
            <a:r>
              <a:rPr lang="en-US" sz="2800" b="1" dirty="0">
                <a:latin typeface="+mj-lt"/>
              </a:rPr>
              <a:t>Implementation Approach</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66928" y="1298448"/>
            <a:ext cx="7269480" cy="3235695"/>
          </a:xfrm>
        </p:spPr>
        <p:txBody>
          <a:bodyPr/>
          <a:lstStyle/>
          <a:p>
            <a:pPr marL="939800" lvl="1" indent="-342900">
              <a:buFont typeface="+mj-lt"/>
              <a:buAutoNum type="arabicPeriod"/>
            </a:pPr>
            <a:r>
              <a:rPr lang="en-US" sz="1800" b="1" dirty="0"/>
              <a:t>Data Ingestion: </a:t>
            </a:r>
          </a:p>
          <a:p>
            <a:pPr marL="596900" lvl="1" indent="0"/>
            <a:endParaRPr lang="en-US" sz="1800" b="1" dirty="0"/>
          </a:p>
          <a:p>
            <a:pPr marL="939800" lvl="1" indent="-342900">
              <a:buFont typeface="Arial" panose="020B0604020202020204" pitchFamily="34" charset="0"/>
              <a:buChar char="•"/>
            </a:pPr>
            <a:r>
              <a:rPr lang="en-US" sz="1600" b="1" dirty="0"/>
              <a:t>Raw Data Storage: </a:t>
            </a:r>
            <a:r>
              <a:rPr lang="en-US" sz="1600" dirty="0"/>
              <a:t>Data is initially fed into an AWS S3 bucket. This involves storing raw trucking data such as mileage, gas usage, geolocation, events, and driver specifics in a structured CSV format.</a:t>
            </a:r>
          </a:p>
          <a:p>
            <a:pPr marL="1054100" lvl="1" indent="-457200">
              <a:buFont typeface="Courier New" panose="02070309020205020404" pitchFamily="49" charset="0"/>
              <a:buChar char="o"/>
            </a:pPr>
            <a:endParaRPr lang="en-US" sz="1200" dirty="0"/>
          </a:p>
        </p:txBody>
      </p:sp>
    </p:spTree>
    <p:extLst>
      <p:ext uri="{BB962C8B-B14F-4D97-AF65-F5344CB8AC3E}">
        <p14:creationId xmlns:p14="http://schemas.microsoft.com/office/powerpoint/2010/main" val="2619973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770651"/>
          </a:xfrm>
        </p:spPr>
        <p:txBody>
          <a:bodyPr/>
          <a:lstStyle/>
          <a:p>
            <a:pPr algn="ctr"/>
            <a:r>
              <a:rPr lang="en-US" sz="2800" b="1" dirty="0">
                <a:latin typeface="+mj-lt"/>
              </a:rPr>
              <a:t>Implementation Approach</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30352" y="1298448"/>
            <a:ext cx="7306056" cy="3235695"/>
          </a:xfrm>
        </p:spPr>
        <p:txBody>
          <a:bodyPr/>
          <a:lstStyle/>
          <a:p>
            <a:pPr marL="939800" lvl="1" indent="-342900">
              <a:buFont typeface="Courier New" panose="02070309020205020404" pitchFamily="49" charset="0"/>
              <a:buChar char="o"/>
            </a:pPr>
            <a:endParaRPr lang="en-US" sz="1600" dirty="0"/>
          </a:p>
          <a:p>
            <a:pPr marL="1054100" lvl="1" indent="-457200">
              <a:buFont typeface="Courier New" panose="02070309020205020404" pitchFamily="49" charset="0"/>
              <a:buChar char="o"/>
            </a:pPr>
            <a:endParaRPr lang="en-US" sz="1200" dirty="0"/>
          </a:p>
        </p:txBody>
      </p:sp>
      <p:pic>
        <p:nvPicPr>
          <p:cNvPr id="3" name="Picture 2">
            <a:extLst>
              <a:ext uri="{FF2B5EF4-FFF2-40B4-BE49-F238E27FC236}">
                <a16:creationId xmlns:a16="http://schemas.microsoft.com/office/drawing/2014/main" id="{94530075-1E69-B2E9-40BC-8666218F343F}"/>
              </a:ext>
            </a:extLst>
          </p:cNvPr>
          <p:cNvPicPr>
            <a:picLocks noChangeAspect="1"/>
          </p:cNvPicPr>
          <p:nvPr/>
        </p:nvPicPr>
        <p:blipFill>
          <a:blip r:embed="rId2"/>
          <a:stretch>
            <a:fillRect/>
          </a:stretch>
        </p:blipFill>
        <p:spPr>
          <a:xfrm>
            <a:off x="685800" y="1298448"/>
            <a:ext cx="7772400" cy="3235694"/>
          </a:xfrm>
          <a:prstGeom prst="rect">
            <a:avLst/>
          </a:prstGeom>
        </p:spPr>
      </p:pic>
    </p:spTree>
    <p:extLst>
      <p:ext uri="{BB962C8B-B14F-4D97-AF65-F5344CB8AC3E}">
        <p14:creationId xmlns:p14="http://schemas.microsoft.com/office/powerpoint/2010/main" val="2457661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770651"/>
          </a:xfrm>
        </p:spPr>
        <p:txBody>
          <a:bodyPr/>
          <a:lstStyle/>
          <a:p>
            <a:pPr algn="ctr"/>
            <a:r>
              <a:rPr lang="en-US" sz="2800" b="1" dirty="0">
                <a:latin typeface="+mj-lt"/>
              </a:rPr>
              <a:t>Implementation Approach</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30352" y="1042416"/>
            <a:ext cx="7306056" cy="3491727"/>
          </a:xfrm>
        </p:spPr>
        <p:txBody>
          <a:bodyPr/>
          <a:lstStyle/>
          <a:p>
            <a:pPr marL="939800" lvl="1" indent="-342900">
              <a:buFont typeface="Courier New" panose="02070309020205020404" pitchFamily="49" charset="0"/>
              <a:buChar char="o"/>
            </a:pPr>
            <a:endParaRPr lang="en-US" sz="1600" dirty="0"/>
          </a:p>
          <a:p>
            <a:pPr marL="1054100" lvl="1" indent="-457200">
              <a:buFont typeface="+mj-lt"/>
              <a:buAutoNum type="arabicPeriod" startAt="2"/>
            </a:pPr>
            <a:r>
              <a:rPr lang="en-US" sz="1600" b="1" dirty="0"/>
              <a:t>Data Processing and Transformation :</a:t>
            </a:r>
          </a:p>
          <a:p>
            <a:pPr marL="596900" lvl="1" indent="0"/>
            <a:endParaRPr lang="en-US" sz="1400" b="1" dirty="0"/>
          </a:p>
          <a:p>
            <a:pPr marL="1054100" lvl="1" indent="-457200">
              <a:buFont typeface="Arial" panose="020B0604020202020204" pitchFamily="34" charset="0"/>
              <a:buChar char="•"/>
            </a:pPr>
            <a:r>
              <a:rPr lang="en-US" sz="1400" b="1" dirty="0"/>
              <a:t>Spark Session Initialization: </a:t>
            </a:r>
            <a:r>
              <a:rPr lang="en-US" sz="1400" dirty="0"/>
              <a:t>Establish a Spark session named "Trucking Risk Analysis" using Databricks to enable data manipulation and analysis capabilities.</a:t>
            </a:r>
          </a:p>
          <a:p>
            <a:pPr marL="596900" lvl="1" indent="0"/>
            <a:endParaRPr lang="en-US" sz="1600" dirty="0"/>
          </a:p>
          <a:p>
            <a:pPr marL="1054100" lvl="1" indent="-457200">
              <a:buFont typeface="Arial" panose="020B0604020202020204" pitchFamily="34" charset="0"/>
              <a:buChar char="•"/>
            </a:pPr>
            <a:r>
              <a:rPr lang="en-US" sz="1400" b="1" dirty="0"/>
              <a:t>Schema Definition:</a:t>
            </a:r>
          </a:p>
          <a:p>
            <a:pPr marL="1511300" lvl="2" indent="-457200">
              <a:buFont typeface="Arial" panose="020B0604020202020204" pitchFamily="34" charset="0"/>
              <a:buChar char="•"/>
            </a:pPr>
            <a:r>
              <a:rPr lang="en-US" sz="1200" b="1" dirty="0"/>
              <a:t>Truck Schema: </a:t>
            </a:r>
            <a:r>
              <a:rPr lang="en-US" sz="1200" dirty="0"/>
              <a:t>Dynamically define a schema that includes fields for driver ID, truck ID, model, and detailed monthly data on mileage and gas spanning from January 2009 to June 2013.</a:t>
            </a:r>
          </a:p>
          <a:p>
            <a:pPr marL="1511300" lvl="2" indent="-457200">
              <a:buFont typeface="Arial" panose="020B0604020202020204" pitchFamily="34" charset="0"/>
              <a:buChar char="•"/>
            </a:pPr>
            <a:r>
              <a:rPr lang="en-US" sz="1200" b="1" dirty="0"/>
              <a:t>Geolocation Schema: </a:t>
            </a:r>
            <a:r>
              <a:rPr lang="en-US" sz="1200" dirty="0"/>
              <a:t>Define a schema for geolocation data that includes fields for identifying truck and driver details, event types, velocity, event indications, and idling indications.</a:t>
            </a:r>
          </a:p>
        </p:txBody>
      </p:sp>
    </p:spTree>
    <p:extLst>
      <p:ext uri="{BB962C8B-B14F-4D97-AF65-F5344CB8AC3E}">
        <p14:creationId xmlns:p14="http://schemas.microsoft.com/office/powerpoint/2010/main" val="1374717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770651"/>
          </a:xfrm>
        </p:spPr>
        <p:txBody>
          <a:bodyPr/>
          <a:lstStyle/>
          <a:p>
            <a:pPr algn="ctr"/>
            <a:r>
              <a:rPr lang="en-US" sz="2800" b="1" dirty="0">
                <a:latin typeface="+mj-lt"/>
              </a:rPr>
              <a:t>Implementation Approach</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30352" y="1298448"/>
            <a:ext cx="7306056" cy="3235695"/>
          </a:xfrm>
        </p:spPr>
        <p:txBody>
          <a:bodyPr/>
          <a:lstStyle/>
          <a:p>
            <a:pPr marL="939800" lvl="1" indent="-342900">
              <a:buFont typeface="Courier New" panose="02070309020205020404" pitchFamily="49" charset="0"/>
              <a:buChar char="o"/>
            </a:pPr>
            <a:endParaRPr lang="en-US" sz="1600" dirty="0"/>
          </a:p>
          <a:p>
            <a:pPr marL="1054100" lvl="1" indent="-457200">
              <a:buFont typeface="Courier New" panose="02070309020205020404" pitchFamily="49" charset="0"/>
              <a:buChar char="o"/>
            </a:pPr>
            <a:r>
              <a:rPr lang="en-US" sz="1600" b="1" dirty="0"/>
              <a:t>Data Exploration: </a:t>
            </a:r>
            <a:r>
              <a:rPr lang="en-US" sz="1600" dirty="0"/>
              <a:t>Display initial rows from the loaded Dataframes to verify the data structure and integrity.</a:t>
            </a:r>
          </a:p>
          <a:p>
            <a:pPr marL="596900" lvl="1" indent="0"/>
            <a:endParaRPr lang="en-US" sz="1600" dirty="0"/>
          </a:p>
          <a:p>
            <a:pPr marL="1054100" lvl="1" indent="-457200">
              <a:buFont typeface="Courier New" panose="02070309020205020404" pitchFamily="49" charset="0"/>
              <a:buChar char="o"/>
            </a:pPr>
            <a:r>
              <a:rPr lang="en-US" sz="1600" b="1" dirty="0"/>
              <a:t>Data Loading:</a:t>
            </a:r>
            <a:r>
              <a:rPr lang="en-US" sz="1600" dirty="0"/>
              <a:t> Load the data from the S3 bucket into Spark Dataframes according to the predefined schemas using the CSV format. This includes separate Dataframes for trucks and geolocation data.</a:t>
            </a:r>
          </a:p>
          <a:p>
            <a:pPr marL="1054100" lvl="1" indent="-457200">
              <a:buFont typeface="Courier New" panose="02070309020205020404" pitchFamily="49" charset="0"/>
              <a:buChar char="o"/>
            </a:pPr>
            <a:endParaRPr lang="en-US" sz="1200" dirty="0"/>
          </a:p>
          <a:p>
            <a:pPr marL="1054100" lvl="1" indent="-457200">
              <a:buFont typeface="Courier New" panose="02070309020205020404" pitchFamily="49" charset="0"/>
              <a:buChar char="o"/>
            </a:pPr>
            <a:endParaRPr lang="en-US" sz="1200" dirty="0"/>
          </a:p>
        </p:txBody>
      </p:sp>
    </p:spTree>
    <p:extLst>
      <p:ext uri="{BB962C8B-B14F-4D97-AF65-F5344CB8AC3E}">
        <p14:creationId xmlns:p14="http://schemas.microsoft.com/office/powerpoint/2010/main" val="337832569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ucking Business Plan">
  <a:themeElements>
    <a:clrScheme name="Simple Light">
      <a:dk1>
        <a:srgbClr val="1D262D"/>
      </a:dk1>
      <a:lt1>
        <a:srgbClr val="FBFFFE"/>
      </a:lt1>
      <a:dk2>
        <a:srgbClr val="4C5F6D"/>
      </a:dk2>
      <a:lt2>
        <a:srgbClr val="4AAF91"/>
      </a:lt2>
      <a:accent1>
        <a:srgbClr val="1D262D"/>
      </a:accent1>
      <a:accent2>
        <a:srgbClr val="8BD2BD"/>
      </a:accent2>
      <a:accent3>
        <a:srgbClr val="FFE031"/>
      </a:accent3>
      <a:accent4>
        <a:srgbClr val="4AAF91"/>
      </a:accent4>
      <a:accent5>
        <a:srgbClr val="FBFFFE"/>
      </a:accent5>
      <a:accent6>
        <a:srgbClr val="4C5F6D"/>
      </a:accent6>
      <a:hlink>
        <a:srgbClr val="1D262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881</TotalTime>
  <Words>1078</Words>
  <Application>Microsoft Macintosh PowerPoint</Application>
  <PresentationFormat>On-screen Show (16:9)</PresentationFormat>
  <Paragraphs>124</Paragraphs>
  <Slides>27</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27</vt:i4>
      </vt:variant>
    </vt:vector>
  </HeadingPairs>
  <TitlesOfParts>
    <vt:vector size="32" baseType="lpstr">
      <vt:lpstr>Courier New</vt:lpstr>
      <vt:lpstr>Arial</vt:lpstr>
      <vt:lpstr>Viga</vt:lpstr>
      <vt:lpstr>Simple Light</vt:lpstr>
      <vt:lpstr>Trucking Business Plan</vt:lpstr>
      <vt:lpstr>Trucking Risk Analysis Using Spark</vt:lpstr>
      <vt:lpstr>Table of Content</vt:lpstr>
      <vt:lpstr>Problem Statement</vt:lpstr>
      <vt:lpstr>Objectives</vt:lpstr>
      <vt:lpstr>Data Workflow</vt:lpstr>
      <vt:lpstr>Implementation Approach</vt:lpstr>
      <vt:lpstr>Implementation Approach</vt:lpstr>
      <vt:lpstr>Implementation Approach</vt:lpstr>
      <vt:lpstr>Implementation Approach</vt:lpstr>
      <vt:lpstr>Implementation Approach</vt:lpstr>
      <vt:lpstr>Implementation Approach</vt:lpstr>
      <vt:lpstr>Implementation Approach</vt:lpstr>
      <vt:lpstr>Implementation Approach</vt:lpstr>
      <vt:lpstr>Implementation Approach</vt:lpstr>
      <vt:lpstr>Implementation Approach</vt:lpstr>
      <vt:lpstr>Discussion on Results</vt:lpstr>
      <vt:lpstr>Discussion on Results</vt:lpstr>
      <vt:lpstr>Discussion on Results</vt:lpstr>
      <vt:lpstr>Discussion on Results</vt:lpstr>
      <vt:lpstr>Discussion on Results</vt:lpstr>
      <vt:lpstr>Discussion on Results</vt:lpstr>
      <vt:lpstr>Discussion on Results</vt:lpstr>
      <vt:lpstr>Discussion on Results</vt:lpstr>
      <vt:lpstr>Discussion on Results</vt:lpstr>
      <vt:lpstr>Discussion on 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 National Trucking (Risk Analysis)</dc:title>
  <cp:lastModifiedBy>Sheth, Pranav Narendrakumar</cp:lastModifiedBy>
  <cp:revision>5</cp:revision>
  <dcterms:modified xsi:type="dcterms:W3CDTF">2024-05-03T19:04:14Z</dcterms:modified>
</cp:coreProperties>
</file>