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32"/>
  </p:notesMasterIdLst>
  <p:sldIdLst>
    <p:sldId id="256" r:id="rId3"/>
    <p:sldId id="274" r:id="rId4"/>
    <p:sldId id="258" r:id="rId5"/>
    <p:sldId id="259" r:id="rId6"/>
    <p:sldId id="272" r:id="rId7"/>
    <p:sldId id="275" r:id="rId8"/>
    <p:sldId id="276" r:id="rId9"/>
    <p:sldId id="277" r:id="rId10"/>
    <p:sldId id="278" r:id="rId11"/>
    <p:sldId id="279" r:id="rId12"/>
    <p:sldId id="280" r:id="rId13"/>
    <p:sldId id="282" r:id="rId14"/>
    <p:sldId id="283" r:id="rId15"/>
    <p:sldId id="284" r:id="rId16"/>
    <p:sldId id="285" r:id="rId17"/>
    <p:sldId id="291" r:id="rId18"/>
    <p:sldId id="298" r:id="rId19"/>
    <p:sldId id="299" r:id="rId20"/>
    <p:sldId id="292" r:id="rId21"/>
    <p:sldId id="297" r:id="rId22"/>
    <p:sldId id="293" r:id="rId23"/>
    <p:sldId id="296" r:id="rId24"/>
    <p:sldId id="294" r:id="rId25"/>
    <p:sldId id="295" r:id="rId26"/>
    <p:sldId id="303" r:id="rId27"/>
    <p:sldId id="304" r:id="rId28"/>
    <p:sldId id="301" r:id="rId29"/>
    <p:sldId id="286" r:id="rId30"/>
    <p:sldId id="273" r:id="rId31"/>
  </p:sldIdLst>
  <p:sldSz cx="9144000" cy="5143500" type="screen16x9"/>
  <p:notesSz cx="6858000" cy="9144000"/>
  <p:embeddedFontLst>
    <p:embeddedFont>
      <p:font typeface="Viga" panose="020B0800030000020004" pitchFamily="34" charset="77"/>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DBDF1F-B8BF-8B4A-BB26-A836D9B49B54}">
          <p14:sldIdLst>
            <p14:sldId id="256"/>
            <p14:sldId id="274"/>
            <p14:sldId id="258"/>
            <p14:sldId id="259"/>
            <p14:sldId id="272"/>
            <p14:sldId id="275"/>
            <p14:sldId id="276"/>
            <p14:sldId id="277"/>
            <p14:sldId id="278"/>
            <p14:sldId id="279"/>
            <p14:sldId id="280"/>
            <p14:sldId id="282"/>
            <p14:sldId id="283"/>
            <p14:sldId id="284"/>
            <p14:sldId id="285"/>
            <p14:sldId id="291"/>
            <p14:sldId id="298"/>
            <p14:sldId id="299"/>
            <p14:sldId id="292"/>
            <p14:sldId id="297"/>
            <p14:sldId id="293"/>
            <p14:sldId id="296"/>
            <p14:sldId id="294"/>
            <p14:sldId id="295"/>
            <p14:sldId id="303"/>
            <p14:sldId id="304"/>
            <p14:sldId id="301"/>
            <p14:sldId id="286"/>
            <p14:sldId id="27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ceb4509441_2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g2ceb4509441_2_6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ceb4509441_2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g2ceb4509441_2_7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ceb4509441_2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0" name="Google Shape;860;g2ceb4509441_2_7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2617200" y="2670948"/>
            <a:ext cx="3909600" cy="1316400"/>
          </a:xfrm>
          <a:prstGeom prst="rect">
            <a:avLst/>
          </a:prstGeom>
          <a:noFill/>
          <a:ln>
            <a:noFill/>
          </a:ln>
        </p:spPr>
        <p:txBody>
          <a:bodyPr spcFirstLastPara="1" wrap="square" lIns="68575" tIns="68575" rIns="68575" bIns="68575" anchor="b" anchorCtr="0">
            <a:noAutofit/>
          </a:bodyPr>
          <a:lstStyle>
            <a:lvl1pPr lvl="0" algn="ctr">
              <a:lnSpc>
                <a:spcPct val="90000"/>
              </a:lnSpc>
              <a:spcBef>
                <a:spcPts val="0"/>
              </a:spcBef>
              <a:spcAft>
                <a:spcPts val="0"/>
              </a:spcAft>
              <a:buClr>
                <a:schemeClr val="accent4"/>
              </a:buClr>
              <a:buSzPts val="34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4600"/>
              <a:buNone/>
              <a:defRPr sz="6100">
                <a:solidFill>
                  <a:schemeClr val="accent4"/>
                </a:solidFill>
              </a:defRPr>
            </a:lvl2pPr>
            <a:lvl3pPr lvl="2" algn="ctr">
              <a:lnSpc>
                <a:spcPct val="100000"/>
              </a:lnSpc>
              <a:spcBef>
                <a:spcPts val="0"/>
              </a:spcBef>
              <a:spcAft>
                <a:spcPts val="0"/>
              </a:spcAft>
              <a:buClr>
                <a:schemeClr val="accent4"/>
              </a:buClr>
              <a:buSzPts val="4600"/>
              <a:buNone/>
              <a:defRPr sz="6100">
                <a:solidFill>
                  <a:schemeClr val="accent4"/>
                </a:solidFill>
              </a:defRPr>
            </a:lvl3pPr>
            <a:lvl4pPr lvl="3" algn="ctr">
              <a:lnSpc>
                <a:spcPct val="100000"/>
              </a:lnSpc>
              <a:spcBef>
                <a:spcPts val="0"/>
              </a:spcBef>
              <a:spcAft>
                <a:spcPts val="0"/>
              </a:spcAft>
              <a:buClr>
                <a:schemeClr val="accent4"/>
              </a:buClr>
              <a:buSzPts val="4600"/>
              <a:buNone/>
              <a:defRPr sz="6100">
                <a:solidFill>
                  <a:schemeClr val="accent4"/>
                </a:solidFill>
              </a:defRPr>
            </a:lvl4pPr>
            <a:lvl5pPr lvl="4" algn="ctr">
              <a:lnSpc>
                <a:spcPct val="100000"/>
              </a:lnSpc>
              <a:spcBef>
                <a:spcPts val="0"/>
              </a:spcBef>
              <a:spcAft>
                <a:spcPts val="0"/>
              </a:spcAft>
              <a:buClr>
                <a:schemeClr val="accent4"/>
              </a:buClr>
              <a:buSzPts val="4600"/>
              <a:buNone/>
              <a:defRPr sz="6100">
                <a:solidFill>
                  <a:schemeClr val="accent4"/>
                </a:solidFill>
              </a:defRPr>
            </a:lvl5pPr>
            <a:lvl6pPr lvl="5" algn="ctr">
              <a:lnSpc>
                <a:spcPct val="100000"/>
              </a:lnSpc>
              <a:spcBef>
                <a:spcPts val="0"/>
              </a:spcBef>
              <a:spcAft>
                <a:spcPts val="0"/>
              </a:spcAft>
              <a:buClr>
                <a:schemeClr val="accent4"/>
              </a:buClr>
              <a:buSzPts val="4600"/>
              <a:buNone/>
              <a:defRPr sz="6100">
                <a:solidFill>
                  <a:schemeClr val="accent4"/>
                </a:solidFill>
              </a:defRPr>
            </a:lvl6pPr>
            <a:lvl7pPr lvl="6" algn="ctr">
              <a:lnSpc>
                <a:spcPct val="100000"/>
              </a:lnSpc>
              <a:spcBef>
                <a:spcPts val="0"/>
              </a:spcBef>
              <a:spcAft>
                <a:spcPts val="0"/>
              </a:spcAft>
              <a:buClr>
                <a:schemeClr val="accent4"/>
              </a:buClr>
              <a:buSzPts val="4600"/>
              <a:buNone/>
              <a:defRPr sz="6100">
                <a:solidFill>
                  <a:schemeClr val="accent4"/>
                </a:solidFill>
              </a:defRPr>
            </a:lvl7pPr>
            <a:lvl8pPr lvl="7" algn="ctr">
              <a:lnSpc>
                <a:spcPct val="100000"/>
              </a:lnSpc>
              <a:spcBef>
                <a:spcPts val="0"/>
              </a:spcBef>
              <a:spcAft>
                <a:spcPts val="0"/>
              </a:spcAft>
              <a:buClr>
                <a:schemeClr val="accent4"/>
              </a:buClr>
              <a:buSzPts val="4600"/>
              <a:buNone/>
              <a:defRPr sz="6100">
                <a:solidFill>
                  <a:schemeClr val="accent4"/>
                </a:solidFill>
              </a:defRPr>
            </a:lvl8pPr>
            <a:lvl9pPr lvl="8" algn="ctr">
              <a:lnSpc>
                <a:spcPct val="100000"/>
              </a:lnSpc>
              <a:spcBef>
                <a:spcPts val="0"/>
              </a:spcBef>
              <a:spcAft>
                <a:spcPts val="0"/>
              </a:spcAft>
              <a:buClr>
                <a:schemeClr val="accent4"/>
              </a:buClr>
              <a:buSzPts val="4600"/>
              <a:buNone/>
              <a:defRPr sz="6100">
                <a:solidFill>
                  <a:schemeClr val="accent4"/>
                </a:solidFill>
              </a:defRPr>
            </a:lvl9pPr>
          </a:lstStyle>
          <a:p>
            <a:endParaRPr/>
          </a:p>
        </p:txBody>
      </p:sp>
      <p:sp>
        <p:nvSpPr>
          <p:cNvPr id="55" name="Google Shape;55;p14"/>
          <p:cNvSpPr txBox="1">
            <a:spLocks noGrp="1"/>
          </p:cNvSpPr>
          <p:nvPr>
            <p:ph type="subTitle" idx="1"/>
          </p:nvPr>
        </p:nvSpPr>
        <p:spPr>
          <a:xfrm>
            <a:off x="2617200" y="3984748"/>
            <a:ext cx="3909600" cy="4863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Clr>
                <a:schemeClr val="accent1"/>
              </a:buClr>
              <a:buSzPts val="1400"/>
              <a:buNone/>
              <a:defRPr>
                <a:solidFill>
                  <a:schemeClr val="accent1"/>
                </a:solidFill>
              </a:defRPr>
            </a:lvl1pPr>
            <a:lvl2pPr lvl="1" algn="ctr">
              <a:lnSpc>
                <a:spcPct val="100000"/>
              </a:lnSpc>
              <a:spcBef>
                <a:spcPts val="0"/>
              </a:spcBef>
              <a:spcAft>
                <a:spcPts val="0"/>
              </a:spcAft>
              <a:buClr>
                <a:schemeClr val="accent1"/>
              </a:buClr>
              <a:buSzPts val="2100"/>
              <a:buNone/>
              <a:defRPr sz="2800">
                <a:solidFill>
                  <a:schemeClr val="accent1"/>
                </a:solidFill>
              </a:defRPr>
            </a:lvl2pPr>
            <a:lvl3pPr lvl="2" algn="ctr">
              <a:lnSpc>
                <a:spcPct val="100000"/>
              </a:lnSpc>
              <a:spcBef>
                <a:spcPts val="0"/>
              </a:spcBef>
              <a:spcAft>
                <a:spcPts val="0"/>
              </a:spcAft>
              <a:buClr>
                <a:schemeClr val="accent1"/>
              </a:buClr>
              <a:buSzPts val="2100"/>
              <a:buNone/>
              <a:defRPr sz="2800">
                <a:solidFill>
                  <a:schemeClr val="accent1"/>
                </a:solidFill>
              </a:defRPr>
            </a:lvl3pPr>
            <a:lvl4pPr lvl="3" algn="ctr">
              <a:lnSpc>
                <a:spcPct val="100000"/>
              </a:lnSpc>
              <a:spcBef>
                <a:spcPts val="0"/>
              </a:spcBef>
              <a:spcAft>
                <a:spcPts val="0"/>
              </a:spcAft>
              <a:buClr>
                <a:schemeClr val="accent1"/>
              </a:buClr>
              <a:buSzPts val="2100"/>
              <a:buNone/>
              <a:defRPr sz="2800">
                <a:solidFill>
                  <a:schemeClr val="accent1"/>
                </a:solidFill>
              </a:defRPr>
            </a:lvl4pPr>
            <a:lvl5pPr lvl="4" algn="ctr">
              <a:lnSpc>
                <a:spcPct val="100000"/>
              </a:lnSpc>
              <a:spcBef>
                <a:spcPts val="0"/>
              </a:spcBef>
              <a:spcAft>
                <a:spcPts val="0"/>
              </a:spcAft>
              <a:buClr>
                <a:schemeClr val="accent1"/>
              </a:buClr>
              <a:buSzPts val="2100"/>
              <a:buNone/>
              <a:defRPr sz="2800">
                <a:solidFill>
                  <a:schemeClr val="accent1"/>
                </a:solidFill>
              </a:defRPr>
            </a:lvl5pPr>
            <a:lvl6pPr lvl="5" algn="ctr">
              <a:lnSpc>
                <a:spcPct val="100000"/>
              </a:lnSpc>
              <a:spcBef>
                <a:spcPts val="0"/>
              </a:spcBef>
              <a:spcAft>
                <a:spcPts val="0"/>
              </a:spcAft>
              <a:buClr>
                <a:schemeClr val="accent1"/>
              </a:buClr>
              <a:buSzPts val="2100"/>
              <a:buNone/>
              <a:defRPr sz="2800">
                <a:solidFill>
                  <a:schemeClr val="accent1"/>
                </a:solidFill>
              </a:defRPr>
            </a:lvl6pPr>
            <a:lvl7pPr lvl="6" algn="ctr">
              <a:lnSpc>
                <a:spcPct val="100000"/>
              </a:lnSpc>
              <a:spcBef>
                <a:spcPts val="0"/>
              </a:spcBef>
              <a:spcAft>
                <a:spcPts val="0"/>
              </a:spcAft>
              <a:buClr>
                <a:schemeClr val="accent1"/>
              </a:buClr>
              <a:buSzPts val="2100"/>
              <a:buNone/>
              <a:defRPr sz="2800">
                <a:solidFill>
                  <a:schemeClr val="accent1"/>
                </a:solidFill>
              </a:defRPr>
            </a:lvl7pPr>
            <a:lvl8pPr lvl="7" algn="ctr">
              <a:lnSpc>
                <a:spcPct val="100000"/>
              </a:lnSpc>
              <a:spcBef>
                <a:spcPts val="0"/>
              </a:spcBef>
              <a:spcAft>
                <a:spcPts val="0"/>
              </a:spcAft>
              <a:buClr>
                <a:schemeClr val="accent1"/>
              </a:buClr>
              <a:buSzPts val="2100"/>
              <a:buNone/>
              <a:defRPr sz="2800">
                <a:solidFill>
                  <a:schemeClr val="accent1"/>
                </a:solidFill>
              </a:defRPr>
            </a:lvl8pPr>
            <a:lvl9pPr lvl="8" algn="ctr">
              <a:lnSpc>
                <a:spcPct val="100000"/>
              </a:lnSpc>
              <a:spcBef>
                <a:spcPts val="0"/>
              </a:spcBef>
              <a:spcAft>
                <a:spcPts val="0"/>
              </a:spcAft>
              <a:buClr>
                <a:schemeClr val="accent1"/>
              </a:buClr>
              <a:buSzPts val="2100"/>
              <a:buNone/>
              <a:defRPr sz="2800">
                <a:solidFill>
                  <a:schemeClr val="accent1"/>
                </a:solidFill>
              </a:defRPr>
            </a:lvl9pPr>
          </a:lstStyle>
          <a:p>
            <a:endParaRPr/>
          </a:p>
        </p:txBody>
      </p:sp>
      <p:sp>
        <p:nvSpPr>
          <p:cNvPr id="56" name="Google Shape;56;p14"/>
          <p:cNvSpPr/>
          <p:nvPr/>
        </p:nvSpPr>
        <p:spPr>
          <a:xfrm>
            <a:off x="7465898" y="4589258"/>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 name="Google Shape;57;p14"/>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14"/>
          <p:cNvSpPr/>
          <p:nvPr/>
        </p:nvSpPr>
        <p:spPr>
          <a:xfrm>
            <a:off x="190007" y="410539"/>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14"/>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14"/>
          <p:cNvSpPr/>
          <p:nvPr/>
        </p:nvSpPr>
        <p:spPr>
          <a:xfrm>
            <a:off x="8535309" y="1618526"/>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61;p14"/>
          <p:cNvSpPr/>
          <p:nvPr/>
        </p:nvSpPr>
        <p:spPr>
          <a:xfrm>
            <a:off x="8420594" y="1503742"/>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14"/>
          <p:cNvSpPr/>
          <p:nvPr/>
        </p:nvSpPr>
        <p:spPr>
          <a:xfrm>
            <a:off x="8405143" y="2571734"/>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14"/>
          <p:cNvSpPr/>
          <p:nvPr/>
        </p:nvSpPr>
        <p:spPr>
          <a:xfrm>
            <a:off x="8420594" y="1503742"/>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14"/>
          <p:cNvSpPr/>
          <p:nvPr/>
        </p:nvSpPr>
        <p:spPr>
          <a:xfrm>
            <a:off x="8405143" y="2571734"/>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14"/>
          <p:cNvSpPr/>
          <p:nvPr/>
        </p:nvSpPr>
        <p:spPr>
          <a:xfrm>
            <a:off x="8322470" y="1405618"/>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 name="Google Shape;66;p14"/>
          <p:cNvSpPr/>
          <p:nvPr/>
        </p:nvSpPr>
        <p:spPr>
          <a:xfrm>
            <a:off x="8306984" y="2571734"/>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67;p14"/>
          <p:cNvSpPr/>
          <p:nvPr/>
        </p:nvSpPr>
        <p:spPr>
          <a:xfrm>
            <a:off x="8322470" y="1405618"/>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 name="Google Shape;68;p14"/>
          <p:cNvSpPr/>
          <p:nvPr/>
        </p:nvSpPr>
        <p:spPr>
          <a:xfrm>
            <a:off x="8306984" y="2571734"/>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14"/>
          <p:cNvSpPr/>
          <p:nvPr/>
        </p:nvSpPr>
        <p:spPr>
          <a:xfrm>
            <a:off x="8224656"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 name="Google Shape;70;p14"/>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14"/>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14"/>
          <p:cNvSpPr/>
          <p:nvPr/>
        </p:nvSpPr>
        <p:spPr>
          <a:xfrm>
            <a:off x="8103249" y="2571734"/>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14"/>
          <p:cNvSpPr/>
          <p:nvPr/>
        </p:nvSpPr>
        <p:spPr>
          <a:xfrm>
            <a:off x="7728159"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4"/>
          <p:cNvSpPr/>
          <p:nvPr/>
        </p:nvSpPr>
        <p:spPr>
          <a:xfrm>
            <a:off x="7831042" y="1"/>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75" name="Google Shape;75;p14"/>
          <p:cNvGrpSpPr/>
          <p:nvPr/>
        </p:nvGrpSpPr>
        <p:grpSpPr>
          <a:xfrm rot="-5400000">
            <a:off x="400282" y="4144996"/>
            <a:ext cx="686697" cy="1347673"/>
            <a:chOff x="200457" y="1184982"/>
            <a:chExt cx="686697" cy="1347673"/>
          </a:xfrm>
        </p:grpSpPr>
        <p:sp>
          <p:nvSpPr>
            <p:cNvPr id="76" name="Google Shape;76;p14"/>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 name="Google Shape;77;p14"/>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4"/>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4"/>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 name="Google Shape;80;p14"/>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4"/>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14"/>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14"/>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14"/>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14"/>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14"/>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14"/>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8" name="Google Shape;88;p14"/>
          <p:cNvSpPr/>
          <p:nvPr/>
        </p:nvSpPr>
        <p:spPr>
          <a:xfrm>
            <a:off x="8306978"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14"/>
          <p:cNvSpPr/>
          <p:nvPr/>
        </p:nvSpPr>
        <p:spPr>
          <a:xfrm>
            <a:off x="8481774" y="4150832"/>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4"/>
          <p:cNvSpPr/>
          <p:nvPr/>
        </p:nvSpPr>
        <p:spPr>
          <a:xfrm>
            <a:off x="8656537"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4"/>
          <p:cNvSpPr/>
          <p:nvPr/>
        </p:nvSpPr>
        <p:spPr>
          <a:xfrm>
            <a:off x="8831368"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4"/>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4"/>
          <p:cNvSpPr/>
          <p:nvPr/>
        </p:nvSpPr>
        <p:spPr>
          <a:xfrm rot="5400000">
            <a:off x="1359438"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4"/>
          <p:cNvSpPr/>
          <p:nvPr/>
        </p:nvSpPr>
        <p:spPr>
          <a:xfrm rot="5400000">
            <a:off x="1054232" y="-9980"/>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5" name="Google Shape;95;p14"/>
          <p:cNvGrpSpPr/>
          <p:nvPr/>
        </p:nvGrpSpPr>
        <p:grpSpPr>
          <a:xfrm>
            <a:off x="8386400" y="795067"/>
            <a:ext cx="242051" cy="242051"/>
            <a:chOff x="8109724" y="768892"/>
            <a:chExt cx="242051" cy="242051"/>
          </a:xfrm>
        </p:grpSpPr>
        <p:sp>
          <p:nvSpPr>
            <p:cNvPr id="96" name="Google Shape;96;p14"/>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4"/>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8" name="Google Shape;98;p14"/>
          <p:cNvSpPr/>
          <p:nvPr/>
        </p:nvSpPr>
        <p:spPr>
          <a:xfrm>
            <a:off x="734471" y="2670949"/>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14"/>
          <p:cNvSpPr/>
          <p:nvPr/>
        </p:nvSpPr>
        <p:spPr>
          <a:xfrm rot="5400000">
            <a:off x="-400722" y="1457548"/>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14"/>
          <p:cNvSpPr/>
          <p:nvPr/>
        </p:nvSpPr>
        <p:spPr>
          <a:xfrm rot="5400000">
            <a:off x="-291458" y="1566013"/>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14"/>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608350" y="1263263"/>
            <a:ext cx="3390900" cy="6765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104" name="Google Shape;104;p15"/>
          <p:cNvSpPr txBox="1">
            <a:spLocks noGrp="1"/>
          </p:cNvSpPr>
          <p:nvPr>
            <p:ph type="body" idx="1"/>
          </p:nvPr>
        </p:nvSpPr>
        <p:spPr>
          <a:xfrm>
            <a:off x="4608350" y="2018138"/>
            <a:ext cx="3390900" cy="1404900"/>
          </a:xfrm>
          <a:prstGeom prst="rect">
            <a:avLst/>
          </a:prstGeom>
          <a:noFill/>
          <a:ln>
            <a:noFill/>
          </a:ln>
        </p:spPr>
        <p:txBody>
          <a:bodyPr spcFirstLastPara="1" wrap="square" lIns="68575" tIns="68575" rIns="68575" bIns="6857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sz="1800"/>
            </a:lvl2pPr>
            <a:lvl3pPr marL="1371600" lvl="2" indent="-317500" algn="l">
              <a:lnSpc>
                <a:spcPct val="100000"/>
              </a:lnSpc>
              <a:spcBef>
                <a:spcPts val="1600"/>
              </a:spcBef>
              <a:spcAft>
                <a:spcPts val="0"/>
              </a:spcAft>
              <a:buSzPts val="1400"/>
              <a:buChar char="■"/>
              <a:defRPr sz="1800"/>
            </a:lvl3pPr>
            <a:lvl4pPr marL="1828800" lvl="3" indent="-317500" algn="l">
              <a:lnSpc>
                <a:spcPct val="100000"/>
              </a:lnSpc>
              <a:spcBef>
                <a:spcPts val="1600"/>
              </a:spcBef>
              <a:spcAft>
                <a:spcPts val="0"/>
              </a:spcAft>
              <a:buSzPts val="1400"/>
              <a:buChar char="●"/>
              <a:defRPr sz="1800"/>
            </a:lvl4pPr>
            <a:lvl5pPr marL="2286000" lvl="4" indent="-317500" algn="l">
              <a:lnSpc>
                <a:spcPct val="100000"/>
              </a:lnSpc>
              <a:spcBef>
                <a:spcPts val="1600"/>
              </a:spcBef>
              <a:spcAft>
                <a:spcPts val="0"/>
              </a:spcAft>
              <a:buSzPts val="1400"/>
              <a:buChar char="○"/>
              <a:defRPr sz="1800"/>
            </a:lvl5pPr>
            <a:lvl6pPr marL="2743200" lvl="5" indent="-317500" algn="l">
              <a:lnSpc>
                <a:spcPct val="100000"/>
              </a:lnSpc>
              <a:spcBef>
                <a:spcPts val="1600"/>
              </a:spcBef>
              <a:spcAft>
                <a:spcPts val="0"/>
              </a:spcAft>
              <a:buSzPts val="1400"/>
              <a:buChar char="■"/>
              <a:defRPr sz="1800"/>
            </a:lvl6pPr>
            <a:lvl7pPr marL="3200400" lvl="6" indent="-317500" algn="l">
              <a:lnSpc>
                <a:spcPct val="100000"/>
              </a:lnSpc>
              <a:spcBef>
                <a:spcPts val="1600"/>
              </a:spcBef>
              <a:spcAft>
                <a:spcPts val="0"/>
              </a:spcAft>
              <a:buSzPts val="1400"/>
              <a:buChar char="●"/>
              <a:defRPr sz="1800"/>
            </a:lvl7pPr>
            <a:lvl8pPr marL="3657600" lvl="7" indent="-317500" algn="l">
              <a:lnSpc>
                <a:spcPct val="100000"/>
              </a:lnSpc>
              <a:spcBef>
                <a:spcPts val="1600"/>
              </a:spcBef>
              <a:spcAft>
                <a:spcPts val="0"/>
              </a:spcAft>
              <a:buSzPts val="1400"/>
              <a:buChar char="○"/>
              <a:defRPr sz="1800"/>
            </a:lvl8pPr>
            <a:lvl9pPr marL="4114800" lvl="8" indent="-317500" algn="l">
              <a:lnSpc>
                <a:spcPct val="100000"/>
              </a:lnSpc>
              <a:spcBef>
                <a:spcPts val="1600"/>
              </a:spcBef>
              <a:spcAft>
                <a:spcPts val="1600"/>
              </a:spcAft>
              <a:buSzPts val="1400"/>
              <a:buChar char="■"/>
              <a:defRPr sz="1800"/>
            </a:lvl9pPr>
          </a:lstStyle>
          <a:p>
            <a:endParaRPr/>
          </a:p>
        </p:txBody>
      </p:sp>
      <p:grpSp>
        <p:nvGrpSpPr>
          <p:cNvPr id="105" name="Google Shape;105;p15"/>
          <p:cNvGrpSpPr/>
          <p:nvPr/>
        </p:nvGrpSpPr>
        <p:grpSpPr>
          <a:xfrm>
            <a:off x="75107" y="117121"/>
            <a:ext cx="6679218" cy="5026387"/>
            <a:chOff x="75107" y="117120"/>
            <a:chExt cx="6679218" cy="5026387"/>
          </a:xfrm>
        </p:grpSpPr>
        <p:sp>
          <p:nvSpPr>
            <p:cNvPr id="106" name="Google Shape;106;p15"/>
            <p:cNvSpPr/>
            <p:nvPr/>
          </p:nvSpPr>
          <p:spPr>
            <a:xfrm rot="10800000">
              <a:off x="157435" y="4716934"/>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5"/>
            <p:cNvSpPr/>
            <p:nvPr/>
          </p:nvSpPr>
          <p:spPr>
            <a:xfrm rot="10800000">
              <a:off x="75107" y="4828786"/>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15"/>
            <p:cNvSpPr/>
            <p:nvPr/>
          </p:nvSpPr>
          <p:spPr>
            <a:xfrm rot="10800000">
              <a:off x="2389641" y="5020033"/>
              <a:ext cx="750985" cy="123474"/>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5"/>
            <p:cNvSpPr/>
            <p:nvPr/>
          </p:nvSpPr>
          <p:spPr>
            <a:xfrm rot="10800000">
              <a:off x="2389641" y="4711380"/>
              <a:ext cx="750985" cy="12350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5"/>
            <p:cNvSpPr/>
            <p:nvPr/>
          </p:nvSpPr>
          <p:spPr>
            <a:xfrm rot="10800000">
              <a:off x="3866829" y="4722353"/>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5"/>
            <p:cNvSpPr/>
            <p:nvPr/>
          </p:nvSpPr>
          <p:spPr>
            <a:xfrm rot="10800000">
              <a:off x="3866829" y="4722353"/>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5"/>
            <p:cNvSpPr/>
            <p:nvPr/>
          </p:nvSpPr>
          <p:spPr>
            <a:xfrm rot="10800000">
              <a:off x="6637300" y="11712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3" name="Google Shape;113;p15"/>
          <p:cNvGrpSpPr/>
          <p:nvPr/>
        </p:nvGrpSpPr>
        <p:grpSpPr>
          <a:xfrm>
            <a:off x="7052198" y="-118383"/>
            <a:ext cx="1824294" cy="1016424"/>
            <a:chOff x="7052198" y="-118383"/>
            <a:chExt cx="1824294" cy="1016424"/>
          </a:xfrm>
        </p:grpSpPr>
        <p:sp>
          <p:nvSpPr>
            <p:cNvPr id="114" name="Google Shape;114;p15"/>
            <p:cNvSpPr/>
            <p:nvPr/>
          </p:nvSpPr>
          <p:spPr>
            <a:xfrm rot="10800000" flipH="1">
              <a:off x="7052198" y="-118383"/>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5"/>
            <p:cNvSpPr/>
            <p:nvPr/>
          </p:nvSpPr>
          <p:spPr>
            <a:xfrm rot="10800000" flipH="1">
              <a:off x="7200920" y="-117487"/>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5"/>
            <p:cNvSpPr/>
            <p:nvPr/>
          </p:nvSpPr>
          <p:spPr>
            <a:xfrm rot="10800000" flipH="1">
              <a:off x="8235077" y="785431"/>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5"/>
            <p:cNvSpPr/>
            <p:nvPr/>
          </p:nvSpPr>
          <p:spPr>
            <a:xfrm rot="10800000" flipH="1">
              <a:off x="8409873" y="610669"/>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5"/>
            <p:cNvSpPr/>
            <p:nvPr/>
          </p:nvSpPr>
          <p:spPr>
            <a:xfrm rot="10800000" flipH="1">
              <a:off x="8584636" y="435872"/>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5"/>
            <p:cNvSpPr/>
            <p:nvPr/>
          </p:nvSpPr>
          <p:spPr>
            <a:xfrm rot="10800000" flipH="1">
              <a:off x="8759467" y="261076"/>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
  <p:cSld name="Section ">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259350" y="2237725"/>
            <a:ext cx="3348000" cy="1112100"/>
          </a:xfrm>
          <a:prstGeom prst="rect">
            <a:avLst/>
          </a:prstGeom>
          <a:noFill/>
          <a:ln>
            <a:noFill/>
          </a:ln>
        </p:spPr>
        <p:txBody>
          <a:bodyPr spcFirstLastPara="1" wrap="square" lIns="68575" tIns="68575" rIns="68575" bIns="68575" anchor="b" anchorCtr="0">
            <a:noAutofit/>
          </a:bodyPr>
          <a:lstStyle>
            <a:lvl1pPr lvl="0" algn="l">
              <a:lnSpc>
                <a:spcPct val="80000"/>
              </a:lnSpc>
              <a:spcBef>
                <a:spcPts val="0"/>
              </a:spcBef>
              <a:spcAft>
                <a:spcPts val="0"/>
              </a:spcAft>
              <a:buSzPts val="2700"/>
              <a:buNone/>
              <a:defRPr sz="3600"/>
            </a:lvl1pPr>
            <a:lvl2pPr lvl="1" algn="l">
              <a:lnSpc>
                <a:spcPct val="80000"/>
              </a:lnSpc>
              <a:spcBef>
                <a:spcPts val="0"/>
              </a:spcBef>
              <a:spcAft>
                <a:spcPts val="0"/>
              </a:spcAft>
              <a:buSzPts val="2700"/>
              <a:buNone/>
              <a:defRPr sz="3600"/>
            </a:lvl2pPr>
            <a:lvl3pPr lvl="2" algn="l">
              <a:lnSpc>
                <a:spcPct val="80000"/>
              </a:lnSpc>
              <a:spcBef>
                <a:spcPts val="0"/>
              </a:spcBef>
              <a:spcAft>
                <a:spcPts val="0"/>
              </a:spcAft>
              <a:buSzPts val="2700"/>
              <a:buNone/>
              <a:defRPr sz="3600"/>
            </a:lvl3pPr>
            <a:lvl4pPr lvl="3" algn="l">
              <a:lnSpc>
                <a:spcPct val="80000"/>
              </a:lnSpc>
              <a:spcBef>
                <a:spcPts val="0"/>
              </a:spcBef>
              <a:spcAft>
                <a:spcPts val="0"/>
              </a:spcAft>
              <a:buSzPts val="2700"/>
              <a:buNone/>
              <a:defRPr sz="3600"/>
            </a:lvl4pPr>
            <a:lvl5pPr lvl="4" algn="l">
              <a:lnSpc>
                <a:spcPct val="80000"/>
              </a:lnSpc>
              <a:spcBef>
                <a:spcPts val="0"/>
              </a:spcBef>
              <a:spcAft>
                <a:spcPts val="0"/>
              </a:spcAft>
              <a:buSzPts val="2700"/>
              <a:buNone/>
              <a:defRPr sz="3600"/>
            </a:lvl5pPr>
            <a:lvl6pPr lvl="5" algn="l">
              <a:lnSpc>
                <a:spcPct val="80000"/>
              </a:lnSpc>
              <a:spcBef>
                <a:spcPts val="0"/>
              </a:spcBef>
              <a:spcAft>
                <a:spcPts val="0"/>
              </a:spcAft>
              <a:buSzPts val="2700"/>
              <a:buNone/>
              <a:defRPr sz="3600"/>
            </a:lvl6pPr>
            <a:lvl7pPr lvl="6" algn="l">
              <a:lnSpc>
                <a:spcPct val="80000"/>
              </a:lnSpc>
              <a:spcBef>
                <a:spcPts val="0"/>
              </a:spcBef>
              <a:spcAft>
                <a:spcPts val="0"/>
              </a:spcAft>
              <a:buSzPts val="2700"/>
              <a:buNone/>
              <a:defRPr sz="3600"/>
            </a:lvl7pPr>
            <a:lvl8pPr lvl="7" algn="l">
              <a:lnSpc>
                <a:spcPct val="80000"/>
              </a:lnSpc>
              <a:spcBef>
                <a:spcPts val="0"/>
              </a:spcBef>
              <a:spcAft>
                <a:spcPts val="0"/>
              </a:spcAft>
              <a:buSzPts val="2700"/>
              <a:buNone/>
              <a:defRPr sz="3600"/>
            </a:lvl8pPr>
            <a:lvl9pPr lvl="8" algn="l">
              <a:lnSpc>
                <a:spcPct val="80000"/>
              </a:lnSpc>
              <a:spcBef>
                <a:spcPts val="0"/>
              </a:spcBef>
              <a:spcAft>
                <a:spcPts val="0"/>
              </a:spcAft>
              <a:buSzPts val="2700"/>
              <a:buNone/>
              <a:defRPr sz="3600"/>
            </a:lvl9pPr>
          </a:lstStyle>
          <a:p>
            <a:endParaRPr/>
          </a:p>
        </p:txBody>
      </p:sp>
      <p:sp>
        <p:nvSpPr>
          <p:cNvPr id="122" name="Google Shape;122;p16"/>
          <p:cNvSpPr txBox="1">
            <a:spLocks noGrp="1"/>
          </p:cNvSpPr>
          <p:nvPr>
            <p:ph type="title" idx="2"/>
          </p:nvPr>
        </p:nvSpPr>
        <p:spPr>
          <a:xfrm>
            <a:off x="1259358" y="1017500"/>
            <a:ext cx="3478800" cy="1330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sp>
        <p:nvSpPr>
          <p:cNvPr id="123" name="Google Shape;123;p16"/>
          <p:cNvSpPr txBox="1">
            <a:spLocks noGrp="1"/>
          </p:cNvSpPr>
          <p:nvPr>
            <p:ph type="subTitle" idx="1"/>
          </p:nvPr>
        </p:nvSpPr>
        <p:spPr>
          <a:xfrm>
            <a:off x="1259358" y="3425200"/>
            <a:ext cx="2540400" cy="7008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accent1"/>
              </a:buClr>
              <a:buSzPts val="1400"/>
              <a:buNone/>
              <a:defRPr>
                <a:solidFill>
                  <a:schemeClr val="accent1"/>
                </a:solidFill>
              </a:defRPr>
            </a:lvl1pPr>
            <a:lvl2pPr lvl="1" algn="l">
              <a:lnSpc>
                <a:spcPct val="100000"/>
              </a:lnSpc>
              <a:spcBef>
                <a:spcPts val="0"/>
              </a:spcBef>
              <a:spcAft>
                <a:spcPts val="0"/>
              </a:spcAft>
              <a:buClr>
                <a:schemeClr val="accent1"/>
              </a:buClr>
              <a:buSzPts val="2100"/>
              <a:buNone/>
              <a:defRPr sz="2800">
                <a:solidFill>
                  <a:schemeClr val="accent1"/>
                </a:solidFill>
              </a:defRPr>
            </a:lvl2pPr>
            <a:lvl3pPr lvl="2" algn="l">
              <a:lnSpc>
                <a:spcPct val="100000"/>
              </a:lnSpc>
              <a:spcBef>
                <a:spcPts val="0"/>
              </a:spcBef>
              <a:spcAft>
                <a:spcPts val="0"/>
              </a:spcAft>
              <a:buClr>
                <a:schemeClr val="accent1"/>
              </a:buClr>
              <a:buSzPts val="2100"/>
              <a:buNone/>
              <a:defRPr sz="2800">
                <a:solidFill>
                  <a:schemeClr val="accent1"/>
                </a:solidFill>
              </a:defRPr>
            </a:lvl3pPr>
            <a:lvl4pPr lvl="3" algn="l">
              <a:lnSpc>
                <a:spcPct val="100000"/>
              </a:lnSpc>
              <a:spcBef>
                <a:spcPts val="0"/>
              </a:spcBef>
              <a:spcAft>
                <a:spcPts val="0"/>
              </a:spcAft>
              <a:buClr>
                <a:schemeClr val="accent1"/>
              </a:buClr>
              <a:buSzPts val="2100"/>
              <a:buNone/>
              <a:defRPr sz="2800">
                <a:solidFill>
                  <a:schemeClr val="accent1"/>
                </a:solidFill>
              </a:defRPr>
            </a:lvl4pPr>
            <a:lvl5pPr lvl="4" algn="l">
              <a:lnSpc>
                <a:spcPct val="100000"/>
              </a:lnSpc>
              <a:spcBef>
                <a:spcPts val="0"/>
              </a:spcBef>
              <a:spcAft>
                <a:spcPts val="0"/>
              </a:spcAft>
              <a:buClr>
                <a:schemeClr val="accent1"/>
              </a:buClr>
              <a:buSzPts val="2100"/>
              <a:buNone/>
              <a:defRPr sz="2800">
                <a:solidFill>
                  <a:schemeClr val="accent1"/>
                </a:solidFill>
              </a:defRPr>
            </a:lvl5pPr>
            <a:lvl6pPr lvl="5" algn="l">
              <a:lnSpc>
                <a:spcPct val="100000"/>
              </a:lnSpc>
              <a:spcBef>
                <a:spcPts val="0"/>
              </a:spcBef>
              <a:spcAft>
                <a:spcPts val="0"/>
              </a:spcAft>
              <a:buClr>
                <a:schemeClr val="accent1"/>
              </a:buClr>
              <a:buSzPts val="2100"/>
              <a:buNone/>
              <a:defRPr sz="2800">
                <a:solidFill>
                  <a:schemeClr val="accent1"/>
                </a:solidFill>
              </a:defRPr>
            </a:lvl6pPr>
            <a:lvl7pPr lvl="6" algn="l">
              <a:lnSpc>
                <a:spcPct val="100000"/>
              </a:lnSpc>
              <a:spcBef>
                <a:spcPts val="0"/>
              </a:spcBef>
              <a:spcAft>
                <a:spcPts val="0"/>
              </a:spcAft>
              <a:buClr>
                <a:schemeClr val="accent1"/>
              </a:buClr>
              <a:buSzPts val="2100"/>
              <a:buNone/>
              <a:defRPr sz="2800">
                <a:solidFill>
                  <a:schemeClr val="accent1"/>
                </a:solidFill>
              </a:defRPr>
            </a:lvl7pPr>
            <a:lvl8pPr lvl="7" algn="l">
              <a:lnSpc>
                <a:spcPct val="100000"/>
              </a:lnSpc>
              <a:spcBef>
                <a:spcPts val="0"/>
              </a:spcBef>
              <a:spcAft>
                <a:spcPts val="0"/>
              </a:spcAft>
              <a:buClr>
                <a:schemeClr val="accent1"/>
              </a:buClr>
              <a:buSzPts val="2100"/>
              <a:buNone/>
              <a:defRPr sz="2800">
                <a:solidFill>
                  <a:schemeClr val="accent1"/>
                </a:solidFill>
              </a:defRPr>
            </a:lvl8pPr>
            <a:lvl9pPr lvl="8" algn="l">
              <a:lnSpc>
                <a:spcPct val="100000"/>
              </a:lnSpc>
              <a:spcBef>
                <a:spcPts val="0"/>
              </a:spcBef>
              <a:spcAft>
                <a:spcPts val="0"/>
              </a:spcAft>
              <a:buClr>
                <a:schemeClr val="accent1"/>
              </a:buClr>
              <a:buSzPts val="2100"/>
              <a:buNone/>
              <a:defRPr sz="2800">
                <a:solidFill>
                  <a:schemeClr val="accent1"/>
                </a:solidFill>
              </a:defRPr>
            </a:lvl9pPr>
          </a:lstStyle>
          <a:p>
            <a:endParaRPr/>
          </a:p>
        </p:txBody>
      </p:sp>
      <p:grpSp>
        <p:nvGrpSpPr>
          <p:cNvPr id="124" name="Google Shape;124;p16"/>
          <p:cNvGrpSpPr/>
          <p:nvPr/>
        </p:nvGrpSpPr>
        <p:grpSpPr>
          <a:xfrm rot="-5400000">
            <a:off x="7490973" y="-521525"/>
            <a:ext cx="1055388" cy="2098926"/>
            <a:chOff x="5601325" y="2619050"/>
            <a:chExt cx="1004175" cy="1997075"/>
          </a:xfrm>
        </p:grpSpPr>
        <p:sp>
          <p:nvSpPr>
            <p:cNvPr id="125" name="Google Shape;125;p16"/>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16"/>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16"/>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16"/>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16"/>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16"/>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6"/>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6"/>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6"/>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6"/>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6"/>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8" name="Google Shape;138;p16"/>
          <p:cNvGrpSpPr/>
          <p:nvPr/>
        </p:nvGrpSpPr>
        <p:grpSpPr>
          <a:xfrm>
            <a:off x="-217775" y="4741000"/>
            <a:ext cx="801700" cy="402500"/>
            <a:chOff x="5008150" y="5073600"/>
            <a:chExt cx="801700" cy="402500"/>
          </a:xfrm>
        </p:grpSpPr>
        <p:sp>
          <p:nvSpPr>
            <p:cNvPr id="139" name="Google Shape;139;p16"/>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16"/>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1" name="Google Shape;141;p16"/>
          <p:cNvGrpSpPr/>
          <p:nvPr/>
        </p:nvGrpSpPr>
        <p:grpSpPr>
          <a:xfrm>
            <a:off x="148039" y="136000"/>
            <a:ext cx="500825" cy="850200"/>
            <a:chOff x="3558950" y="3191175"/>
            <a:chExt cx="500825" cy="850200"/>
          </a:xfrm>
        </p:grpSpPr>
        <p:sp>
          <p:nvSpPr>
            <p:cNvPr id="142" name="Google Shape;142;p16"/>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6"/>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4" name="Google Shape;144;p16"/>
          <p:cNvGrpSpPr/>
          <p:nvPr/>
        </p:nvGrpSpPr>
        <p:grpSpPr>
          <a:xfrm flipH="1">
            <a:off x="8603201" y="844700"/>
            <a:ext cx="464925" cy="461700"/>
            <a:chOff x="5865550" y="4739350"/>
            <a:chExt cx="464925" cy="461700"/>
          </a:xfrm>
        </p:grpSpPr>
        <p:sp>
          <p:nvSpPr>
            <p:cNvPr id="145" name="Google Shape;145;p16"/>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6"/>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6"/>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6"/>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94805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1" name="Google Shape;171;p18"/>
          <p:cNvSpPr txBox="1">
            <a:spLocks noGrp="1"/>
          </p:cNvSpPr>
          <p:nvPr>
            <p:ph type="subTitle" idx="1"/>
          </p:nvPr>
        </p:nvSpPr>
        <p:spPr>
          <a:xfrm>
            <a:off x="94805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2" name="Google Shape;172;p18"/>
          <p:cNvSpPr txBox="1">
            <a:spLocks noGrp="1"/>
          </p:cNvSpPr>
          <p:nvPr>
            <p:ph type="title" idx="2"/>
          </p:nvPr>
        </p:nvSpPr>
        <p:spPr>
          <a:xfrm>
            <a:off x="1455050"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3" name="Google Shape;173;p18"/>
          <p:cNvSpPr txBox="1">
            <a:spLocks noGrp="1"/>
          </p:cNvSpPr>
          <p:nvPr>
            <p:ph type="title" idx="3"/>
          </p:nvPr>
        </p:nvSpPr>
        <p:spPr>
          <a:xfrm>
            <a:off x="344250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4" name="Google Shape;174;p18"/>
          <p:cNvSpPr txBox="1">
            <a:spLocks noGrp="1"/>
          </p:cNvSpPr>
          <p:nvPr>
            <p:ph type="subTitle" idx="4"/>
          </p:nvPr>
        </p:nvSpPr>
        <p:spPr>
          <a:xfrm>
            <a:off x="344250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5" name="Google Shape;175;p18"/>
          <p:cNvSpPr txBox="1">
            <a:spLocks noGrp="1"/>
          </p:cNvSpPr>
          <p:nvPr>
            <p:ph type="title" idx="5"/>
          </p:nvPr>
        </p:nvSpPr>
        <p:spPr>
          <a:xfrm>
            <a:off x="3949488"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6" name="Google Shape;176;p18"/>
          <p:cNvSpPr txBox="1">
            <a:spLocks noGrp="1"/>
          </p:cNvSpPr>
          <p:nvPr>
            <p:ph type="title" idx="6"/>
          </p:nvPr>
        </p:nvSpPr>
        <p:spPr>
          <a:xfrm>
            <a:off x="5936950" y="1461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77" name="Google Shape;177;p18"/>
          <p:cNvSpPr txBox="1">
            <a:spLocks noGrp="1"/>
          </p:cNvSpPr>
          <p:nvPr>
            <p:ph type="subTitle" idx="7"/>
          </p:nvPr>
        </p:nvSpPr>
        <p:spPr>
          <a:xfrm>
            <a:off x="5936950" y="1811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78" name="Google Shape;178;p18"/>
          <p:cNvSpPr txBox="1">
            <a:spLocks noGrp="1"/>
          </p:cNvSpPr>
          <p:nvPr>
            <p:ph type="title" idx="8"/>
          </p:nvPr>
        </p:nvSpPr>
        <p:spPr>
          <a:xfrm>
            <a:off x="6443951" y="977575"/>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79" name="Google Shape;179;p18"/>
          <p:cNvSpPr txBox="1">
            <a:spLocks noGrp="1"/>
          </p:cNvSpPr>
          <p:nvPr>
            <p:ph type="title" idx="9"/>
          </p:nvPr>
        </p:nvSpPr>
        <p:spPr>
          <a:xfrm>
            <a:off x="94805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0" name="Google Shape;180;p18"/>
          <p:cNvSpPr txBox="1">
            <a:spLocks noGrp="1"/>
          </p:cNvSpPr>
          <p:nvPr>
            <p:ph type="subTitle" idx="13"/>
          </p:nvPr>
        </p:nvSpPr>
        <p:spPr>
          <a:xfrm>
            <a:off x="94805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1" name="Google Shape;181;p18"/>
          <p:cNvSpPr txBox="1">
            <a:spLocks noGrp="1"/>
          </p:cNvSpPr>
          <p:nvPr>
            <p:ph type="title" idx="14"/>
          </p:nvPr>
        </p:nvSpPr>
        <p:spPr>
          <a:xfrm>
            <a:off x="1455050"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2" name="Google Shape;182;p18"/>
          <p:cNvSpPr txBox="1">
            <a:spLocks noGrp="1"/>
          </p:cNvSpPr>
          <p:nvPr>
            <p:ph type="title" idx="15"/>
          </p:nvPr>
        </p:nvSpPr>
        <p:spPr>
          <a:xfrm>
            <a:off x="344250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3" name="Google Shape;183;p18"/>
          <p:cNvSpPr txBox="1">
            <a:spLocks noGrp="1"/>
          </p:cNvSpPr>
          <p:nvPr>
            <p:ph type="subTitle" idx="16"/>
          </p:nvPr>
        </p:nvSpPr>
        <p:spPr>
          <a:xfrm>
            <a:off x="344250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4" name="Google Shape;184;p18"/>
          <p:cNvSpPr txBox="1">
            <a:spLocks noGrp="1"/>
          </p:cNvSpPr>
          <p:nvPr>
            <p:ph type="title" idx="17"/>
          </p:nvPr>
        </p:nvSpPr>
        <p:spPr>
          <a:xfrm>
            <a:off x="3949498"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5" name="Google Shape;185;p18"/>
          <p:cNvSpPr txBox="1">
            <a:spLocks noGrp="1"/>
          </p:cNvSpPr>
          <p:nvPr>
            <p:ph type="title" idx="18"/>
          </p:nvPr>
        </p:nvSpPr>
        <p:spPr>
          <a:xfrm>
            <a:off x="5936950" y="34548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186" name="Google Shape;186;p18"/>
          <p:cNvSpPr txBox="1">
            <a:spLocks noGrp="1"/>
          </p:cNvSpPr>
          <p:nvPr>
            <p:ph type="subTitle" idx="19"/>
          </p:nvPr>
        </p:nvSpPr>
        <p:spPr>
          <a:xfrm>
            <a:off x="5936950" y="38042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187" name="Google Shape;187;p18"/>
          <p:cNvSpPr txBox="1">
            <a:spLocks noGrp="1"/>
          </p:cNvSpPr>
          <p:nvPr>
            <p:ph type="title" idx="20"/>
          </p:nvPr>
        </p:nvSpPr>
        <p:spPr>
          <a:xfrm>
            <a:off x="6443950" y="2977700"/>
            <a:ext cx="1245000" cy="2856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Clr>
                <a:schemeClr val="accent1"/>
              </a:buClr>
              <a:buSzPts val="1800"/>
              <a:buNone/>
              <a:defRPr sz="2400">
                <a:solidFill>
                  <a:schemeClr val="accent1"/>
                </a:solidFill>
              </a:defRPr>
            </a:lvl1pPr>
            <a:lvl2pPr lvl="1" algn="ctr">
              <a:lnSpc>
                <a:spcPct val="100000"/>
              </a:lnSpc>
              <a:spcBef>
                <a:spcPts val="0"/>
              </a:spcBef>
              <a:spcAft>
                <a:spcPts val="0"/>
              </a:spcAft>
              <a:buClr>
                <a:schemeClr val="accent1"/>
              </a:buClr>
              <a:buSzPts val="1400"/>
              <a:buNone/>
              <a:defRPr sz="1800">
                <a:solidFill>
                  <a:schemeClr val="accent1"/>
                </a:solidFill>
              </a:defRPr>
            </a:lvl2pPr>
            <a:lvl3pPr lvl="2" algn="ctr">
              <a:lnSpc>
                <a:spcPct val="100000"/>
              </a:lnSpc>
              <a:spcBef>
                <a:spcPts val="0"/>
              </a:spcBef>
              <a:spcAft>
                <a:spcPts val="0"/>
              </a:spcAft>
              <a:buClr>
                <a:schemeClr val="accent1"/>
              </a:buClr>
              <a:buSzPts val="1400"/>
              <a:buNone/>
              <a:defRPr sz="1800">
                <a:solidFill>
                  <a:schemeClr val="accent1"/>
                </a:solidFill>
              </a:defRPr>
            </a:lvl3pPr>
            <a:lvl4pPr lvl="3" algn="ctr">
              <a:lnSpc>
                <a:spcPct val="100000"/>
              </a:lnSpc>
              <a:spcBef>
                <a:spcPts val="0"/>
              </a:spcBef>
              <a:spcAft>
                <a:spcPts val="0"/>
              </a:spcAft>
              <a:buClr>
                <a:schemeClr val="accent1"/>
              </a:buClr>
              <a:buSzPts val="1400"/>
              <a:buNone/>
              <a:defRPr sz="1800">
                <a:solidFill>
                  <a:schemeClr val="accent1"/>
                </a:solidFill>
              </a:defRPr>
            </a:lvl4pPr>
            <a:lvl5pPr lvl="4" algn="ctr">
              <a:lnSpc>
                <a:spcPct val="100000"/>
              </a:lnSpc>
              <a:spcBef>
                <a:spcPts val="0"/>
              </a:spcBef>
              <a:spcAft>
                <a:spcPts val="0"/>
              </a:spcAft>
              <a:buClr>
                <a:schemeClr val="accent1"/>
              </a:buClr>
              <a:buSzPts val="1400"/>
              <a:buNone/>
              <a:defRPr sz="1800">
                <a:solidFill>
                  <a:schemeClr val="accent1"/>
                </a:solidFill>
              </a:defRPr>
            </a:lvl5pPr>
            <a:lvl6pPr lvl="5" algn="ctr">
              <a:lnSpc>
                <a:spcPct val="100000"/>
              </a:lnSpc>
              <a:spcBef>
                <a:spcPts val="0"/>
              </a:spcBef>
              <a:spcAft>
                <a:spcPts val="0"/>
              </a:spcAft>
              <a:buClr>
                <a:schemeClr val="accent1"/>
              </a:buClr>
              <a:buSzPts val="1400"/>
              <a:buNone/>
              <a:defRPr sz="1800">
                <a:solidFill>
                  <a:schemeClr val="accent1"/>
                </a:solidFill>
              </a:defRPr>
            </a:lvl6pPr>
            <a:lvl7pPr lvl="6" algn="ctr">
              <a:lnSpc>
                <a:spcPct val="100000"/>
              </a:lnSpc>
              <a:spcBef>
                <a:spcPts val="0"/>
              </a:spcBef>
              <a:spcAft>
                <a:spcPts val="0"/>
              </a:spcAft>
              <a:buClr>
                <a:schemeClr val="accent1"/>
              </a:buClr>
              <a:buSzPts val="1400"/>
              <a:buNone/>
              <a:defRPr sz="1800">
                <a:solidFill>
                  <a:schemeClr val="accent1"/>
                </a:solidFill>
              </a:defRPr>
            </a:lvl7pPr>
            <a:lvl8pPr lvl="7" algn="ctr">
              <a:lnSpc>
                <a:spcPct val="100000"/>
              </a:lnSpc>
              <a:spcBef>
                <a:spcPts val="0"/>
              </a:spcBef>
              <a:spcAft>
                <a:spcPts val="0"/>
              </a:spcAft>
              <a:buClr>
                <a:schemeClr val="accent1"/>
              </a:buClr>
              <a:buSzPts val="1400"/>
              <a:buNone/>
              <a:defRPr sz="1800">
                <a:solidFill>
                  <a:schemeClr val="accent1"/>
                </a:solidFill>
              </a:defRPr>
            </a:lvl8pPr>
            <a:lvl9pPr lvl="8" algn="ctr">
              <a:lnSpc>
                <a:spcPct val="100000"/>
              </a:lnSpc>
              <a:spcBef>
                <a:spcPts val="0"/>
              </a:spcBef>
              <a:spcAft>
                <a:spcPts val="0"/>
              </a:spcAft>
              <a:buClr>
                <a:schemeClr val="accent1"/>
              </a:buClr>
              <a:buSzPts val="1400"/>
              <a:buNone/>
              <a:defRPr sz="1800">
                <a:solidFill>
                  <a:schemeClr val="accent1"/>
                </a:solidFill>
              </a:defRPr>
            </a:lvl9pPr>
          </a:lstStyle>
          <a:p>
            <a:endParaRPr/>
          </a:p>
        </p:txBody>
      </p:sp>
      <p:sp>
        <p:nvSpPr>
          <p:cNvPr id="188" name="Google Shape;188;p18"/>
          <p:cNvSpPr/>
          <p:nvPr/>
        </p:nvSpPr>
        <p:spPr>
          <a:xfrm>
            <a:off x="8141033" y="352514"/>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9" name="Google Shape;189;p18"/>
          <p:cNvSpPr/>
          <p:nvPr/>
        </p:nvSpPr>
        <p:spPr>
          <a:xfrm>
            <a:off x="8141033" y="126223"/>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0" name="Google Shape;190;p18"/>
          <p:cNvSpPr/>
          <p:nvPr/>
        </p:nvSpPr>
        <p:spPr>
          <a:xfrm>
            <a:off x="0" y="4667514"/>
            <a:ext cx="948010" cy="475996"/>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1" name="Google Shape;191;p18"/>
          <p:cNvSpPr/>
          <p:nvPr/>
        </p:nvSpPr>
        <p:spPr>
          <a:xfrm>
            <a:off x="127481" y="4794967"/>
            <a:ext cx="692620" cy="347773"/>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92"/>
        <p:cNvGrpSpPr/>
        <p:nvPr/>
      </p:nvGrpSpPr>
      <p:grpSpPr>
        <a:xfrm>
          <a:off x="0" y="0"/>
          <a:ext cx="0" cy="0"/>
          <a:chOff x="0" y="0"/>
          <a:chExt cx="0" cy="0"/>
        </a:xfrm>
      </p:grpSpPr>
      <p:sp>
        <p:nvSpPr>
          <p:cNvPr id="193" name="Google Shape;193;p19"/>
          <p:cNvSpPr txBox="1">
            <a:spLocks noGrp="1"/>
          </p:cNvSpPr>
          <p:nvPr>
            <p:ph type="subTitle" idx="1"/>
          </p:nvPr>
        </p:nvSpPr>
        <p:spPr>
          <a:xfrm>
            <a:off x="4600500" y="1693925"/>
            <a:ext cx="3390900" cy="3633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Font typeface="Viga"/>
              <a:buNone/>
              <a:defRPr>
                <a:latin typeface="Viga"/>
                <a:ea typeface="Viga"/>
                <a:cs typeface="Viga"/>
                <a:sym typeface="Vig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94" name="Google Shape;194;p19"/>
          <p:cNvSpPr txBox="1">
            <a:spLocks noGrp="1"/>
          </p:cNvSpPr>
          <p:nvPr>
            <p:ph type="body" idx="2"/>
          </p:nvPr>
        </p:nvSpPr>
        <p:spPr>
          <a:xfrm>
            <a:off x="4600500" y="2181000"/>
            <a:ext cx="3712800" cy="26952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195" name="Google Shape;195;p1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196" name="Google Shape;196;p19"/>
          <p:cNvGrpSpPr/>
          <p:nvPr/>
        </p:nvGrpSpPr>
        <p:grpSpPr>
          <a:xfrm rot="10800000">
            <a:off x="189478" y="-8"/>
            <a:ext cx="1118371" cy="561488"/>
            <a:chOff x="5008150" y="5073600"/>
            <a:chExt cx="801700" cy="402500"/>
          </a:xfrm>
        </p:grpSpPr>
        <p:sp>
          <p:nvSpPr>
            <p:cNvPr id="197" name="Google Shape;197;p19"/>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8" name="Google Shape;198;p19"/>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99" name="Google Shape;199;p19"/>
          <p:cNvSpPr/>
          <p:nvPr/>
        </p:nvSpPr>
        <p:spPr>
          <a:xfrm>
            <a:off x="-109200" y="44523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0" name="Google Shape;200;p19"/>
          <p:cNvSpPr/>
          <p:nvPr/>
        </p:nvSpPr>
        <p:spPr>
          <a:xfrm>
            <a:off x="-109200" y="41206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01" name="Google Shape;201;p19"/>
          <p:cNvGrpSpPr/>
          <p:nvPr/>
        </p:nvGrpSpPr>
        <p:grpSpPr>
          <a:xfrm>
            <a:off x="7942726" y="153575"/>
            <a:ext cx="1055125" cy="309200"/>
            <a:chOff x="5550375" y="1747875"/>
            <a:chExt cx="1055125" cy="309200"/>
          </a:xfrm>
        </p:grpSpPr>
        <p:sp>
          <p:nvSpPr>
            <p:cNvPr id="202" name="Google Shape;202;p19"/>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3" name="Google Shape;203;p19"/>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04" name="Google Shape;204;p19"/>
          <p:cNvSpPr/>
          <p:nvPr/>
        </p:nvSpPr>
        <p:spPr>
          <a:xfrm>
            <a:off x="8852675" y="805825"/>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5862700" y="2237725"/>
            <a:ext cx="3478800" cy="1112100"/>
          </a:xfrm>
          <a:prstGeom prst="rect">
            <a:avLst/>
          </a:prstGeom>
          <a:noFill/>
          <a:ln>
            <a:noFill/>
          </a:ln>
        </p:spPr>
        <p:txBody>
          <a:bodyPr spcFirstLastPara="1" wrap="square" lIns="68575" tIns="68575" rIns="68575" bIns="68575" anchor="b" anchorCtr="0">
            <a:noAutofit/>
          </a:bodyPr>
          <a:lstStyle>
            <a:lvl1pPr lvl="0" algn="l">
              <a:lnSpc>
                <a:spcPct val="80000"/>
              </a:lnSpc>
              <a:spcBef>
                <a:spcPts val="0"/>
              </a:spcBef>
              <a:spcAft>
                <a:spcPts val="0"/>
              </a:spcAft>
              <a:buSzPts val="2700"/>
              <a:buNone/>
              <a:defRPr sz="3600"/>
            </a:lvl1pPr>
            <a:lvl2pPr lvl="1" algn="l">
              <a:lnSpc>
                <a:spcPct val="80000"/>
              </a:lnSpc>
              <a:spcBef>
                <a:spcPts val="0"/>
              </a:spcBef>
              <a:spcAft>
                <a:spcPts val="0"/>
              </a:spcAft>
              <a:buSzPts val="2700"/>
              <a:buNone/>
              <a:defRPr sz="3600"/>
            </a:lvl2pPr>
            <a:lvl3pPr lvl="2" algn="l">
              <a:lnSpc>
                <a:spcPct val="80000"/>
              </a:lnSpc>
              <a:spcBef>
                <a:spcPts val="0"/>
              </a:spcBef>
              <a:spcAft>
                <a:spcPts val="0"/>
              </a:spcAft>
              <a:buSzPts val="2700"/>
              <a:buNone/>
              <a:defRPr sz="3600"/>
            </a:lvl3pPr>
            <a:lvl4pPr lvl="3" algn="l">
              <a:lnSpc>
                <a:spcPct val="80000"/>
              </a:lnSpc>
              <a:spcBef>
                <a:spcPts val="0"/>
              </a:spcBef>
              <a:spcAft>
                <a:spcPts val="0"/>
              </a:spcAft>
              <a:buSzPts val="2700"/>
              <a:buNone/>
              <a:defRPr sz="3600"/>
            </a:lvl4pPr>
            <a:lvl5pPr lvl="4" algn="l">
              <a:lnSpc>
                <a:spcPct val="80000"/>
              </a:lnSpc>
              <a:spcBef>
                <a:spcPts val="0"/>
              </a:spcBef>
              <a:spcAft>
                <a:spcPts val="0"/>
              </a:spcAft>
              <a:buSzPts val="2700"/>
              <a:buNone/>
              <a:defRPr sz="3600"/>
            </a:lvl5pPr>
            <a:lvl6pPr lvl="5" algn="l">
              <a:lnSpc>
                <a:spcPct val="80000"/>
              </a:lnSpc>
              <a:spcBef>
                <a:spcPts val="0"/>
              </a:spcBef>
              <a:spcAft>
                <a:spcPts val="0"/>
              </a:spcAft>
              <a:buSzPts val="2700"/>
              <a:buNone/>
              <a:defRPr sz="3600"/>
            </a:lvl6pPr>
            <a:lvl7pPr lvl="6" algn="l">
              <a:lnSpc>
                <a:spcPct val="80000"/>
              </a:lnSpc>
              <a:spcBef>
                <a:spcPts val="0"/>
              </a:spcBef>
              <a:spcAft>
                <a:spcPts val="0"/>
              </a:spcAft>
              <a:buSzPts val="2700"/>
              <a:buNone/>
              <a:defRPr sz="3600"/>
            </a:lvl7pPr>
            <a:lvl8pPr lvl="7" algn="l">
              <a:lnSpc>
                <a:spcPct val="80000"/>
              </a:lnSpc>
              <a:spcBef>
                <a:spcPts val="0"/>
              </a:spcBef>
              <a:spcAft>
                <a:spcPts val="0"/>
              </a:spcAft>
              <a:buSzPts val="2700"/>
              <a:buNone/>
              <a:defRPr sz="3600"/>
            </a:lvl8pPr>
            <a:lvl9pPr lvl="8" algn="l">
              <a:lnSpc>
                <a:spcPct val="80000"/>
              </a:lnSpc>
              <a:spcBef>
                <a:spcPts val="0"/>
              </a:spcBef>
              <a:spcAft>
                <a:spcPts val="0"/>
              </a:spcAft>
              <a:buSzPts val="2700"/>
              <a:buNone/>
              <a:defRPr sz="3600"/>
            </a:lvl9pPr>
          </a:lstStyle>
          <a:p>
            <a:endParaRPr/>
          </a:p>
        </p:txBody>
      </p:sp>
      <p:sp>
        <p:nvSpPr>
          <p:cNvPr id="207" name="Google Shape;207;p20"/>
          <p:cNvSpPr txBox="1">
            <a:spLocks noGrp="1"/>
          </p:cNvSpPr>
          <p:nvPr>
            <p:ph type="title" idx="2"/>
          </p:nvPr>
        </p:nvSpPr>
        <p:spPr>
          <a:xfrm>
            <a:off x="5862700" y="1017500"/>
            <a:ext cx="3478800" cy="1330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sp>
        <p:nvSpPr>
          <p:cNvPr id="208" name="Google Shape;208;p20"/>
          <p:cNvSpPr txBox="1">
            <a:spLocks noGrp="1"/>
          </p:cNvSpPr>
          <p:nvPr>
            <p:ph type="subTitle" idx="1"/>
          </p:nvPr>
        </p:nvSpPr>
        <p:spPr>
          <a:xfrm>
            <a:off x="5862700" y="3425200"/>
            <a:ext cx="2540400" cy="7008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accent1"/>
              </a:buClr>
              <a:buSzPts val="1400"/>
              <a:buNone/>
              <a:defRPr>
                <a:solidFill>
                  <a:schemeClr val="accent1"/>
                </a:solidFill>
              </a:defRPr>
            </a:lvl1pPr>
            <a:lvl2pPr lvl="1" algn="l">
              <a:lnSpc>
                <a:spcPct val="100000"/>
              </a:lnSpc>
              <a:spcBef>
                <a:spcPts val="0"/>
              </a:spcBef>
              <a:spcAft>
                <a:spcPts val="0"/>
              </a:spcAft>
              <a:buClr>
                <a:schemeClr val="accent1"/>
              </a:buClr>
              <a:buSzPts val="2100"/>
              <a:buNone/>
              <a:defRPr sz="2800">
                <a:solidFill>
                  <a:schemeClr val="accent1"/>
                </a:solidFill>
              </a:defRPr>
            </a:lvl2pPr>
            <a:lvl3pPr lvl="2" algn="l">
              <a:lnSpc>
                <a:spcPct val="100000"/>
              </a:lnSpc>
              <a:spcBef>
                <a:spcPts val="0"/>
              </a:spcBef>
              <a:spcAft>
                <a:spcPts val="0"/>
              </a:spcAft>
              <a:buClr>
                <a:schemeClr val="accent1"/>
              </a:buClr>
              <a:buSzPts val="2100"/>
              <a:buNone/>
              <a:defRPr sz="2800">
                <a:solidFill>
                  <a:schemeClr val="accent1"/>
                </a:solidFill>
              </a:defRPr>
            </a:lvl3pPr>
            <a:lvl4pPr lvl="3" algn="l">
              <a:lnSpc>
                <a:spcPct val="100000"/>
              </a:lnSpc>
              <a:spcBef>
                <a:spcPts val="0"/>
              </a:spcBef>
              <a:spcAft>
                <a:spcPts val="0"/>
              </a:spcAft>
              <a:buClr>
                <a:schemeClr val="accent1"/>
              </a:buClr>
              <a:buSzPts val="2100"/>
              <a:buNone/>
              <a:defRPr sz="2800">
                <a:solidFill>
                  <a:schemeClr val="accent1"/>
                </a:solidFill>
              </a:defRPr>
            </a:lvl4pPr>
            <a:lvl5pPr lvl="4" algn="l">
              <a:lnSpc>
                <a:spcPct val="100000"/>
              </a:lnSpc>
              <a:spcBef>
                <a:spcPts val="0"/>
              </a:spcBef>
              <a:spcAft>
                <a:spcPts val="0"/>
              </a:spcAft>
              <a:buClr>
                <a:schemeClr val="accent1"/>
              </a:buClr>
              <a:buSzPts val="2100"/>
              <a:buNone/>
              <a:defRPr sz="2800">
                <a:solidFill>
                  <a:schemeClr val="accent1"/>
                </a:solidFill>
              </a:defRPr>
            </a:lvl5pPr>
            <a:lvl6pPr lvl="5" algn="l">
              <a:lnSpc>
                <a:spcPct val="100000"/>
              </a:lnSpc>
              <a:spcBef>
                <a:spcPts val="0"/>
              </a:spcBef>
              <a:spcAft>
                <a:spcPts val="0"/>
              </a:spcAft>
              <a:buClr>
                <a:schemeClr val="accent1"/>
              </a:buClr>
              <a:buSzPts val="2100"/>
              <a:buNone/>
              <a:defRPr sz="2800">
                <a:solidFill>
                  <a:schemeClr val="accent1"/>
                </a:solidFill>
              </a:defRPr>
            </a:lvl6pPr>
            <a:lvl7pPr lvl="6" algn="l">
              <a:lnSpc>
                <a:spcPct val="100000"/>
              </a:lnSpc>
              <a:spcBef>
                <a:spcPts val="0"/>
              </a:spcBef>
              <a:spcAft>
                <a:spcPts val="0"/>
              </a:spcAft>
              <a:buClr>
                <a:schemeClr val="accent1"/>
              </a:buClr>
              <a:buSzPts val="2100"/>
              <a:buNone/>
              <a:defRPr sz="2800">
                <a:solidFill>
                  <a:schemeClr val="accent1"/>
                </a:solidFill>
              </a:defRPr>
            </a:lvl7pPr>
            <a:lvl8pPr lvl="7" algn="l">
              <a:lnSpc>
                <a:spcPct val="100000"/>
              </a:lnSpc>
              <a:spcBef>
                <a:spcPts val="0"/>
              </a:spcBef>
              <a:spcAft>
                <a:spcPts val="0"/>
              </a:spcAft>
              <a:buClr>
                <a:schemeClr val="accent1"/>
              </a:buClr>
              <a:buSzPts val="2100"/>
              <a:buNone/>
              <a:defRPr sz="2800">
                <a:solidFill>
                  <a:schemeClr val="accent1"/>
                </a:solidFill>
              </a:defRPr>
            </a:lvl8pPr>
            <a:lvl9pPr lvl="8" algn="l">
              <a:lnSpc>
                <a:spcPct val="100000"/>
              </a:lnSpc>
              <a:spcBef>
                <a:spcPts val="0"/>
              </a:spcBef>
              <a:spcAft>
                <a:spcPts val="0"/>
              </a:spcAft>
              <a:buClr>
                <a:schemeClr val="accent1"/>
              </a:buClr>
              <a:buSzPts val="2100"/>
              <a:buNone/>
              <a:defRPr sz="2800">
                <a:solidFill>
                  <a:schemeClr val="accent1"/>
                </a:solidFill>
              </a:defRPr>
            </a:lvl9pPr>
          </a:lstStyle>
          <a:p>
            <a:endParaRPr/>
          </a:p>
        </p:txBody>
      </p:sp>
      <p:grpSp>
        <p:nvGrpSpPr>
          <p:cNvPr id="209" name="Google Shape;209;p20"/>
          <p:cNvGrpSpPr/>
          <p:nvPr/>
        </p:nvGrpSpPr>
        <p:grpSpPr>
          <a:xfrm>
            <a:off x="-25789" y="-57950"/>
            <a:ext cx="848813" cy="1665822"/>
            <a:chOff x="1158575" y="2606800"/>
            <a:chExt cx="497750" cy="976850"/>
          </a:xfrm>
        </p:grpSpPr>
        <p:sp>
          <p:nvSpPr>
            <p:cNvPr id="210" name="Google Shape;210;p20"/>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1" name="Google Shape;211;p20"/>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2" name="Google Shape;212;p20"/>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3" name="Google Shape;213;p20"/>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4" name="Google Shape;214;p20"/>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5" name="Google Shape;215;p20"/>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6" name="Google Shape;216;p20"/>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7" name="Google Shape;217;p20"/>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8" name="Google Shape;218;p20"/>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9" name="Google Shape;219;p20"/>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0" name="Google Shape;220;p20"/>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1" name="Google Shape;221;p20"/>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2" name="Google Shape;222;p20"/>
          <p:cNvGrpSpPr/>
          <p:nvPr/>
        </p:nvGrpSpPr>
        <p:grpSpPr>
          <a:xfrm>
            <a:off x="8497864" y="4097150"/>
            <a:ext cx="500825" cy="850200"/>
            <a:chOff x="3558950" y="3191175"/>
            <a:chExt cx="500825" cy="850200"/>
          </a:xfrm>
        </p:grpSpPr>
        <p:sp>
          <p:nvSpPr>
            <p:cNvPr id="223" name="Google Shape;223;p20"/>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4" name="Google Shape;224;p20"/>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5" name="Google Shape;225;p20"/>
          <p:cNvGrpSpPr/>
          <p:nvPr/>
        </p:nvGrpSpPr>
        <p:grpSpPr>
          <a:xfrm>
            <a:off x="8612150" y="231476"/>
            <a:ext cx="641650" cy="332025"/>
            <a:chOff x="1151000" y="1881425"/>
            <a:chExt cx="641650" cy="332025"/>
          </a:xfrm>
        </p:grpSpPr>
        <p:sp>
          <p:nvSpPr>
            <p:cNvPr id="226" name="Google Shape;226;p20"/>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7" name="Google Shape;227;p20"/>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262" name="Google Shape;262;p23"/>
          <p:cNvSpPr txBox="1">
            <a:spLocks noGrp="1"/>
          </p:cNvSpPr>
          <p:nvPr>
            <p:ph type="title" idx="2"/>
          </p:nvPr>
        </p:nvSpPr>
        <p:spPr>
          <a:xfrm>
            <a:off x="763000"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3" name="Google Shape;263;p23"/>
          <p:cNvSpPr txBox="1">
            <a:spLocks noGrp="1"/>
          </p:cNvSpPr>
          <p:nvPr>
            <p:ph type="subTitle" idx="1"/>
          </p:nvPr>
        </p:nvSpPr>
        <p:spPr>
          <a:xfrm>
            <a:off x="763000"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64" name="Google Shape;264;p23"/>
          <p:cNvSpPr txBox="1">
            <a:spLocks noGrp="1"/>
          </p:cNvSpPr>
          <p:nvPr>
            <p:ph type="title" idx="3"/>
          </p:nvPr>
        </p:nvSpPr>
        <p:spPr>
          <a:xfrm>
            <a:off x="3479840"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5" name="Google Shape;265;p23"/>
          <p:cNvSpPr txBox="1">
            <a:spLocks noGrp="1"/>
          </p:cNvSpPr>
          <p:nvPr>
            <p:ph type="subTitle" idx="4"/>
          </p:nvPr>
        </p:nvSpPr>
        <p:spPr>
          <a:xfrm>
            <a:off x="3479840"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66" name="Google Shape;266;p23"/>
          <p:cNvSpPr txBox="1">
            <a:spLocks noGrp="1"/>
          </p:cNvSpPr>
          <p:nvPr>
            <p:ph type="title" idx="5"/>
          </p:nvPr>
        </p:nvSpPr>
        <p:spPr>
          <a:xfrm>
            <a:off x="6196681" y="3266100"/>
            <a:ext cx="2184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267" name="Google Shape;267;p23"/>
          <p:cNvSpPr txBox="1">
            <a:spLocks noGrp="1"/>
          </p:cNvSpPr>
          <p:nvPr>
            <p:ph type="subTitle" idx="6"/>
          </p:nvPr>
        </p:nvSpPr>
        <p:spPr>
          <a:xfrm>
            <a:off x="6196681" y="3691700"/>
            <a:ext cx="21843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268" name="Google Shape;268;p23"/>
          <p:cNvGrpSpPr/>
          <p:nvPr/>
        </p:nvGrpSpPr>
        <p:grpSpPr>
          <a:xfrm>
            <a:off x="-127990" y="208124"/>
            <a:ext cx="673089" cy="387303"/>
            <a:chOff x="4383475" y="1747875"/>
            <a:chExt cx="544350" cy="313225"/>
          </a:xfrm>
        </p:grpSpPr>
        <p:sp>
          <p:nvSpPr>
            <p:cNvPr id="269" name="Google Shape;269;p23"/>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0" name="Google Shape;270;p23"/>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71" name="Google Shape;271;p23"/>
          <p:cNvSpPr/>
          <p:nvPr/>
        </p:nvSpPr>
        <p:spPr>
          <a:xfrm>
            <a:off x="741647" y="222232"/>
            <a:ext cx="179509" cy="359018"/>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72" name="Google Shape;272;p23"/>
          <p:cNvGrpSpPr/>
          <p:nvPr/>
        </p:nvGrpSpPr>
        <p:grpSpPr>
          <a:xfrm>
            <a:off x="-435405" y="938821"/>
            <a:ext cx="793400" cy="410549"/>
            <a:chOff x="1151000" y="1881425"/>
            <a:chExt cx="641650" cy="332025"/>
          </a:xfrm>
        </p:grpSpPr>
        <p:sp>
          <p:nvSpPr>
            <p:cNvPr id="273" name="Google Shape;273;p23"/>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23"/>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75" name="Google Shape;275;p23"/>
          <p:cNvGrpSpPr/>
          <p:nvPr/>
        </p:nvGrpSpPr>
        <p:grpSpPr>
          <a:xfrm>
            <a:off x="1231084" y="116296"/>
            <a:ext cx="216944" cy="216944"/>
            <a:chOff x="5826950" y="2305200"/>
            <a:chExt cx="175450" cy="175450"/>
          </a:xfrm>
        </p:grpSpPr>
        <p:sp>
          <p:nvSpPr>
            <p:cNvPr id="276" name="Google Shape;276;p23"/>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7" name="Google Shape;277;p23"/>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78" name="Google Shape;278;p23"/>
          <p:cNvGrpSpPr/>
          <p:nvPr/>
        </p:nvGrpSpPr>
        <p:grpSpPr>
          <a:xfrm rot="-5400000">
            <a:off x="7856267" y="-425915"/>
            <a:ext cx="861683" cy="1713690"/>
            <a:chOff x="5601325" y="2619050"/>
            <a:chExt cx="1004175" cy="1997075"/>
          </a:xfrm>
        </p:grpSpPr>
        <p:sp>
          <p:nvSpPr>
            <p:cNvPr id="279" name="Google Shape;279;p23"/>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0" name="Google Shape;280;p2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1" name="Google Shape;281;p2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2" name="Google Shape;282;p2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3" name="Google Shape;283;p2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4" name="Google Shape;284;p2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5" name="Google Shape;285;p2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6" name="Google Shape;286;p2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7" name="Google Shape;287;p2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8" name="Google Shape;288;p23"/>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9" name="Google Shape;289;p23"/>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0" name="Google Shape;290;p23"/>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1" name="Google Shape;291;p23"/>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1185576" y="2901350"/>
            <a:ext cx="2610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a:lvl2pPr>
            <a:lvl3pPr lvl="2" algn="ctr">
              <a:lnSpc>
                <a:spcPct val="100000"/>
              </a:lnSpc>
              <a:spcBef>
                <a:spcPts val="0"/>
              </a:spcBef>
              <a:spcAft>
                <a:spcPts val="0"/>
              </a:spcAft>
              <a:buSzPts val="2100"/>
              <a:buNone/>
              <a:defRPr/>
            </a:lvl3pPr>
            <a:lvl4pPr lvl="3" algn="ctr">
              <a:lnSpc>
                <a:spcPct val="100000"/>
              </a:lnSpc>
              <a:spcBef>
                <a:spcPts val="0"/>
              </a:spcBef>
              <a:spcAft>
                <a:spcPts val="0"/>
              </a:spcAft>
              <a:buSzPts val="2100"/>
              <a:buNone/>
              <a:defRPr/>
            </a:lvl4pPr>
            <a:lvl5pPr lvl="4" algn="ctr">
              <a:lnSpc>
                <a:spcPct val="100000"/>
              </a:lnSpc>
              <a:spcBef>
                <a:spcPts val="0"/>
              </a:spcBef>
              <a:spcAft>
                <a:spcPts val="0"/>
              </a:spcAft>
              <a:buSzPts val="2100"/>
              <a:buNone/>
              <a:defRPr/>
            </a:lvl5pPr>
            <a:lvl6pPr lvl="5" algn="ctr">
              <a:lnSpc>
                <a:spcPct val="100000"/>
              </a:lnSpc>
              <a:spcBef>
                <a:spcPts val="0"/>
              </a:spcBef>
              <a:spcAft>
                <a:spcPts val="0"/>
              </a:spcAft>
              <a:buSzPts val="2100"/>
              <a:buNone/>
              <a:defRPr/>
            </a:lvl6pPr>
            <a:lvl7pPr lvl="6" algn="ctr">
              <a:lnSpc>
                <a:spcPct val="100000"/>
              </a:lnSpc>
              <a:spcBef>
                <a:spcPts val="0"/>
              </a:spcBef>
              <a:spcAft>
                <a:spcPts val="0"/>
              </a:spcAft>
              <a:buSzPts val="2100"/>
              <a:buNone/>
              <a:defRPr/>
            </a:lvl7pPr>
            <a:lvl8pPr lvl="7" algn="ctr">
              <a:lnSpc>
                <a:spcPct val="100000"/>
              </a:lnSpc>
              <a:spcBef>
                <a:spcPts val="0"/>
              </a:spcBef>
              <a:spcAft>
                <a:spcPts val="0"/>
              </a:spcAft>
              <a:buSzPts val="2100"/>
              <a:buNone/>
              <a:defRPr/>
            </a:lvl8pPr>
            <a:lvl9pPr lvl="8" algn="ctr">
              <a:lnSpc>
                <a:spcPct val="100000"/>
              </a:lnSpc>
              <a:spcBef>
                <a:spcPts val="0"/>
              </a:spcBef>
              <a:spcAft>
                <a:spcPts val="0"/>
              </a:spcAft>
              <a:buSzPts val="2100"/>
              <a:buNone/>
              <a:defRPr/>
            </a:lvl9pPr>
          </a:lstStyle>
          <a:p>
            <a:endParaRPr/>
          </a:p>
        </p:txBody>
      </p:sp>
      <p:sp>
        <p:nvSpPr>
          <p:cNvPr id="294" name="Google Shape;294;p24"/>
          <p:cNvSpPr txBox="1">
            <a:spLocks noGrp="1"/>
          </p:cNvSpPr>
          <p:nvPr>
            <p:ph type="subTitle" idx="1"/>
          </p:nvPr>
        </p:nvSpPr>
        <p:spPr>
          <a:xfrm>
            <a:off x="1185575" y="3403150"/>
            <a:ext cx="2610300" cy="9339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95" name="Google Shape;295;p24"/>
          <p:cNvSpPr txBox="1">
            <a:spLocks noGrp="1"/>
          </p:cNvSpPr>
          <p:nvPr>
            <p:ph type="title" idx="2"/>
          </p:nvPr>
        </p:nvSpPr>
        <p:spPr>
          <a:xfrm>
            <a:off x="5348124" y="2901350"/>
            <a:ext cx="26103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Clr>
                <a:schemeClr val="accent3"/>
              </a:buClr>
              <a:buSzPts val="2100"/>
              <a:buNone/>
              <a:defRPr>
                <a:solidFill>
                  <a:schemeClr val="accent3"/>
                </a:solidFill>
              </a:defRPr>
            </a:lvl1pPr>
            <a:lvl2pPr lvl="1" algn="ctr">
              <a:lnSpc>
                <a:spcPct val="100000"/>
              </a:lnSpc>
              <a:spcBef>
                <a:spcPts val="0"/>
              </a:spcBef>
              <a:spcAft>
                <a:spcPts val="0"/>
              </a:spcAft>
              <a:buClr>
                <a:schemeClr val="accent3"/>
              </a:buClr>
              <a:buSzPts val="2100"/>
              <a:buNone/>
              <a:defRPr>
                <a:solidFill>
                  <a:schemeClr val="accent3"/>
                </a:solidFill>
              </a:defRPr>
            </a:lvl2pPr>
            <a:lvl3pPr lvl="2" algn="ctr">
              <a:lnSpc>
                <a:spcPct val="100000"/>
              </a:lnSpc>
              <a:spcBef>
                <a:spcPts val="0"/>
              </a:spcBef>
              <a:spcAft>
                <a:spcPts val="0"/>
              </a:spcAft>
              <a:buClr>
                <a:schemeClr val="accent3"/>
              </a:buClr>
              <a:buSzPts val="2100"/>
              <a:buNone/>
              <a:defRPr>
                <a:solidFill>
                  <a:schemeClr val="accent3"/>
                </a:solidFill>
              </a:defRPr>
            </a:lvl3pPr>
            <a:lvl4pPr lvl="3" algn="ctr">
              <a:lnSpc>
                <a:spcPct val="100000"/>
              </a:lnSpc>
              <a:spcBef>
                <a:spcPts val="0"/>
              </a:spcBef>
              <a:spcAft>
                <a:spcPts val="0"/>
              </a:spcAft>
              <a:buClr>
                <a:schemeClr val="accent3"/>
              </a:buClr>
              <a:buSzPts val="2100"/>
              <a:buNone/>
              <a:defRPr>
                <a:solidFill>
                  <a:schemeClr val="accent3"/>
                </a:solidFill>
              </a:defRPr>
            </a:lvl4pPr>
            <a:lvl5pPr lvl="4" algn="ctr">
              <a:lnSpc>
                <a:spcPct val="100000"/>
              </a:lnSpc>
              <a:spcBef>
                <a:spcPts val="0"/>
              </a:spcBef>
              <a:spcAft>
                <a:spcPts val="0"/>
              </a:spcAft>
              <a:buClr>
                <a:schemeClr val="accent3"/>
              </a:buClr>
              <a:buSzPts val="2100"/>
              <a:buNone/>
              <a:defRPr>
                <a:solidFill>
                  <a:schemeClr val="accent3"/>
                </a:solidFill>
              </a:defRPr>
            </a:lvl5pPr>
            <a:lvl6pPr lvl="5" algn="ctr">
              <a:lnSpc>
                <a:spcPct val="100000"/>
              </a:lnSpc>
              <a:spcBef>
                <a:spcPts val="0"/>
              </a:spcBef>
              <a:spcAft>
                <a:spcPts val="0"/>
              </a:spcAft>
              <a:buClr>
                <a:schemeClr val="accent3"/>
              </a:buClr>
              <a:buSzPts val="2100"/>
              <a:buNone/>
              <a:defRPr>
                <a:solidFill>
                  <a:schemeClr val="accent3"/>
                </a:solidFill>
              </a:defRPr>
            </a:lvl6pPr>
            <a:lvl7pPr lvl="6" algn="ctr">
              <a:lnSpc>
                <a:spcPct val="100000"/>
              </a:lnSpc>
              <a:spcBef>
                <a:spcPts val="0"/>
              </a:spcBef>
              <a:spcAft>
                <a:spcPts val="0"/>
              </a:spcAft>
              <a:buClr>
                <a:schemeClr val="accent3"/>
              </a:buClr>
              <a:buSzPts val="2100"/>
              <a:buNone/>
              <a:defRPr>
                <a:solidFill>
                  <a:schemeClr val="accent3"/>
                </a:solidFill>
              </a:defRPr>
            </a:lvl7pPr>
            <a:lvl8pPr lvl="7" algn="ctr">
              <a:lnSpc>
                <a:spcPct val="100000"/>
              </a:lnSpc>
              <a:spcBef>
                <a:spcPts val="0"/>
              </a:spcBef>
              <a:spcAft>
                <a:spcPts val="0"/>
              </a:spcAft>
              <a:buClr>
                <a:schemeClr val="accent3"/>
              </a:buClr>
              <a:buSzPts val="2100"/>
              <a:buNone/>
              <a:defRPr>
                <a:solidFill>
                  <a:schemeClr val="accent3"/>
                </a:solidFill>
              </a:defRPr>
            </a:lvl8pPr>
            <a:lvl9pPr lvl="8" algn="ctr">
              <a:lnSpc>
                <a:spcPct val="100000"/>
              </a:lnSpc>
              <a:spcBef>
                <a:spcPts val="0"/>
              </a:spcBef>
              <a:spcAft>
                <a:spcPts val="0"/>
              </a:spcAft>
              <a:buClr>
                <a:schemeClr val="accent3"/>
              </a:buClr>
              <a:buSzPts val="2100"/>
              <a:buNone/>
              <a:defRPr>
                <a:solidFill>
                  <a:schemeClr val="accent3"/>
                </a:solidFill>
              </a:defRPr>
            </a:lvl9pPr>
          </a:lstStyle>
          <a:p>
            <a:endParaRPr/>
          </a:p>
        </p:txBody>
      </p:sp>
      <p:sp>
        <p:nvSpPr>
          <p:cNvPr id="296" name="Google Shape;296;p24"/>
          <p:cNvSpPr txBox="1">
            <a:spLocks noGrp="1"/>
          </p:cNvSpPr>
          <p:nvPr>
            <p:ph type="subTitle" idx="3"/>
          </p:nvPr>
        </p:nvSpPr>
        <p:spPr>
          <a:xfrm>
            <a:off x="5348125" y="3403150"/>
            <a:ext cx="2610300" cy="9339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297" name="Google Shape;297;p24"/>
          <p:cNvGrpSpPr/>
          <p:nvPr/>
        </p:nvGrpSpPr>
        <p:grpSpPr>
          <a:xfrm>
            <a:off x="176454" y="118245"/>
            <a:ext cx="129823" cy="803428"/>
            <a:chOff x="5169950" y="3910650"/>
            <a:chExt cx="108150" cy="669300"/>
          </a:xfrm>
        </p:grpSpPr>
        <p:sp>
          <p:nvSpPr>
            <p:cNvPr id="298" name="Google Shape;298;p24"/>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9" name="Google Shape;299;p24"/>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0" name="Google Shape;300;p24"/>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1" name="Google Shape;301;p24"/>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2" name="Google Shape;302;p24"/>
          <p:cNvGrpSpPr/>
          <p:nvPr/>
        </p:nvGrpSpPr>
        <p:grpSpPr>
          <a:xfrm>
            <a:off x="543200" y="118250"/>
            <a:ext cx="642375" cy="642350"/>
            <a:chOff x="1154925" y="4692025"/>
            <a:chExt cx="642375" cy="642350"/>
          </a:xfrm>
        </p:grpSpPr>
        <p:sp>
          <p:nvSpPr>
            <p:cNvPr id="303" name="Google Shape;303;p24"/>
            <p:cNvSpPr/>
            <p:nvPr/>
          </p:nvSpPr>
          <p:spPr>
            <a:xfrm>
              <a:off x="1154925" y="4896200"/>
              <a:ext cx="438200" cy="438175"/>
            </a:xfrm>
            <a:custGeom>
              <a:avLst/>
              <a:gdLst/>
              <a:ahLst/>
              <a:cxnLst/>
              <a:rect l="l" t="t" r="r" b="b"/>
              <a:pathLst>
                <a:path w="17528" h="17527" extrusionOk="0">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4" name="Google Shape;304;p24"/>
            <p:cNvSpPr/>
            <p:nvPr/>
          </p:nvSpPr>
          <p:spPr>
            <a:xfrm>
              <a:off x="1374025" y="4692025"/>
              <a:ext cx="423275" cy="423250"/>
            </a:xfrm>
            <a:custGeom>
              <a:avLst/>
              <a:gdLst/>
              <a:ahLst/>
              <a:cxnLst/>
              <a:rect l="l" t="t" r="r" b="b"/>
              <a:pathLst>
                <a:path w="16931" h="16930" extrusionOk="0">
                  <a:moveTo>
                    <a:pt x="0" y="1"/>
                  </a:moveTo>
                  <a:lnTo>
                    <a:pt x="0" y="16930"/>
                  </a:lnTo>
                  <a:lnTo>
                    <a:pt x="16930" y="16930"/>
                  </a:lnTo>
                  <a:lnTo>
                    <a:pt x="16930"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5" name="Google Shape;305;p24"/>
          <p:cNvGrpSpPr/>
          <p:nvPr/>
        </p:nvGrpSpPr>
        <p:grpSpPr>
          <a:xfrm>
            <a:off x="8819975" y="4091575"/>
            <a:ext cx="544350" cy="313225"/>
            <a:chOff x="4383475" y="1747875"/>
            <a:chExt cx="544350" cy="313225"/>
          </a:xfrm>
        </p:grpSpPr>
        <p:sp>
          <p:nvSpPr>
            <p:cNvPr id="306" name="Google Shape;306;p24"/>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7" name="Google Shape;307;p24"/>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08" name="Google Shape;308;p24"/>
          <p:cNvGrpSpPr/>
          <p:nvPr/>
        </p:nvGrpSpPr>
        <p:grpSpPr>
          <a:xfrm>
            <a:off x="8442200" y="4690825"/>
            <a:ext cx="175450" cy="175450"/>
            <a:chOff x="5826950" y="2305200"/>
            <a:chExt cx="175450" cy="175450"/>
          </a:xfrm>
        </p:grpSpPr>
        <p:sp>
          <p:nvSpPr>
            <p:cNvPr id="309" name="Google Shape;309;p24"/>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0" name="Google Shape;310;p24"/>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11" name="Google Shape;311;p24"/>
          <p:cNvSpPr/>
          <p:nvPr/>
        </p:nvSpPr>
        <p:spPr>
          <a:xfrm>
            <a:off x="8935526" y="4633376"/>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314" name="Google Shape;314;p25"/>
          <p:cNvGrpSpPr/>
          <p:nvPr/>
        </p:nvGrpSpPr>
        <p:grpSpPr>
          <a:xfrm rot="5400000">
            <a:off x="366432" y="-478555"/>
            <a:ext cx="761508" cy="1494483"/>
            <a:chOff x="1158575" y="2606800"/>
            <a:chExt cx="497750" cy="976850"/>
          </a:xfrm>
        </p:grpSpPr>
        <p:sp>
          <p:nvSpPr>
            <p:cNvPr id="315" name="Google Shape;315;p25"/>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6" name="Google Shape;316;p25"/>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7" name="Google Shape;317;p25"/>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8" name="Google Shape;318;p25"/>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9" name="Google Shape;319;p25"/>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0" name="Google Shape;320;p25"/>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1" name="Google Shape;321;p25"/>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2" name="Google Shape;322;p25"/>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3" name="Google Shape;323;p25"/>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4" name="Google Shape;324;p25"/>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5" name="Google Shape;325;p25"/>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6" name="Google Shape;326;p25"/>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27" name="Google Shape;327;p25"/>
          <p:cNvGrpSpPr/>
          <p:nvPr/>
        </p:nvGrpSpPr>
        <p:grpSpPr>
          <a:xfrm rot="5400000">
            <a:off x="1518525" y="3476"/>
            <a:ext cx="544350" cy="313225"/>
            <a:chOff x="4383475" y="1747875"/>
            <a:chExt cx="544350" cy="313225"/>
          </a:xfrm>
        </p:grpSpPr>
        <p:sp>
          <p:nvSpPr>
            <p:cNvPr id="328" name="Google Shape;328;p25"/>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9" name="Google Shape;329;p25"/>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30" name="Google Shape;330;p25"/>
          <p:cNvGrpSpPr/>
          <p:nvPr/>
        </p:nvGrpSpPr>
        <p:grpSpPr>
          <a:xfrm>
            <a:off x="7649567" y="150217"/>
            <a:ext cx="1334733" cy="391138"/>
            <a:chOff x="5550375" y="1747875"/>
            <a:chExt cx="1055125" cy="309200"/>
          </a:xfrm>
        </p:grpSpPr>
        <p:sp>
          <p:nvSpPr>
            <p:cNvPr id="331" name="Google Shape;331;p25"/>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2" name="Google Shape;332;p25"/>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33" name="Google Shape;333;p25"/>
          <p:cNvGrpSpPr/>
          <p:nvPr/>
        </p:nvGrpSpPr>
        <p:grpSpPr>
          <a:xfrm rot="5400000">
            <a:off x="8519625" y="405600"/>
            <a:ext cx="108150" cy="669300"/>
            <a:chOff x="5169950" y="3910650"/>
            <a:chExt cx="108150" cy="669300"/>
          </a:xfrm>
        </p:grpSpPr>
        <p:sp>
          <p:nvSpPr>
            <p:cNvPr id="334" name="Google Shape;334;p25"/>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5" name="Google Shape;335;p25"/>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6" name="Google Shape;336;p25"/>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7" name="Google Shape;337;p25"/>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ercentages">
  <p:cSld name="Percentages">
    <p:spTree>
      <p:nvGrpSpPr>
        <p:cNvPr id="1" name="Shape 338"/>
        <p:cNvGrpSpPr/>
        <p:nvPr/>
      </p:nvGrpSpPr>
      <p:grpSpPr>
        <a:xfrm>
          <a:off x="0" y="0"/>
          <a:ext cx="0" cy="0"/>
          <a:chOff x="0" y="0"/>
          <a:chExt cx="0" cy="0"/>
        </a:xfrm>
      </p:grpSpPr>
      <p:sp>
        <p:nvSpPr>
          <p:cNvPr id="339" name="Google Shape;339;p26"/>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340" name="Google Shape;340;p26"/>
          <p:cNvSpPr txBox="1">
            <a:spLocks noGrp="1"/>
          </p:cNvSpPr>
          <p:nvPr>
            <p:ph type="title" idx="2"/>
          </p:nvPr>
        </p:nvSpPr>
        <p:spPr>
          <a:xfrm>
            <a:off x="9777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1" name="Google Shape;341;p26"/>
          <p:cNvSpPr txBox="1">
            <a:spLocks noGrp="1"/>
          </p:cNvSpPr>
          <p:nvPr>
            <p:ph type="title" idx="3"/>
          </p:nvPr>
        </p:nvSpPr>
        <p:spPr>
          <a:xfrm>
            <a:off x="7737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2" name="Google Shape;342;p26"/>
          <p:cNvSpPr txBox="1">
            <a:spLocks noGrp="1"/>
          </p:cNvSpPr>
          <p:nvPr>
            <p:ph type="subTitle" idx="1"/>
          </p:nvPr>
        </p:nvSpPr>
        <p:spPr>
          <a:xfrm>
            <a:off x="7737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43" name="Google Shape;343;p26"/>
          <p:cNvSpPr txBox="1">
            <a:spLocks noGrp="1"/>
          </p:cNvSpPr>
          <p:nvPr>
            <p:ph type="title" idx="4"/>
          </p:nvPr>
        </p:nvSpPr>
        <p:spPr>
          <a:xfrm>
            <a:off x="36465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4" name="Google Shape;344;p26"/>
          <p:cNvSpPr txBox="1">
            <a:spLocks noGrp="1"/>
          </p:cNvSpPr>
          <p:nvPr>
            <p:ph type="title" idx="5"/>
          </p:nvPr>
        </p:nvSpPr>
        <p:spPr>
          <a:xfrm>
            <a:off x="34425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5" name="Google Shape;345;p26"/>
          <p:cNvSpPr txBox="1">
            <a:spLocks noGrp="1"/>
          </p:cNvSpPr>
          <p:nvPr>
            <p:ph type="subTitle" idx="6"/>
          </p:nvPr>
        </p:nvSpPr>
        <p:spPr>
          <a:xfrm>
            <a:off x="34425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46" name="Google Shape;346;p26"/>
          <p:cNvSpPr txBox="1">
            <a:spLocks noGrp="1"/>
          </p:cNvSpPr>
          <p:nvPr>
            <p:ph type="title" idx="7"/>
          </p:nvPr>
        </p:nvSpPr>
        <p:spPr>
          <a:xfrm>
            <a:off x="6315300" y="1919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347" name="Google Shape;347;p26"/>
          <p:cNvSpPr txBox="1">
            <a:spLocks noGrp="1"/>
          </p:cNvSpPr>
          <p:nvPr>
            <p:ph type="title" idx="8"/>
          </p:nvPr>
        </p:nvSpPr>
        <p:spPr>
          <a:xfrm>
            <a:off x="6111300" y="34369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48" name="Google Shape;348;p26"/>
          <p:cNvSpPr txBox="1">
            <a:spLocks noGrp="1"/>
          </p:cNvSpPr>
          <p:nvPr>
            <p:ph type="subTitle" idx="9"/>
          </p:nvPr>
        </p:nvSpPr>
        <p:spPr>
          <a:xfrm>
            <a:off x="6111300" y="37863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349" name="Google Shape;349;p26"/>
          <p:cNvGrpSpPr/>
          <p:nvPr/>
        </p:nvGrpSpPr>
        <p:grpSpPr>
          <a:xfrm>
            <a:off x="195200" y="144138"/>
            <a:ext cx="618200" cy="760500"/>
            <a:chOff x="2434775" y="1800150"/>
            <a:chExt cx="618200" cy="760500"/>
          </a:xfrm>
        </p:grpSpPr>
        <p:sp>
          <p:nvSpPr>
            <p:cNvPr id="350" name="Google Shape;350;p26"/>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1" name="Google Shape;351;p26"/>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2" name="Google Shape;352;p26"/>
          <p:cNvGrpSpPr/>
          <p:nvPr/>
        </p:nvGrpSpPr>
        <p:grpSpPr>
          <a:xfrm>
            <a:off x="1043875" y="144151"/>
            <a:ext cx="641650" cy="332025"/>
            <a:chOff x="1151000" y="1881425"/>
            <a:chExt cx="641650" cy="332025"/>
          </a:xfrm>
        </p:grpSpPr>
        <p:sp>
          <p:nvSpPr>
            <p:cNvPr id="353" name="Google Shape;353;p26"/>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4" name="Google Shape;354;p26"/>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5" name="Google Shape;355;p26"/>
          <p:cNvGrpSpPr/>
          <p:nvPr/>
        </p:nvGrpSpPr>
        <p:grpSpPr>
          <a:xfrm>
            <a:off x="868425" y="622700"/>
            <a:ext cx="175450" cy="175450"/>
            <a:chOff x="5826950" y="2305200"/>
            <a:chExt cx="175450" cy="175450"/>
          </a:xfrm>
        </p:grpSpPr>
        <p:sp>
          <p:nvSpPr>
            <p:cNvPr id="356" name="Google Shape;356;p26"/>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7" name="Google Shape;357;p26"/>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8" name="Google Shape;358;p26"/>
          <p:cNvGrpSpPr/>
          <p:nvPr/>
        </p:nvGrpSpPr>
        <p:grpSpPr>
          <a:xfrm rot="10800000">
            <a:off x="7972752" y="1"/>
            <a:ext cx="1286568" cy="645932"/>
            <a:chOff x="5008150" y="5073600"/>
            <a:chExt cx="801700" cy="402500"/>
          </a:xfrm>
        </p:grpSpPr>
        <p:sp>
          <p:nvSpPr>
            <p:cNvPr id="359" name="Google Shape;359;p26"/>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0" name="Google Shape;360;p26"/>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61" name="Google Shape;361;p26"/>
          <p:cNvGrpSpPr/>
          <p:nvPr/>
        </p:nvGrpSpPr>
        <p:grpSpPr>
          <a:xfrm>
            <a:off x="7797300" y="436675"/>
            <a:ext cx="175450" cy="175450"/>
            <a:chOff x="5826950" y="2305200"/>
            <a:chExt cx="175450" cy="175450"/>
          </a:xfrm>
        </p:grpSpPr>
        <p:sp>
          <p:nvSpPr>
            <p:cNvPr id="362" name="Google Shape;362;p26"/>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3" name="Google Shape;363;p26"/>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366" name="Google Shape;366;p27"/>
          <p:cNvSpPr txBox="1">
            <a:spLocks noGrp="1"/>
          </p:cNvSpPr>
          <p:nvPr>
            <p:ph type="title" idx="2"/>
          </p:nvPr>
        </p:nvSpPr>
        <p:spPr>
          <a:xfrm>
            <a:off x="94805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67" name="Google Shape;367;p27"/>
          <p:cNvSpPr txBox="1">
            <a:spLocks noGrp="1"/>
          </p:cNvSpPr>
          <p:nvPr>
            <p:ph type="subTitle" idx="1"/>
          </p:nvPr>
        </p:nvSpPr>
        <p:spPr>
          <a:xfrm>
            <a:off x="94805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68" name="Google Shape;368;p27"/>
          <p:cNvSpPr txBox="1">
            <a:spLocks noGrp="1"/>
          </p:cNvSpPr>
          <p:nvPr>
            <p:ph type="title" idx="3"/>
          </p:nvPr>
        </p:nvSpPr>
        <p:spPr>
          <a:xfrm>
            <a:off x="344250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69" name="Google Shape;369;p27"/>
          <p:cNvSpPr txBox="1">
            <a:spLocks noGrp="1"/>
          </p:cNvSpPr>
          <p:nvPr>
            <p:ph type="subTitle" idx="4"/>
          </p:nvPr>
        </p:nvSpPr>
        <p:spPr>
          <a:xfrm>
            <a:off x="344250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0" name="Google Shape;370;p27"/>
          <p:cNvSpPr txBox="1">
            <a:spLocks noGrp="1"/>
          </p:cNvSpPr>
          <p:nvPr>
            <p:ph type="title" idx="5"/>
          </p:nvPr>
        </p:nvSpPr>
        <p:spPr>
          <a:xfrm>
            <a:off x="5936950" y="1842949"/>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1" name="Google Shape;371;p27"/>
          <p:cNvSpPr txBox="1">
            <a:spLocks noGrp="1"/>
          </p:cNvSpPr>
          <p:nvPr>
            <p:ph type="subTitle" idx="6"/>
          </p:nvPr>
        </p:nvSpPr>
        <p:spPr>
          <a:xfrm>
            <a:off x="5936950" y="2192349"/>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2" name="Google Shape;372;p27"/>
          <p:cNvSpPr txBox="1">
            <a:spLocks noGrp="1"/>
          </p:cNvSpPr>
          <p:nvPr>
            <p:ph type="title" idx="7"/>
          </p:nvPr>
        </p:nvSpPr>
        <p:spPr>
          <a:xfrm>
            <a:off x="94805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3" name="Google Shape;373;p27"/>
          <p:cNvSpPr txBox="1">
            <a:spLocks noGrp="1"/>
          </p:cNvSpPr>
          <p:nvPr>
            <p:ph type="subTitle" idx="8"/>
          </p:nvPr>
        </p:nvSpPr>
        <p:spPr>
          <a:xfrm>
            <a:off x="94805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4" name="Google Shape;374;p27"/>
          <p:cNvSpPr txBox="1">
            <a:spLocks noGrp="1"/>
          </p:cNvSpPr>
          <p:nvPr>
            <p:ph type="title" idx="9"/>
          </p:nvPr>
        </p:nvSpPr>
        <p:spPr>
          <a:xfrm>
            <a:off x="344250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5" name="Google Shape;375;p27"/>
          <p:cNvSpPr txBox="1">
            <a:spLocks noGrp="1"/>
          </p:cNvSpPr>
          <p:nvPr>
            <p:ph type="subTitle" idx="13"/>
          </p:nvPr>
        </p:nvSpPr>
        <p:spPr>
          <a:xfrm>
            <a:off x="344250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376" name="Google Shape;376;p27"/>
          <p:cNvSpPr txBox="1">
            <a:spLocks noGrp="1"/>
          </p:cNvSpPr>
          <p:nvPr>
            <p:ph type="title" idx="14"/>
          </p:nvPr>
        </p:nvSpPr>
        <p:spPr>
          <a:xfrm>
            <a:off x="5936950" y="3378648"/>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377" name="Google Shape;377;p27"/>
          <p:cNvSpPr txBox="1">
            <a:spLocks noGrp="1"/>
          </p:cNvSpPr>
          <p:nvPr>
            <p:ph type="subTitle" idx="15"/>
          </p:nvPr>
        </p:nvSpPr>
        <p:spPr>
          <a:xfrm>
            <a:off x="5936950" y="3728048"/>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378" name="Google Shape;378;p27"/>
          <p:cNvGrpSpPr/>
          <p:nvPr/>
        </p:nvGrpSpPr>
        <p:grpSpPr>
          <a:xfrm rot="-5400000">
            <a:off x="496451" y="-496450"/>
            <a:ext cx="1004175" cy="1997075"/>
            <a:chOff x="5601325" y="2619050"/>
            <a:chExt cx="1004175" cy="1997075"/>
          </a:xfrm>
        </p:grpSpPr>
        <p:sp>
          <p:nvSpPr>
            <p:cNvPr id="379" name="Google Shape;379;p27"/>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0" name="Google Shape;380;p27"/>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1" name="Google Shape;381;p27"/>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2" name="Google Shape;382;p27"/>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3" name="Google Shape;383;p27"/>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4" name="Google Shape;384;p27"/>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5" name="Google Shape;385;p27"/>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6" name="Google Shape;386;p27"/>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7" name="Google Shape;387;p27"/>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8" name="Google Shape;388;p27"/>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9" name="Google Shape;389;p27"/>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0" name="Google Shape;390;p27"/>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1" name="Google Shape;391;p27"/>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92" name="Google Shape;392;p27"/>
          <p:cNvGrpSpPr/>
          <p:nvPr/>
        </p:nvGrpSpPr>
        <p:grpSpPr>
          <a:xfrm>
            <a:off x="136375" y="906625"/>
            <a:ext cx="108150" cy="669300"/>
            <a:chOff x="5169950" y="3910650"/>
            <a:chExt cx="108150" cy="669300"/>
          </a:xfrm>
        </p:grpSpPr>
        <p:sp>
          <p:nvSpPr>
            <p:cNvPr id="393" name="Google Shape;393;p27"/>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4" name="Google Shape;394;p27"/>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5" name="Google Shape;395;p27"/>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6" name="Google Shape;396;p27"/>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97" name="Google Shape;397;p27"/>
          <p:cNvGrpSpPr/>
          <p:nvPr/>
        </p:nvGrpSpPr>
        <p:grpSpPr>
          <a:xfrm>
            <a:off x="8371325" y="121825"/>
            <a:ext cx="618200" cy="760500"/>
            <a:chOff x="2434775" y="1800150"/>
            <a:chExt cx="618200" cy="760500"/>
          </a:xfrm>
        </p:grpSpPr>
        <p:sp>
          <p:nvSpPr>
            <p:cNvPr id="398" name="Google Shape;398;p27"/>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9" name="Google Shape;399;p27"/>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00" name="Google Shape;400;p27"/>
          <p:cNvGrpSpPr/>
          <p:nvPr/>
        </p:nvGrpSpPr>
        <p:grpSpPr>
          <a:xfrm rot="5400000">
            <a:off x="7668425" y="115551"/>
            <a:ext cx="544350" cy="313225"/>
            <a:chOff x="4383475" y="1747875"/>
            <a:chExt cx="544350" cy="313225"/>
          </a:xfrm>
        </p:grpSpPr>
        <p:sp>
          <p:nvSpPr>
            <p:cNvPr id="401" name="Google Shape;401;p27"/>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2" name="Google Shape;402;p27"/>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03" name="Google Shape;403;p27"/>
          <p:cNvGrpSpPr/>
          <p:nvPr/>
        </p:nvGrpSpPr>
        <p:grpSpPr>
          <a:xfrm>
            <a:off x="8592701" y="1153550"/>
            <a:ext cx="175450" cy="175450"/>
            <a:chOff x="5826950" y="2305200"/>
            <a:chExt cx="175450" cy="175450"/>
          </a:xfrm>
        </p:grpSpPr>
        <p:sp>
          <p:nvSpPr>
            <p:cNvPr id="404" name="Google Shape;404;p27"/>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5" name="Google Shape;405;p27"/>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417"/>
        <p:cNvGrpSpPr/>
        <p:nvPr/>
      </p:nvGrpSpPr>
      <p:grpSpPr>
        <a:xfrm>
          <a:off x="0" y="0"/>
          <a:ext cx="0" cy="0"/>
          <a:chOff x="0" y="0"/>
          <a:chExt cx="0" cy="0"/>
        </a:xfrm>
      </p:grpSpPr>
      <p:sp>
        <p:nvSpPr>
          <p:cNvPr id="418" name="Google Shape;418;p2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419" name="Google Shape;419;p29"/>
          <p:cNvGrpSpPr/>
          <p:nvPr/>
        </p:nvGrpSpPr>
        <p:grpSpPr>
          <a:xfrm>
            <a:off x="-11" y="-23335"/>
            <a:ext cx="747770" cy="1467522"/>
            <a:chOff x="1158575" y="2606800"/>
            <a:chExt cx="497750" cy="976850"/>
          </a:xfrm>
        </p:grpSpPr>
        <p:sp>
          <p:nvSpPr>
            <p:cNvPr id="420" name="Google Shape;420;p29"/>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1" name="Google Shape;421;p29"/>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2" name="Google Shape;422;p29"/>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3" name="Google Shape;423;p29"/>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4" name="Google Shape;424;p29"/>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5" name="Google Shape;425;p29"/>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6" name="Google Shape;426;p29"/>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7" name="Google Shape;427;p29"/>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8" name="Google Shape;428;p29"/>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9" name="Google Shape;429;p29"/>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0" name="Google Shape;430;p29"/>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1" name="Google Shape;431;p29"/>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32" name="Google Shape;432;p29"/>
          <p:cNvGrpSpPr/>
          <p:nvPr/>
        </p:nvGrpSpPr>
        <p:grpSpPr>
          <a:xfrm>
            <a:off x="998075" y="375775"/>
            <a:ext cx="108150" cy="669300"/>
            <a:chOff x="5169950" y="3910650"/>
            <a:chExt cx="108150" cy="669300"/>
          </a:xfrm>
        </p:grpSpPr>
        <p:sp>
          <p:nvSpPr>
            <p:cNvPr id="433" name="Google Shape;433;p2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4" name="Google Shape;434;p2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5" name="Google Shape;435;p2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6" name="Google Shape;436;p2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37" name="Google Shape;437;p29"/>
          <p:cNvGrpSpPr/>
          <p:nvPr/>
        </p:nvGrpSpPr>
        <p:grpSpPr>
          <a:xfrm>
            <a:off x="549610" y="1444170"/>
            <a:ext cx="398506" cy="676504"/>
            <a:chOff x="3558950" y="3191175"/>
            <a:chExt cx="500825" cy="850200"/>
          </a:xfrm>
        </p:grpSpPr>
        <p:sp>
          <p:nvSpPr>
            <p:cNvPr id="438" name="Google Shape;438;p29"/>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9" name="Google Shape;439;p29"/>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0" name="Google Shape;440;p29"/>
          <p:cNvGrpSpPr/>
          <p:nvPr/>
        </p:nvGrpSpPr>
        <p:grpSpPr>
          <a:xfrm>
            <a:off x="99050" y="2220400"/>
            <a:ext cx="175450" cy="175450"/>
            <a:chOff x="5826950" y="2305200"/>
            <a:chExt cx="175450" cy="175450"/>
          </a:xfrm>
        </p:grpSpPr>
        <p:sp>
          <p:nvSpPr>
            <p:cNvPr id="441" name="Google Shape;441;p2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2" name="Google Shape;442;p2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3" name="Google Shape;443;p29"/>
          <p:cNvGrpSpPr/>
          <p:nvPr/>
        </p:nvGrpSpPr>
        <p:grpSpPr>
          <a:xfrm>
            <a:off x="8789425" y="4717075"/>
            <a:ext cx="544350" cy="313225"/>
            <a:chOff x="4383475" y="1747875"/>
            <a:chExt cx="544350" cy="313225"/>
          </a:xfrm>
        </p:grpSpPr>
        <p:sp>
          <p:nvSpPr>
            <p:cNvPr id="444" name="Google Shape;444;p2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5" name="Google Shape;445;p2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46" name="Google Shape;446;p29"/>
          <p:cNvGrpSpPr/>
          <p:nvPr/>
        </p:nvGrpSpPr>
        <p:grpSpPr>
          <a:xfrm flipH="1">
            <a:off x="8276975" y="4288475"/>
            <a:ext cx="464925" cy="461700"/>
            <a:chOff x="5865550" y="4739350"/>
            <a:chExt cx="464925" cy="461700"/>
          </a:xfrm>
        </p:grpSpPr>
        <p:sp>
          <p:nvSpPr>
            <p:cNvPr id="447" name="Google Shape;447;p29"/>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8" name="Google Shape;448;p29"/>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9" name="Google Shape;449;p29"/>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0" name="Google Shape;450;p29"/>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51" name="Google Shape;451;p29"/>
          <p:cNvGrpSpPr/>
          <p:nvPr/>
        </p:nvGrpSpPr>
        <p:grpSpPr>
          <a:xfrm>
            <a:off x="8789426" y="3879850"/>
            <a:ext cx="175450" cy="175450"/>
            <a:chOff x="5826950" y="2305200"/>
            <a:chExt cx="175450" cy="175450"/>
          </a:xfrm>
        </p:grpSpPr>
        <p:sp>
          <p:nvSpPr>
            <p:cNvPr id="452" name="Google Shape;452;p2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3" name="Google Shape;453;p2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spTree>
      <p:nvGrpSpPr>
        <p:cNvPr id="1" name="Shape 454"/>
        <p:cNvGrpSpPr/>
        <p:nvPr/>
      </p:nvGrpSpPr>
      <p:grpSpPr>
        <a:xfrm>
          <a:off x="0" y="0"/>
          <a:ext cx="0" cy="0"/>
          <a:chOff x="0" y="0"/>
          <a:chExt cx="0" cy="0"/>
        </a:xfrm>
      </p:grpSpPr>
      <p:sp>
        <p:nvSpPr>
          <p:cNvPr id="455" name="Google Shape;455;p30"/>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456" name="Google Shape;456;p30"/>
          <p:cNvSpPr txBox="1">
            <a:spLocks noGrp="1"/>
          </p:cNvSpPr>
          <p:nvPr>
            <p:ph type="title" idx="2"/>
          </p:nvPr>
        </p:nvSpPr>
        <p:spPr>
          <a:xfrm>
            <a:off x="5340900" y="1349275"/>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57" name="Google Shape;457;p30"/>
          <p:cNvSpPr txBox="1">
            <a:spLocks noGrp="1"/>
          </p:cNvSpPr>
          <p:nvPr>
            <p:ph type="subTitle" idx="1"/>
          </p:nvPr>
        </p:nvSpPr>
        <p:spPr>
          <a:xfrm>
            <a:off x="5340900" y="1622475"/>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458" name="Google Shape;458;p30"/>
          <p:cNvSpPr txBox="1">
            <a:spLocks noGrp="1"/>
          </p:cNvSpPr>
          <p:nvPr>
            <p:ph type="title" idx="3"/>
          </p:nvPr>
        </p:nvSpPr>
        <p:spPr>
          <a:xfrm>
            <a:off x="5340900" y="2446250"/>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59" name="Google Shape;459;p30"/>
          <p:cNvSpPr txBox="1">
            <a:spLocks noGrp="1"/>
          </p:cNvSpPr>
          <p:nvPr>
            <p:ph type="subTitle" idx="4"/>
          </p:nvPr>
        </p:nvSpPr>
        <p:spPr>
          <a:xfrm>
            <a:off x="5340900" y="2719450"/>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460" name="Google Shape;460;p30"/>
          <p:cNvSpPr txBox="1">
            <a:spLocks noGrp="1"/>
          </p:cNvSpPr>
          <p:nvPr>
            <p:ph type="title" idx="5"/>
          </p:nvPr>
        </p:nvSpPr>
        <p:spPr>
          <a:xfrm>
            <a:off x="5340900" y="3543225"/>
            <a:ext cx="27972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461" name="Google Shape;461;p30"/>
          <p:cNvSpPr txBox="1">
            <a:spLocks noGrp="1"/>
          </p:cNvSpPr>
          <p:nvPr>
            <p:ph type="subTitle" idx="6"/>
          </p:nvPr>
        </p:nvSpPr>
        <p:spPr>
          <a:xfrm>
            <a:off x="5340900" y="3816425"/>
            <a:ext cx="27972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grpSp>
        <p:nvGrpSpPr>
          <p:cNvPr id="462" name="Google Shape;462;p30"/>
          <p:cNvGrpSpPr/>
          <p:nvPr/>
        </p:nvGrpSpPr>
        <p:grpSpPr>
          <a:xfrm>
            <a:off x="8357975" y="196813"/>
            <a:ext cx="618200" cy="760500"/>
            <a:chOff x="2434775" y="1800150"/>
            <a:chExt cx="618200" cy="760500"/>
          </a:xfrm>
        </p:grpSpPr>
        <p:sp>
          <p:nvSpPr>
            <p:cNvPr id="463" name="Google Shape;463;p30"/>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64" name="Google Shape;464;p30"/>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65" name="Google Shape;465;p30"/>
          <p:cNvGrpSpPr/>
          <p:nvPr/>
        </p:nvGrpSpPr>
        <p:grpSpPr>
          <a:xfrm>
            <a:off x="8502350" y="1153301"/>
            <a:ext cx="641650" cy="332025"/>
            <a:chOff x="1151000" y="1881425"/>
            <a:chExt cx="641650" cy="332025"/>
          </a:xfrm>
        </p:grpSpPr>
        <p:sp>
          <p:nvSpPr>
            <p:cNvPr id="466" name="Google Shape;466;p30"/>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67" name="Google Shape;467;p30"/>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68" name="Google Shape;468;p30"/>
          <p:cNvGrpSpPr/>
          <p:nvPr/>
        </p:nvGrpSpPr>
        <p:grpSpPr>
          <a:xfrm>
            <a:off x="194050" y="196825"/>
            <a:ext cx="1055125" cy="309200"/>
            <a:chOff x="5550375" y="1747875"/>
            <a:chExt cx="1055125" cy="309200"/>
          </a:xfrm>
        </p:grpSpPr>
        <p:sp>
          <p:nvSpPr>
            <p:cNvPr id="469" name="Google Shape;469;p30"/>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0" name="Google Shape;470;p30"/>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71" name="Google Shape;471;p30"/>
          <p:cNvGrpSpPr/>
          <p:nvPr/>
        </p:nvGrpSpPr>
        <p:grpSpPr>
          <a:xfrm>
            <a:off x="194050" y="816025"/>
            <a:ext cx="108150" cy="669300"/>
            <a:chOff x="5169950" y="3910650"/>
            <a:chExt cx="108150" cy="669300"/>
          </a:xfrm>
        </p:grpSpPr>
        <p:sp>
          <p:nvSpPr>
            <p:cNvPr id="472" name="Google Shape;472;p30"/>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3" name="Google Shape;473;p30"/>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4" name="Google Shape;474;p30"/>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5" name="Google Shape;475;p30"/>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76" name="Google Shape;476;p30"/>
          <p:cNvGrpSpPr/>
          <p:nvPr/>
        </p:nvGrpSpPr>
        <p:grpSpPr>
          <a:xfrm>
            <a:off x="610575" y="816025"/>
            <a:ext cx="175450" cy="175450"/>
            <a:chOff x="5826950" y="2305200"/>
            <a:chExt cx="175450" cy="175450"/>
          </a:xfrm>
        </p:grpSpPr>
        <p:sp>
          <p:nvSpPr>
            <p:cNvPr id="477" name="Google Shape;477;p30"/>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8" name="Google Shape;478;p30"/>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479"/>
        <p:cNvGrpSpPr/>
        <p:nvPr/>
      </p:nvGrpSpPr>
      <p:grpSpPr>
        <a:xfrm>
          <a:off x="0" y="0"/>
          <a:ext cx="0" cy="0"/>
          <a:chOff x="0" y="0"/>
          <a:chExt cx="0" cy="0"/>
        </a:xfrm>
      </p:grpSpPr>
      <p:sp>
        <p:nvSpPr>
          <p:cNvPr id="480" name="Google Shape;480;p31"/>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481" name="Google Shape;481;p31"/>
          <p:cNvSpPr txBox="1">
            <a:spLocks noGrp="1"/>
          </p:cNvSpPr>
          <p:nvPr>
            <p:ph type="title" idx="2"/>
          </p:nvPr>
        </p:nvSpPr>
        <p:spPr>
          <a:xfrm>
            <a:off x="1498500" y="324322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482" name="Google Shape;482;p31"/>
          <p:cNvSpPr txBox="1">
            <a:spLocks noGrp="1"/>
          </p:cNvSpPr>
          <p:nvPr>
            <p:ph type="subTitle" idx="1"/>
          </p:nvPr>
        </p:nvSpPr>
        <p:spPr>
          <a:xfrm>
            <a:off x="1498500" y="366882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483" name="Google Shape;483;p31"/>
          <p:cNvSpPr txBox="1">
            <a:spLocks noGrp="1"/>
          </p:cNvSpPr>
          <p:nvPr>
            <p:ph type="title" idx="3"/>
          </p:nvPr>
        </p:nvSpPr>
        <p:spPr>
          <a:xfrm>
            <a:off x="5386500" y="324322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484" name="Google Shape;484;p31"/>
          <p:cNvSpPr txBox="1">
            <a:spLocks noGrp="1"/>
          </p:cNvSpPr>
          <p:nvPr>
            <p:ph type="subTitle" idx="4"/>
          </p:nvPr>
        </p:nvSpPr>
        <p:spPr>
          <a:xfrm>
            <a:off x="5386500" y="366882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485" name="Google Shape;485;p31"/>
          <p:cNvGrpSpPr/>
          <p:nvPr/>
        </p:nvGrpSpPr>
        <p:grpSpPr>
          <a:xfrm>
            <a:off x="188064" y="213985"/>
            <a:ext cx="646866" cy="1098118"/>
            <a:chOff x="3558950" y="3191175"/>
            <a:chExt cx="500825" cy="850200"/>
          </a:xfrm>
        </p:grpSpPr>
        <p:sp>
          <p:nvSpPr>
            <p:cNvPr id="486" name="Google Shape;486;p31"/>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87" name="Google Shape;487;p31"/>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88" name="Google Shape;488;p31"/>
          <p:cNvGrpSpPr/>
          <p:nvPr/>
        </p:nvGrpSpPr>
        <p:grpSpPr>
          <a:xfrm>
            <a:off x="8309075" y="213976"/>
            <a:ext cx="641650" cy="332025"/>
            <a:chOff x="1151000" y="1881425"/>
            <a:chExt cx="641650" cy="332025"/>
          </a:xfrm>
        </p:grpSpPr>
        <p:sp>
          <p:nvSpPr>
            <p:cNvPr id="489" name="Google Shape;489;p31"/>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0" name="Google Shape;490;p31"/>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1" name="Google Shape;491;p31"/>
          <p:cNvGrpSpPr/>
          <p:nvPr/>
        </p:nvGrpSpPr>
        <p:grpSpPr>
          <a:xfrm>
            <a:off x="8357725" y="735451"/>
            <a:ext cx="544350" cy="313225"/>
            <a:chOff x="4383475" y="1747875"/>
            <a:chExt cx="544350" cy="313225"/>
          </a:xfrm>
        </p:grpSpPr>
        <p:sp>
          <p:nvSpPr>
            <p:cNvPr id="492" name="Google Shape;492;p31"/>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3" name="Google Shape;493;p31"/>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4" name="Google Shape;494;p31"/>
          <p:cNvGrpSpPr/>
          <p:nvPr/>
        </p:nvGrpSpPr>
        <p:grpSpPr>
          <a:xfrm>
            <a:off x="1047600" y="213975"/>
            <a:ext cx="175450" cy="175450"/>
            <a:chOff x="5826950" y="2305200"/>
            <a:chExt cx="175450" cy="175450"/>
          </a:xfrm>
        </p:grpSpPr>
        <p:sp>
          <p:nvSpPr>
            <p:cNvPr id="495" name="Google Shape;495;p31"/>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6" name="Google Shape;496;p31"/>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497" name="Google Shape;497;p31"/>
          <p:cNvGrpSpPr/>
          <p:nvPr/>
        </p:nvGrpSpPr>
        <p:grpSpPr>
          <a:xfrm>
            <a:off x="457425" y="1594625"/>
            <a:ext cx="108150" cy="669300"/>
            <a:chOff x="5169950" y="3910650"/>
            <a:chExt cx="108150" cy="669300"/>
          </a:xfrm>
        </p:grpSpPr>
        <p:sp>
          <p:nvSpPr>
            <p:cNvPr id="498" name="Google Shape;498;p31"/>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9" name="Google Shape;499;p31"/>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0" name="Google Shape;500;p31"/>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1" name="Google Shape;501;p31"/>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02" name="Google Shape;502;p31"/>
          <p:cNvGrpSpPr/>
          <p:nvPr/>
        </p:nvGrpSpPr>
        <p:grpSpPr>
          <a:xfrm rot="10800000">
            <a:off x="8535240" y="1378191"/>
            <a:ext cx="608748" cy="1194688"/>
            <a:chOff x="1158575" y="2606800"/>
            <a:chExt cx="497750" cy="976850"/>
          </a:xfrm>
        </p:grpSpPr>
        <p:sp>
          <p:nvSpPr>
            <p:cNvPr id="503" name="Google Shape;503;p31"/>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4" name="Google Shape;504;p31"/>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5" name="Google Shape;505;p31"/>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6" name="Google Shape;506;p31"/>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7" name="Google Shape;507;p31"/>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8" name="Google Shape;508;p31"/>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9" name="Google Shape;509;p31"/>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0" name="Google Shape;510;p31"/>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1" name="Google Shape;511;p31"/>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2" name="Google Shape;512;p31"/>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3" name="Google Shape;513;p31"/>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4" name="Google Shape;514;p31"/>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Four Columns 1 ">
  <p:cSld name="Title + Four Columns 1 ">
    <p:spTree>
      <p:nvGrpSpPr>
        <p:cNvPr id="1" name="Shape 515"/>
        <p:cNvGrpSpPr/>
        <p:nvPr/>
      </p:nvGrpSpPr>
      <p:grpSpPr>
        <a:xfrm>
          <a:off x="0" y="0"/>
          <a:ext cx="0" cy="0"/>
          <a:chOff x="0" y="0"/>
          <a:chExt cx="0" cy="0"/>
        </a:xfrm>
      </p:grpSpPr>
      <p:sp>
        <p:nvSpPr>
          <p:cNvPr id="516" name="Google Shape;516;p32"/>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517" name="Google Shape;517;p32"/>
          <p:cNvSpPr txBox="1">
            <a:spLocks noGrp="1"/>
          </p:cNvSpPr>
          <p:nvPr>
            <p:ph type="title" idx="2"/>
          </p:nvPr>
        </p:nvSpPr>
        <p:spPr>
          <a:xfrm>
            <a:off x="5785063" y="1934750"/>
            <a:ext cx="24396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518" name="Google Shape;518;p32"/>
          <p:cNvSpPr txBox="1">
            <a:spLocks noGrp="1"/>
          </p:cNvSpPr>
          <p:nvPr>
            <p:ph type="subTitle" idx="1"/>
          </p:nvPr>
        </p:nvSpPr>
        <p:spPr>
          <a:xfrm>
            <a:off x="5785063" y="2207950"/>
            <a:ext cx="24396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519" name="Google Shape;519;p32"/>
          <p:cNvSpPr txBox="1">
            <a:spLocks noGrp="1"/>
          </p:cNvSpPr>
          <p:nvPr>
            <p:ph type="title" idx="3"/>
          </p:nvPr>
        </p:nvSpPr>
        <p:spPr>
          <a:xfrm>
            <a:off x="5785063" y="3488925"/>
            <a:ext cx="2439600" cy="442800"/>
          </a:xfrm>
          <a:prstGeom prst="rect">
            <a:avLst/>
          </a:prstGeom>
          <a:noFill/>
          <a:ln>
            <a:noFill/>
          </a:ln>
        </p:spPr>
        <p:txBody>
          <a:bodyPr spcFirstLastPara="1" wrap="square" lIns="68575" tIns="68575" rIns="68575" bIns="68575" anchor="b" anchorCtr="0">
            <a:noAutofit/>
          </a:bodyPr>
          <a:lstStyle>
            <a:lvl1pPr lvl="0" algn="l">
              <a:lnSpc>
                <a:spcPct val="100000"/>
              </a:lnSpc>
              <a:spcBef>
                <a:spcPts val="0"/>
              </a:spcBef>
              <a:spcAft>
                <a:spcPts val="0"/>
              </a:spcAft>
              <a:buSzPts val="1400"/>
              <a:buNone/>
              <a:defRPr sz="1900"/>
            </a:lvl1pPr>
            <a:lvl2pPr lvl="1" algn="l">
              <a:lnSpc>
                <a:spcPct val="100000"/>
              </a:lnSpc>
              <a:spcBef>
                <a:spcPts val="0"/>
              </a:spcBef>
              <a:spcAft>
                <a:spcPts val="0"/>
              </a:spcAft>
              <a:buSzPts val="3200"/>
              <a:buNone/>
              <a:defRPr sz="4300"/>
            </a:lvl2pPr>
            <a:lvl3pPr lvl="2" algn="l">
              <a:lnSpc>
                <a:spcPct val="100000"/>
              </a:lnSpc>
              <a:spcBef>
                <a:spcPts val="0"/>
              </a:spcBef>
              <a:spcAft>
                <a:spcPts val="0"/>
              </a:spcAft>
              <a:buSzPts val="3200"/>
              <a:buNone/>
              <a:defRPr sz="4300"/>
            </a:lvl3pPr>
            <a:lvl4pPr lvl="3" algn="l">
              <a:lnSpc>
                <a:spcPct val="100000"/>
              </a:lnSpc>
              <a:spcBef>
                <a:spcPts val="0"/>
              </a:spcBef>
              <a:spcAft>
                <a:spcPts val="0"/>
              </a:spcAft>
              <a:buSzPts val="3200"/>
              <a:buNone/>
              <a:defRPr sz="4300"/>
            </a:lvl4pPr>
            <a:lvl5pPr lvl="4" algn="l">
              <a:lnSpc>
                <a:spcPct val="100000"/>
              </a:lnSpc>
              <a:spcBef>
                <a:spcPts val="0"/>
              </a:spcBef>
              <a:spcAft>
                <a:spcPts val="0"/>
              </a:spcAft>
              <a:buSzPts val="3200"/>
              <a:buNone/>
              <a:defRPr sz="4300"/>
            </a:lvl5pPr>
            <a:lvl6pPr lvl="5" algn="l">
              <a:lnSpc>
                <a:spcPct val="100000"/>
              </a:lnSpc>
              <a:spcBef>
                <a:spcPts val="0"/>
              </a:spcBef>
              <a:spcAft>
                <a:spcPts val="0"/>
              </a:spcAft>
              <a:buSzPts val="3200"/>
              <a:buNone/>
              <a:defRPr sz="4300"/>
            </a:lvl6pPr>
            <a:lvl7pPr lvl="6" algn="l">
              <a:lnSpc>
                <a:spcPct val="100000"/>
              </a:lnSpc>
              <a:spcBef>
                <a:spcPts val="0"/>
              </a:spcBef>
              <a:spcAft>
                <a:spcPts val="0"/>
              </a:spcAft>
              <a:buSzPts val="3200"/>
              <a:buNone/>
              <a:defRPr sz="4300"/>
            </a:lvl7pPr>
            <a:lvl8pPr lvl="7" algn="l">
              <a:lnSpc>
                <a:spcPct val="100000"/>
              </a:lnSpc>
              <a:spcBef>
                <a:spcPts val="0"/>
              </a:spcBef>
              <a:spcAft>
                <a:spcPts val="0"/>
              </a:spcAft>
              <a:buSzPts val="3200"/>
              <a:buNone/>
              <a:defRPr sz="4300"/>
            </a:lvl8pPr>
            <a:lvl9pPr lvl="8" algn="l">
              <a:lnSpc>
                <a:spcPct val="100000"/>
              </a:lnSpc>
              <a:spcBef>
                <a:spcPts val="0"/>
              </a:spcBef>
              <a:spcAft>
                <a:spcPts val="0"/>
              </a:spcAft>
              <a:buSzPts val="3200"/>
              <a:buNone/>
              <a:defRPr sz="4300"/>
            </a:lvl9pPr>
          </a:lstStyle>
          <a:p>
            <a:endParaRPr/>
          </a:p>
        </p:txBody>
      </p:sp>
      <p:sp>
        <p:nvSpPr>
          <p:cNvPr id="520" name="Google Shape;520;p32"/>
          <p:cNvSpPr txBox="1">
            <a:spLocks noGrp="1"/>
          </p:cNvSpPr>
          <p:nvPr>
            <p:ph type="subTitle" idx="4"/>
          </p:nvPr>
        </p:nvSpPr>
        <p:spPr>
          <a:xfrm>
            <a:off x="5785063" y="3762125"/>
            <a:ext cx="2439600" cy="6285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600"/>
              <a:buNone/>
              <a:defRPr sz="2100"/>
            </a:lvl2pPr>
            <a:lvl3pPr lvl="2" algn="l">
              <a:lnSpc>
                <a:spcPct val="100000"/>
              </a:lnSpc>
              <a:spcBef>
                <a:spcPts val="0"/>
              </a:spcBef>
              <a:spcAft>
                <a:spcPts val="0"/>
              </a:spcAft>
              <a:buSzPts val="1600"/>
              <a:buNone/>
              <a:defRPr sz="2100"/>
            </a:lvl3pPr>
            <a:lvl4pPr lvl="3" algn="l">
              <a:lnSpc>
                <a:spcPct val="100000"/>
              </a:lnSpc>
              <a:spcBef>
                <a:spcPts val="0"/>
              </a:spcBef>
              <a:spcAft>
                <a:spcPts val="0"/>
              </a:spcAft>
              <a:buSzPts val="1600"/>
              <a:buNone/>
              <a:defRPr sz="2100"/>
            </a:lvl4pPr>
            <a:lvl5pPr lvl="4" algn="l">
              <a:lnSpc>
                <a:spcPct val="100000"/>
              </a:lnSpc>
              <a:spcBef>
                <a:spcPts val="0"/>
              </a:spcBef>
              <a:spcAft>
                <a:spcPts val="0"/>
              </a:spcAft>
              <a:buSzPts val="1600"/>
              <a:buNone/>
              <a:defRPr sz="2100"/>
            </a:lvl5pPr>
            <a:lvl6pPr lvl="5" algn="l">
              <a:lnSpc>
                <a:spcPct val="100000"/>
              </a:lnSpc>
              <a:spcBef>
                <a:spcPts val="0"/>
              </a:spcBef>
              <a:spcAft>
                <a:spcPts val="0"/>
              </a:spcAft>
              <a:buSzPts val="1600"/>
              <a:buNone/>
              <a:defRPr sz="2100"/>
            </a:lvl6pPr>
            <a:lvl7pPr lvl="6" algn="l">
              <a:lnSpc>
                <a:spcPct val="100000"/>
              </a:lnSpc>
              <a:spcBef>
                <a:spcPts val="0"/>
              </a:spcBef>
              <a:spcAft>
                <a:spcPts val="0"/>
              </a:spcAft>
              <a:buSzPts val="1600"/>
              <a:buNone/>
              <a:defRPr sz="2100"/>
            </a:lvl7pPr>
            <a:lvl8pPr lvl="7" algn="l">
              <a:lnSpc>
                <a:spcPct val="100000"/>
              </a:lnSpc>
              <a:spcBef>
                <a:spcPts val="0"/>
              </a:spcBef>
              <a:spcAft>
                <a:spcPts val="0"/>
              </a:spcAft>
              <a:buSzPts val="1600"/>
              <a:buNone/>
              <a:defRPr sz="2100"/>
            </a:lvl8pPr>
            <a:lvl9pPr lvl="8" algn="l">
              <a:lnSpc>
                <a:spcPct val="100000"/>
              </a:lnSpc>
              <a:spcBef>
                <a:spcPts val="0"/>
              </a:spcBef>
              <a:spcAft>
                <a:spcPts val="0"/>
              </a:spcAft>
              <a:buSzPts val="1600"/>
              <a:buNone/>
              <a:defRPr sz="2100"/>
            </a:lvl9pPr>
          </a:lstStyle>
          <a:p>
            <a:endParaRPr/>
          </a:p>
        </p:txBody>
      </p:sp>
      <p:sp>
        <p:nvSpPr>
          <p:cNvPr id="521" name="Google Shape;521;p32"/>
          <p:cNvSpPr txBox="1">
            <a:spLocks noGrp="1"/>
          </p:cNvSpPr>
          <p:nvPr>
            <p:ph type="title" idx="5"/>
          </p:nvPr>
        </p:nvSpPr>
        <p:spPr>
          <a:xfrm>
            <a:off x="919338" y="1934750"/>
            <a:ext cx="2439600" cy="442800"/>
          </a:xfrm>
          <a:prstGeom prst="rect">
            <a:avLst/>
          </a:prstGeom>
          <a:noFill/>
          <a:ln>
            <a:noFill/>
          </a:ln>
        </p:spPr>
        <p:txBody>
          <a:bodyPr spcFirstLastPara="1" wrap="square" lIns="68575" tIns="68575" rIns="68575" bIns="68575" anchor="b" anchorCtr="0">
            <a:noAutofit/>
          </a:bodyPr>
          <a:lstStyle>
            <a:lvl1pPr lvl="0" algn="r">
              <a:lnSpc>
                <a:spcPct val="100000"/>
              </a:lnSpc>
              <a:spcBef>
                <a:spcPts val="0"/>
              </a:spcBef>
              <a:spcAft>
                <a:spcPts val="0"/>
              </a:spcAft>
              <a:buSzPts val="1400"/>
              <a:buNone/>
              <a:defRPr sz="1900"/>
            </a:lvl1pPr>
            <a:lvl2pPr lvl="1" algn="r">
              <a:lnSpc>
                <a:spcPct val="100000"/>
              </a:lnSpc>
              <a:spcBef>
                <a:spcPts val="0"/>
              </a:spcBef>
              <a:spcAft>
                <a:spcPts val="0"/>
              </a:spcAft>
              <a:buSzPts val="3200"/>
              <a:buNone/>
              <a:defRPr sz="4300"/>
            </a:lvl2pPr>
            <a:lvl3pPr lvl="2" algn="r">
              <a:lnSpc>
                <a:spcPct val="100000"/>
              </a:lnSpc>
              <a:spcBef>
                <a:spcPts val="0"/>
              </a:spcBef>
              <a:spcAft>
                <a:spcPts val="0"/>
              </a:spcAft>
              <a:buSzPts val="3200"/>
              <a:buNone/>
              <a:defRPr sz="4300"/>
            </a:lvl3pPr>
            <a:lvl4pPr lvl="3" algn="r">
              <a:lnSpc>
                <a:spcPct val="100000"/>
              </a:lnSpc>
              <a:spcBef>
                <a:spcPts val="0"/>
              </a:spcBef>
              <a:spcAft>
                <a:spcPts val="0"/>
              </a:spcAft>
              <a:buSzPts val="3200"/>
              <a:buNone/>
              <a:defRPr sz="4300"/>
            </a:lvl4pPr>
            <a:lvl5pPr lvl="4" algn="r">
              <a:lnSpc>
                <a:spcPct val="100000"/>
              </a:lnSpc>
              <a:spcBef>
                <a:spcPts val="0"/>
              </a:spcBef>
              <a:spcAft>
                <a:spcPts val="0"/>
              </a:spcAft>
              <a:buSzPts val="3200"/>
              <a:buNone/>
              <a:defRPr sz="4300"/>
            </a:lvl5pPr>
            <a:lvl6pPr lvl="5" algn="r">
              <a:lnSpc>
                <a:spcPct val="100000"/>
              </a:lnSpc>
              <a:spcBef>
                <a:spcPts val="0"/>
              </a:spcBef>
              <a:spcAft>
                <a:spcPts val="0"/>
              </a:spcAft>
              <a:buSzPts val="3200"/>
              <a:buNone/>
              <a:defRPr sz="4300"/>
            </a:lvl6pPr>
            <a:lvl7pPr lvl="6" algn="r">
              <a:lnSpc>
                <a:spcPct val="100000"/>
              </a:lnSpc>
              <a:spcBef>
                <a:spcPts val="0"/>
              </a:spcBef>
              <a:spcAft>
                <a:spcPts val="0"/>
              </a:spcAft>
              <a:buSzPts val="3200"/>
              <a:buNone/>
              <a:defRPr sz="4300"/>
            </a:lvl7pPr>
            <a:lvl8pPr lvl="7" algn="r">
              <a:lnSpc>
                <a:spcPct val="100000"/>
              </a:lnSpc>
              <a:spcBef>
                <a:spcPts val="0"/>
              </a:spcBef>
              <a:spcAft>
                <a:spcPts val="0"/>
              </a:spcAft>
              <a:buSzPts val="3200"/>
              <a:buNone/>
              <a:defRPr sz="4300"/>
            </a:lvl8pPr>
            <a:lvl9pPr lvl="8" algn="r">
              <a:lnSpc>
                <a:spcPct val="100000"/>
              </a:lnSpc>
              <a:spcBef>
                <a:spcPts val="0"/>
              </a:spcBef>
              <a:spcAft>
                <a:spcPts val="0"/>
              </a:spcAft>
              <a:buSzPts val="3200"/>
              <a:buNone/>
              <a:defRPr sz="4300"/>
            </a:lvl9pPr>
          </a:lstStyle>
          <a:p>
            <a:endParaRPr/>
          </a:p>
        </p:txBody>
      </p:sp>
      <p:sp>
        <p:nvSpPr>
          <p:cNvPr id="522" name="Google Shape;522;p32"/>
          <p:cNvSpPr txBox="1">
            <a:spLocks noGrp="1"/>
          </p:cNvSpPr>
          <p:nvPr>
            <p:ph type="subTitle" idx="6"/>
          </p:nvPr>
        </p:nvSpPr>
        <p:spPr>
          <a:xfrm>
            <a:off x="919338" y="2207950"/>
            <a:ext cx="2439600" cy="628500"/>
          </a:xfrm>
          <a:prstGeom prst="rect">
            <a:avLst/>
          </a:prstGeom>
          <a:noFill/>
          <a:ln>
            <a:noFill/>
          </a:ln>
        </p:spPr>
        <p:txBody>
          <a:bodyPr spcFirstLastPara="1" wrap="square" lIns="68575" tIns="68575" rIns="68575" bIns="68575" anchor="t" anchorCtr="0">
            <a:noAutofit/>
          </a:bodyPr>
          <a:lstStyle>
            <a:lvl1pPr lvl="0" algn="r">
              <a:lnSpc>
                <a:spcPct val="100000"/>
              </a:lnSpc>
              <a:spcBef>
                <a:spcPts val="0"/>
              </a:spcBef>
              <a:spcAft>
                <a:spcPts val="0"/>
              </a:spcAft>
              <a:buSzPts val="1200"/>
              <a:buNone/>
              <a:defRPr sz="1600"/>
            </a:lvl1pPr>
            <a:lvl2pPr lvl="1" algn="r">
              <a:lnSpc>
                <a:spcPct val="100000"/>
              </a:lnSpc>
              <a:spcBef>
                <a:spcPts val="0"/>
              </a:spcBef>
              <a:spcAft>
                <a:spcPts val="0"/>
              </a:spcAft>
              <a:buSzPts val="1600"/>
              <a:buNone/>
              <a:defRPr sz="2100"/>
            </a:lvl2pPr>
            <a:lvl3pPr lvl="2" algn="r">
              <a:lnSpc>
                <a:spcPct val="100000"/>
              </a:lnSpc>
              <a:spcBef>
                <a:spcPts val="0"/>
              </a:spcBef>
              <a:spcAft>
                <a:spcPts val="0"/>
              </a:spcAft>
              <a:buSzPts val="1600"/>
              <a:buNone/>
              <a:defRPr sz="2100"/>
            </a:lvl3pPr>
            <a:lvl4pPr lvl="3" algn="r">
              <a:lnSpc>
                <a:spcPct val="100000"/>
              </a:lnSpc>
              <a:spcBef>
                <a:spcPts val="0"/>
              </a:spcBef>
              <a:spcAft>
                <a:spcPts val="0"/>
              </a:spcAft>
              <a:buSzPts val="1600"/>
              <a:buNone/>
              <a:defRPr sz="2100"/>
            </a:lvl4pPr>
            <a:lvl5pPr lvl="4" algn="r">
              <a:lnSpc>
                <a:spcPct val="100000"/>
              </a:lnSpc>
              <a:spcBef>
                <a:spcPts val="0"/>
              </a:spcBef>
              <a:spcAft>
                <a:spcPts val="0"/>
              </a:spcAft>
              <a:buSzPts val="1600"/>
              <a:buNone/>
              <a:defRPr sz="2100"/>
            </a:lvl5pPr>
            <a:lvl6pPr lvl="5" algn="r">
              <a:lnSpc>
                <a:spcPct val="100000"/>
              </a:lnSpc>
              <a:spcBef>
                <a:spcPts val="0"/>
              </a:spcBef>
              <a:spcAft>
                <a:spcPts val="0"/>
              </a:spcAft>
              <a:buSzPts val="1600"/>
              <a:buNone/>
              <a:defRPr sz="2100"/>
            </a:lvl6pPr>
            <a:lvl7pPr lvl="6" algn="r">
              <a:lnSpc>
                <a:spcPct val="100000"/>
              </a:lnSpc>
              <a:spcBef>
                <a:spcPts val="0"/>
              </a:spcBef>
              <a:spcAft>
                <a:spcPts val="0"/>
              </a:spcAft>
              <a:buSzPts val="1600"/>
              <a:buNone/>
              <a:defRPr sz="2100"/>
            </a:lvl7pPr>
            <a:lvl8pPr lvl="7" algn="r">
              <a:lnSpc>
                <a:spcPct val="100000"/>
              </a:lnSpc>
              <a:spcBef>
                <a:spcPts val="0"/>
              </a:spcBef>
              <a:spcAft>
                <a:spcPts val="0"/>
              </a:spcAft>
              <a:buSzPts val="1600"/>
              <a:buNone/>
              <a:defRPr sz="2100"/>
            </a:lvl8pPr>
            <a:lvl9pPr lvl="8" algn="r">
              <a:lnSpc>
                <a:spcPct val="100000"/>
              </a:lnSpc>
              <a:spcBef>
                <a:spcPts val="0"/>
              </a:spcBef>
              <a:spcAft>
                <a:spcPts val="0"/>
              </a:spcAft>
              <a:buSzPts val="1600"/>
              <a:buNone/>
              <a:defRPr sz="2100"/>
            </a:lvl9pPr>
          </a:lstStyle>
          <a:p>
            <a:endParaRPr/>
          </a:p>
        </p:txBody>
      </p:sp>
      <p:sp>
        <p:nvSpPr>
          <p:cNvPr id="523" name="Google Shape;523;p32"/>
          <p:cNvSpPr txBox="1">
            <a:spLocks noGrp="1"/>
          </p:cNvSpPr>
          <p:nvPr>
            <p:ph type="title" idx="7"/>
          </p:nvPr>
        </p:nvSpPr>
        <p:spPr>
          <a:xfrm>
            <a:off x="919338" y="3488925"/>
            <a:ext cx="2439600" cy="442800"/>
          </a:xfrm>
          <a:prstGeom prst="rect">
            <a:avLst/>
          </a:prstGeom>
          <a:noFill/>
          <a:ln>
            <a:noFill/>
          </a:ln>
        </p:spPr>
        <p:txBody>
          <a:bodyPr spcFirstLastPara="1" wrap="square" lIns="68575" tIns="68575" rIns="68575" bIns="68575" anchor="b" anchorCtr="0">
            <a:noAutofit/>
          </a:bodyPr>
          <a:lstStyle>
            <a:lvl1pPr lvl="0" algn="r">
              <a:lnSpc>
                <a:spcPct val="100000"/>
              </a:lnSpc>
              <a:spcBef>
                <a:spcPts val="0"/>
              </a:spcBef>
              <a:spcAft>
                <a:spcPts val="0"/>
              </a:spcAft>
              <a:buSzPts val="1400"/>
              <a:buNone/>
              <a:defRPr sz="1900"/>
            </a:lvl1pPr>
            <a:lvl2pPr lvl="1" algn="r">
              <a:lnSpc>
                <a:spcPct val="100000"/>
              </a:lnSpc>
              <a:spcBef>
                <a:spcPts val="0"/>
              </a:spcBef>
              <a:spcAft>
                <a:spcPts val="0"/>
              </a:spcAft>
              <a:buSzPts val="3200"/>
              <a:buNone/>
              <a:defRPr sz="4300"/>
            </a:lvl2pPr>
            <a:lvl3pPr lvl="2" algn="r">
              <a:lnSpc>
                <a:spcPct val="100000"/>
              </a:lnSpc>
              <a:spcBef>
                <a:spcPts val="0"/>
              </a:spcBef>
              <a:spcAft>
                <a:spcPts val="0"/>
              </a:spcAft>
              <a:buSzPts val="3200"/>
              <a:buNone/>
              <a:defRPr sz="4300"/>
            </a:lvl3pPr>
            <a:lvl4pPr lvl="3" algn="r">
              <a:lnSpc>
                <a:spcPct val="100000"/>
              </a:lnSpc>
              <a:spcBef>
                <a:spcPts val="0"/>
              </a:spcBef>
              <a:spcAft>
                <a:spcPts val="0"/>
              </a:spcAft>
              <a:buSzPts val="3200"/>
              <a:buNone/>
              <a:defRPr sz="4300"/>
            </a:lvl4pPr>
            <a:lvl5pPr lvl="4" algn="r">
              <a:lnSpc>
                <a:spcPct val="100000"/>
              </a:lnSpc>
              <a:spcBef>
                <a:spcPts val="0"/>
              </a:spcBef>
              <a:spcAft>
                <a:spcPts val="0"/>
              </a:spcAft>
              <a:buSzPts val="3200"/>
              <a:buNone/>
              <a:defRPr sz="4300"/>
            </a:lvl5pPr>
            <a:lvl6pPr lvl="5" algn="r">
              <a:lnSpc>
                <a:spcPct val="100000"/>
              </a:lnSpc>
              <a:spcBef>
                <a:spcPts val="0"/>
              </a:spcBef>
              <a:spcAft>
                <a:spcPts val="0"/>
              </a:spcAft>
              <a:buSzPts val="3200"/>
              <a:buNone/>
              <a:defRPr sz="4300"/>
            </a:lvl6pPr>
            <a:lvl7pPr lvl="6" algn="r">
              <a:lnSpc>
                <a:spcPct val="100000"/>
              </a:lnSpc>
              <a:spcBef>
                <a:spcPts val="0"/>
              </a:spcBef>
              <a:spcAft>
                <a:spcPts val="0"/>
              </a:spcAft>
              <a:buSzPts val="3200"/>
              <a:buNone/>
              <a:defRPr sz="4300"/>
            </a:lvl7pPr>
            <a:lvl8pPr lvl="7" algn="r">
              <a:lnSpc>
                <a:spcPct val="100000"/>
              </a:lnSpc>
              <a:spcBef>
                <a:spcPts val="0"/>
              </a:spcBef>
              <a:spcAft>
                <a:spcPts val="0"/>
              </a:spcAft>
              <a:buSzPts val="3200"/>
              <a:buNone/>
              <a:defRPr sz="4300"/>
            </a:lvl8pPr>
            <a:lvl9pPr lvl="8" algn="r">
              <a:lnSpc>
                <a:spcPct val="100000"/>
              </a:lnSpc>
              <a:spcBef>
                <a:spcPts val="0"/>
              </a:spcBef>
              <a:spcAft>
                <a:spcPts val="0"/>
              </a:spcAft>
              <a:buSzPts val="3200"/>
              <a:buNone/>
              <a:defRPr sz="4300"/>
            </a:lvl9pPr>
          </a:lstStyle>
          <a:p>
            <a:endParaRPr/>
          </a:p>
        </p:txBody>
      </p:sp>
      <p:sp>
        <p:nvSpPr>
          <p:cNvPr id="524" name="Google Shape;524;p32"/>
          <p:cNvSpPr txBox="1">
            <a:spLocks noGrp="1"/>
          </p:cNvSpPr>
          <p:nvPr>
            <p:ph type="subTitle" idx="8"/>
          </p:nvPr>
        </p:nvSpPr>
        <p:spPr>
          <a:xfrm>
            <a:off x="919338" y="3762125"/>
            <a:ext cx="2439600" cy="628500"/>
          </a:xfrm>
          <a:prstGeom prst="rect">
            <a:avLst/>
          </a:prstGeom>
          <a:noFill/>
          <a:ln>
            <a:noFill/>
          </a:ln>
        </p:spPr>
        <p:txBody>
          <a:bodyPr spcFirstLastPara="1" wrap="square" lIns="68575" tIns="68575" rIns="68575" bIns="68575" anchor="t" anchorCtr="0">
            <a:noAutofit/>
          </a:bodyPr>
          <a:lstStyle>
            <a:lvl1pPr lvl="0" algn="r">
              <a:lnSpc>
                <a:spcPct val="100000"/>
              </a:lnSpc>
              <a:spcBef>
                <a:spcPts val="0"/>
              </a:spcBef>
              <a:spcAft>
                <a:spcPts val="0"/>
              </a:spcAft>
              <a:buSzPts val="1200"/>
              <a:buNone/>
              <a:defRPr sz="1600"/>
            </a:lvl1pPr>
            <a:lvl2pPr lvl="1" algn="r">
              <a:lnSpc>
                <a:spcPct val="100000"/>
              </a:lnSpc>
              <a:spcBef>
                <a:spcPts val="0"/>
              </a:spcBef>
              <a:spcAft>
                <a:spcPts val="0"/>
              </a:spcAft>
              <a:buSzPts val="1600"/>
              <a:buNone/>
              <a:defRPr sz="2100"/>
            </a:lvl2pPr>
            <a:lvl3pPr lvl="2" algn="r">
              <a:lnSpc>
                <a:spcPct val="100000"/>
              </a:lnSpc>
              <a:spcBef>
                <a:spcPts val="0"/>
              </a:spcBef>
              <a:spcAft>
                <a:spcPts val="0"/>
              </a:spcAft>
              <a:buSzPts val="1600"/>
              <a:buNone/>
              <a:defRPr sz="2100"/>
            </a:lvl3pPr>
            <a:lvl4pPr lvl="3" algn="r">
              <a:lnSpc>
                <a:spcPct val="100000"/>
              </a:lnSpc>
              <a:spcBef>
                <a:spcPts val="0"/>
              </a:spcBef>
              <a:spcAft>
                <a:spcPts val="0"/>
              </a:spcAft>
              <a:buSzPts val="1600"/>
              <a:buNone/>
              <a:defRPr sz="2100"/>
            </a:lvl4pPr>
            <a:lvl5pPr lvl="4" algn="r">
              <a:lnSpc>
                <a:spcPct val="100000"/>
              </a:lnSpc>
              <a:spcBef>
                <a:spcPts val="0"/>
              </a:spcBef>
              <a:spcAft>
                <a:spcPts val="0"/>
              </a:spcAft>
              <a:buSzPts val="1600"/>
              <a:buNone/>
              <a:defRPr sz="2100"/>
            </a:lvl5pPr>
            <a:lvl6pPr lvl="5" algn="r">
              <a:lnSpc>
                <a:spcPct val="100000"/>
              </a:lnSpc>
              <a:spcBef>
                <a:spcPts val="0"/>
              </a:spcBef>
              <a:spcAft>
                <a:spcPts val="0"/>
              </a:spcAft>
              <a:buSzPts val="1600"/>
              <a:buNone/>
              <a:defRPr sz="2100"/>
            </a:lvl6pPr>
            <a:lvl7pPr lvl="6" algn="r">
              <a:lnSpc>
                <a:spcPct val="100000"/>
              </a:lnSpc>
              <a:spcBef>
                <a:spcPts val="0"/>
              </a:spcBef>
              <a:spcAft>
                <a:spcPts val="0"/>
              </a:spcAft>
              <a:buSzPts val="1600"/>
              <a:buNone/>
              <a:defRPr sz="2100"/>
            </a:lvl7pPr>
            <a:lvl8pPr lvl="7" algn="r">
              <a:lnSpc>
                <a:spcPct val="100000"/>
              </a:lnSpc>
              <a:spcBef>
                <a:spcPts val="0"/>
              </a:spcBef>
              <a:spcAft>
                <a:spcPts val="0"/>
              </a:spcAft>
              <a:buSzPts val="1600"/>
              <a:buNone/>
              <a:defRPr sz="2100"/>
            </a:lvl8pPr>
            <a:lvl9pPr lvl="8" algn="r">
              <a:lnSpc>
                <a:spcPct val="100000"/>
              </a:lnSpc>
              <a:spcBef>
                <a:spcPts val="0"/>
              </a:spcBef>
              <a:spcAft>
                <a:spcPts val="0"/>
              </a:spcAft>
              <a:buSzPts val="1600"/>
              <a:buNone/>
              <a:defRPr sz="2100"/>
            </a:lvl9pPr>
          </a:lstStyle>
          <a:p>
            <a:endParaRPr/>
          </a:p>
        </p:txBody>
      </p:sp>
      <p:grpSp>
        <p:nvGrpSpPr>
          <p:cNvPr id="525" name="Google Shape;525;p32"/>
          <p:cNvGrpSpPr/>
          <p:nvPr/>
        </p:nvGrpSpPr>
        <p:grpSpPr>
          <a:xfrm rot="-5400000">
            <a:off x="87864" y="234010"/>
            <a:ext cx="646866" cy="1098118"/>
            <a:chOff x="3558950" y="3191175"/>
            <a:chExt cx="500825" cy="850200"/>
          </a:xfrm>
        </p:grpSpPr>
        <p:sp>
          <p:nvSpPr>
            <p:cNvPr id="526" name="Google Shape;526;p32"/>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27" name="Google Shape;527;p32"/>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28" name="Google Shape;528;p32"/>
          <p:cNvGrpSpPr/>
          <p:nvPr/>
        </p:nvGrpSpPr>
        <p:grpSpPr>
          <a:xfrm>
            <a:off x="1121050" y="407700"/>
            <a:ext cx="175450" cy="175450"/>
            <a:chOff x="5826950" y="2305200"/>
            <a:chExt cx="175450" cy="175450"/>
          </a:xfrm>
        </p:grpSpPr>
        <p:sp>
          <p:nvSpPr>
            <p:cNvPr id="529" name="Google Shape;529;p32"/>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0" name="Google Shape;530;p32"/>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1" name="Google Shape;531;p32"/>
          <p:cNvGrpSpPr/>
          <p:nvPr/>
        </p:nvGrpSpPr>
        <p:grpSpPr>
          <a:xfrm rot="5400000">
            <a:off x="691225" y="-133150"/>
            <a:ext cx="108150" cy="669300"/>
            <a:chOff x="5169950" y="3910650"/>
            <a:chExt cx="108150" cy="669300"/>
          </a:xfrm>
        </p:grpSpPr>
        <p:sp>
          <p:nvSpPr>
            <p:cNvPr id="532" name="Google Shape;532;p32"/>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3" name="Google Shape;533;p32"/>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4" name="Google Shape;534;p32"/>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5" name="Google Shape;535;p32"/>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6" name="Google Shape;536;p32"/>
          <p:cNvGrpSpPr/>
          <p:nvPr/>
        </p:nvGrpSpPr>
        <p:grpSpPr>
          <a:xfrm rot="5400000">
            <a:off x="7823350" y="121376"/>
            <a:ext cx="544350" cy="313225"/>
            <a:chOff x="4383475" y="1747875"/>
            <a:chExt cx="544350" cy="313225"/>
          </a:xfrm>
        </p:grpSpPr>
        <p:sp>
          <p:nvSpPr>
            <p:cNvPr id="537" name="Google Shape;537;p32"/>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8" name="Google Shape;538;p32"/>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39" name="Google Shape;539;p32"/>
          <p:cNvGrpSpPr/>
          <p:nvPr/>
        </p:nvGrpSpPr>
        <p:grpSpPr>
          <a:xfrm rot="10800000">
            <a:off x="8535240" y="-9"/>
            <a:ext cx="608748" cy="1194688"/>
            <a:chOff x="1158575" y="2606800"/>
            <a:chExt cx="497750" cy="976850"/>
          </a:xfrm>
        </p:grpSpPr>
        <p:sp>
          <p:nvSpPr>
            <p:cNvPr id="540" name="Google Shape;540;p32"/>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1" name="Google Shape;541;p32"/>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2" name="Google Shape;542;p32"/>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3" name="Google Shape;543;p32"/>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4" name="Google Shape;544;p32"/>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5" name="Google Shape;545;p32"/>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6" name="Google Shape;546;p32"/>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7" name="Google Shape;547;p32"/>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8" name="Google Shape;548;p32"/>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9" name="Google Shape;549;p32"/>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0" name="Google Shape;550;p32"/>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1" name="Google Shape;551;p32"/>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2"/>
        <p:cNvGrpSpPr/>
        <p:nvPr/>
      </p:nvGrpSpPr>
      <p:grpSpPr>
        <a:xfrm>
          <a:off x="0" y="0"/>
          <a:ext cx="0" cy="0"/>
          <a:chOff x="0" y="0"/>
          <a:chExt cx="0" cy="0"/>
        </a:xfrm>
      </p:grpSpPr>
      <p:sp>
        <p:nvSpPr>
          <p:cNvPr id="553" name="Google Shape;553;p33"/>
          <p:cNvSpPr txBox="1">
            <a:spLocks noGrp="1"/>
          </p:cNvSpPr>
          <p:nvPr>
            <p:ph type="title"/>
          </p:nvPr>
        </p:nvSpPr>
        <p:spPr>
          <a:xfrm>
            <a:off x="1503600" y="1486175"/>
            <a:ext cx="6136800" cy="1605300"/>
          </a:xfrm>
          <a:prstGeom prst="rect">
            <a:avLst/>
          </a:prstGeom>
          <a:noFill/>
          <a:ln>
            <a:noFill/>
          </a:ln>
        </p:spPr>
        <p:txBody>
          <a:bodyPr spcFirstLastPara="1" wrap="square" lIns="68575" tIns="68575" rIns="68575" bIns="68575" anchor="ctr" anchorCtr="0">
            <a:noAutofit/>
          </a:bodyPr>
          <a:lstStyle>
            <a:lvl1pPr lvl="0" algn="ctr">
              <a:lnSpc>
                <a:spcPct val="100000"/>
              </a:lnSpc>
              <a:spcBef>
                <a:spcPts val="0"/>
              </a:spcBef>
              <a:spcAft>
                <a:spcPts val="0"/>
              </a:spcAft>
              <a:buSzPts val="8300"/>
              <a:buNone/>
              <a:defRPr sz="11000"/>
            </a:lvl1pPr>
            <a:lvl2pPr lvl="1" algn="ctr">
              <a:lnSpc>
                <a:spcPct val="100000"/>
              </a:lnSpc>
              <a:spcBef>
                <a:spcPts val="0"/>
              </a:spcBef>
              <a:spcAft>
                <a:spcPts val="0"/>
              </a:spcAft>
              <a:buSzPts val="8300"/>
              <a:buNone/>
              <a:defRPr sz="11000"/>
            </a:lvl2pPr>
            <a:lvl3pPr lvl="2" algn="ctr">
              <a:lnSpc>
                <a:spcPct val="100000"/>
              </a:lnSpc>
              <a:spcBef>
                <a:spcPts val="0"/>
              </a:spcBef>
              <a:spcAft>
                <a:spcPts val="0"/>
              </a:spcAft>
              <a:buSzPts val="8300"/>
              <a:buNone/>
              <a:defRPr sz="11000"/>
            </a:lvl3pPr>
            <a:lvl4pPr lvl="3" algn="ctr">
              <a:lnSpc>
                <a:spcPct val="100000"/>
              </a:lnSpc>
              <a:spcBef>
                <a:spcPts val="0"/>
              </a:spcBef>
              <a:spcAft>
                <a:spcPts val="0"/>
              </a:spcAft>
              <a:buSzPts val="8300"/>
              <a:buNone/>
              <a:defRPr sz="11000"/>
            </a:lvl4pPr>
            <a:lvl5pPr lvl="4" algn="ctr">
              <a:lnSpc>
                <a:spcPct val="100000"/>
              </a:lnSpc>
              <a:spcBef>
                <a:spcPts val="0"/>
              </a:spcBef>
              <a:spcAft>
                <a:spcPts val="0"/>
              </a:spcAft>
              <a:buSzPts val="8300"/>
              <a:buNone/>
              <a:defRPr sz="11000"/>
            </a:lvl5pPr>
            <a:lvl6pPr lvl="5" algn="ctr">
              <a:lnSpc>
                <a:spcPct val="100000"/>
              </a:lnSpc>
              <a:spcBef>
                <a:spcPts val="0"/>
              </a:spcBef>
              <a:spcAft>
                <a:spcPts val="0"/>
              </a:spcAft>
              <a:buSzPts val="8300"/>
              <a:buNone/>
              <a:defRPr sz="11000"/>
            </a:lvl6pPr>
            <a:lvl7pPr lvl="6" algn="ctr">
              <a:lnSpc>
                <a:spcPct val="100000"/>
              </a:lnSpc>
              <a:spcBef>
                <a:spcPts val="0"/>
              </a:spcBef>
              <a:spcAft>
                <a:spcPts val="0"/>
              </a:spcAft>
              <a:buSzPts val="8300"/>
              <a:buNone/>
              <a:defRPr sz="11000"/>
            </a:lvl7pPr>
            <a:lvl8pPr lvl="7" algn="ctr">
              <a:lnSpc>
                <a:spcPct val="100000"/>
              </a:lnSpc>
              <a:spcBef>
                <a:spcPts val="0"/>
              </a:spcBef>
              <a:spcAft>
                <a:spcPts val="0"/>
              </a:spcAft>
              <a:buSzPts val="8300"/>
              <a:buNone/>
              <a:defRPr sz="11000"/>
            </a:lvl8pPr>
            <a:lvl9pPr lvl="8" algn="ctr">
              <a:lnSpc>
                <a:spcPct val="100000"/>
              </a:lnSpc>
              <a:spcBef>
                <a:spcPts val="0"/>
              </a:spcBef>
              <a:spcAft>
                <a:spcPts val="0"/>
              </a:spcAft>
              <a:buSzPts val="8300"/>
              <a:buNone/>
              <a:defRPr sz="11000"/>
            </a:lvl9pPr>
          </a:lstStyle>
          <a:p>
            <a:endParaRPr/>
          </a:p>
        </p:txBody>
      </p:sp>
      <p:sp>
        <p:nvSpPr>
          <p:cNvPr id="554" name="Google Shape;554;p33"/>
          <p:cNvSpPr txBox="1">
            <a:spLocks noGrp="1"/>
          </p:cNvSpPr>
          <p:nvPr>
            <p:ph type="body" idx="1"/>
          </p:nvPr>
        </p:nvSpPr>
        <p:spPr>
          <a:xfrm>
            <a:off x="1503600" y="3174025"/>
            <a:ext cx="6136800" cy="483300"/>
          </a:xfrm>
          <a:prstGeom prst="rect">
            <a:avLst/>
          </a:prstGeom>
          <a:noFill/>
          <a:ln>
            <a:noFill/>
          </a:ln>
        </p:spPr>
        <p:txBody>
          <a:bodyPr spcFirstLastPara="1" wrap="square" lIns="68575" tIns="68575" rIns="68575" bIns="68575" anchor="t" anchorCtr="0">
            <a:noAutofit/>
          </a:bodyPr>
          <a:lstStyle>
            <a:lvl1pPr marL="457200" lvl="0" indent="-304800" algn="ctr">
              <a:lnSpc>
                <a:spcPct val="100000"/>
              </a:lnSpc>
              <a:spcBef>
                <a:spcPts val="0"/>
              </a:spcBef>
              <a:spcAft>
                <a:spcPts val="0"/>
              </a:spcAft>
              <a:buSzPts val="1200"/>
              <a:buChar char="●"/>
              <a:defRPr sz="1600"/>
            </a:lvl1pPr>
            <a:lvl2pPr marL="914400" lvl="1" indent="-285750" algn="ctr">
              <a:lnSpc>
                <a:spcPct val="100000"/>
              </a:lnSpc>
              <a:spcBef>
                <a:spcPts val="1600"/>
              </a:spcBef>
              <a:spcAft>
                <a:spcPts val="0"/>
              </a:spcAft>
              <a:buSzPts val="900"/>
              <a:buChar char="○"/>
              <a:defRPr sz="1200"/>
            </a:lvl2pPr>
            <a:lvl3pPr marL="1371600" lvl="2" indent="-285750" algn="ctr">
              <a:lnSpc>
                <a:spcPct val="100000"/>
              </a:lnSpc>
              <a:spcBef>
                <a:spcPts val="1600"/>
              </a:spcBef>
              <a:spcAft>
                <a:spcPts val="0"/>
              </a:spcAft>
              <a:buSzPts val="900"/>
              <a:buChar char="■"/>
              <a:defRPr sz="1200"/>
            </a:lvl3pPr>
            <a:lvl4pPr marL="1828800" lvl="3" indent="-285750" algn="ctr">
              <a:lnSpc>
                <a:spcPct val="100000"/>
              </a:lnSpc>
              <a:spcBef>
                <a:spcPts val="1600"/>
              </a:spcBef>
              <a:spcAft>
                <a:spcPts val="0"/>
              </a:spcAft>
              <a:buSzPts val="900"/>
              <a:buChar char="●"/>
              <a:defRPr sz="1200"/>
            </a:lvl4pPr>
            <a:lvl5pPr marL="2286000" lvl="4" indent="-285750" algn="ctr">
              <a:lnSpc>
                <a:spcPct val="100000"/>
              </a:lnSpc>
              <a:spcBef>
                <a:spcPts val="1600"/>
              </a:spcBef>
              <a:spcAft>
                <a:spcPts val="0"/>
              </a:spcAft>
              <a:buSzPts val="900"/>
              <a:buChar char="○"/>
              <a:defRPr sz="1200"/>
            </a:lvl5pPr>
            <a:lvl6pPr marL="2743200" lvl="5" indent="-285750" algn="ctr">
              <a:lnSpc>
                <a:spcPct val="100000"/>
              </a:lnSpc>
              <a:spcBef>
                <a:spcPts val="1600"/>
              </a:spcBef>
              <a:spcAft>
                <a:spcPts val="0"/>
              </a:spcAft>
              <a:buSzPts val="900"/>
              <a:buChar char="■"/>
              <a:defRPr sz="1200"/>
            </a:lvl6pPr>
            <a:lvl7pPr marL="3200400" lvl="6" indent="-285750" algn="ctr">
              <a:lnSpc>
                <a:spcPct val="100000"/>
              </a:lnSpc>
              <a:spcBef>
                <a:spcPts val="1600"/>
              </a:spcBef>
              <a:spcAft>
                <a:spcPts val="0"/>
              </a:spcAft>
              <a:buSzPts val="900"/>
              <a:buChar char="●"/>
              <a:defRPr sz="1200"/>
            </a:lvl7pPr>
            <a:lvl8pPr marL="3657600" lvl="7" indent="-285750" algn="ctr">
              <a:lnSpc>
                <a:spcPct val="100000"/>
              </a:lnSpc>
              <a:spcBef>
                <a:spcPts val="1600"/>
              </a:spcBef>
              <a:spcAft>
                <a:spcPts val="0"/>
              </a:spcAft>
              <a:buSzPts val="900"/>
              <a:buChar char="○"/>
              <a:defRPr sz="1200"/>
            </a:lvl8pPr>
            <a:lvl9pPr marL="4114800" lvl="8" indent="-285750" algn="ctr">
              <a:lnSpc>
                <a:spcPct val="100000"/>
              </a:lnSpc>
              <a:spcBef>
                <a:spcPts val="1600"/>
              </a:spcBef>
              <a:spcAft>
                <a:spcPts val="1600"/>
              </a:spcAft>
              <a:buSzPts val="900"/>
              <a:buChar char="■"/>
              <a:defRPr sz="1200"/>
            </a:lvl9pPr>
          </a:lstStyle>
          <a:p>
            <a:endParaRPr/>
          </a:p>
        </p:txBody>
      </p:sp>
      <p:grpSp>
        <p:nvGrpSpPr>
          <p:cNvPr id="555" name="Google Shape;555;p33"/>
          <p:cNvGrpSpPr/>
          <p:nvPr/>
        </p:nvGrpSpPr>
        <p:grpSpPr>
          <a:xfrm>
            <a:off x="7942188" y="-30769"/>
            <a:ext cx="1230616" cy="2447415"/>
            <a:chOff x="5601325" y="2619050"/>
            <a:chExt cx="1004175" cy="1997075"/>
          </a:xfrm>
        </p:grpSpPr>
        <p:sp>
          <p:nvSpPr>
            <p:cNvPr id="556" name="Google Shape;556;p33"/>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2"/>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7" name="Google Shape;557;p3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8" name="Google Shape;558;p3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9" name="Google Shape;559;p3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0" name="Google Shape;560;p3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1" name="Google Shape;561;p3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2" name="Google Shape;562;p3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3" name="Google Shape;563;p3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4" name="Google Shape;564;p3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5" name="Google Shape;565;p33"/>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6" name="Google Shape;566;p33"/>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7" name="Google Shape;567;p33"/>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68" name="Google Shape;568;p33"/>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69" name="Google Shape;569;p33"/>
          <p:cNvGrpSpPr/>
          <p:nvPr/>
        </p:nvGrpSpPr>
        <p:grpSpPr>
          <a:xfrm>
            <a:off x="8907050" y="2743575"/>
            <a:ext cx="108150" cy="669300"/>
            <a:chOff x="5169950" y="3910650"/>
            <a:chExt cx="108150" cy="669300"/>
          </a:xfrm>
        </p:grpSpPr>
        <p:sp>
          <p:nvSpPr>
            <p:cNvPr id="570" name="Google Shape;570;p33"/>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1" name="Google Shape;571;p33"/>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2" name="Google Shape;572;p33"/>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3" name="Google Shape;573;p33"/>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74" name="Google Shape;574;p33"/>
          <p:cNvGrpSpPr/>
          <p:nvPr/>
        </p:nvGrpSpPr>
        <p:grpSpPr>
          <a:xfrm>
            <a:off x="-437567" y="4168934"/>
            <a:ext cx="1941156" cy="974573"/>
            <a:chOff x="5008150" y="5073600"/>
            <a:chExt cx="801700" cy="402500"/>
          </a:xfrm>
        </p:grpSpPr>
        <p:sp>
          <p:nvSpPr>
            <p:cNvPr id="575" name="Google Shape;575;p33"/>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6" name="Google Shape;576;p33"/>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77" name="Google Shape;577;p33"/>
          <p:cNvGrpSpPr/>
          <p:nvPr/>
        </p:nvGrpSpPr>
        <p:grpSpPr>
          <a:xfrm rot="5400000">
            <a:off x="-113249" y="3261063"/>
            <a:ext cx="1055125" cy="309200"/>
            <a:chOff x="5550375" y="1747875"/>
            <a:chExt cx="1055125" cy="309200"/>
          </a:xfrm>
        </p:grpSpPr>
        <p:sp>
          <p:nvSpPr>
            <p:cNvPr id="578" name="Google Shape;578;p33"/>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9" name="Google Shape;579;p33"/>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80" name="Google Shape;580;p33"/>
          <p:cNvGrpSpPr/>
          <p:nvPr/>
        </p:nvGrpSpPr>
        <p:grpSpPr>
          <a:xfrm>
            <a:off x="807125" y="3875225"/>
            <a:ext cx="175450" cy="175450"/>
            <a:chOff x="5826950" y="2305200"/>
            <a:chExt cx="175450" cy="175450"/>
          </a:xfrm>
        </p:grpSpPr>
        <p:sp>
          <p:nvSpPr>
            <p:cNvPr id="581" name="Google Shape;581;p33"/>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82" name="Google Shape;582;p33"/>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583"/>
        <p:cNvGrpSpPr/>
        <p:nvPr/>
      </p:nvGrpSpPr>
      <p:grpSpPr>
        <a:xfrm>
          <a:off x="0" y="0"/>
          <a:ext cx="0" cy="0"/>
          <a:chOff x="0" y="0"/>
          <a:chExt cx="0" cy="0"/>
        </a:xfrm>
      </p:grpSpPr>
      <p:sp>
        <p:nvSpPr>
          <p:cNvPr id="584" name="Google Shape;584;p34"/>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
        <p:nvSpPr>
          <p:cNvPr id="585" name="Google Shape;585;p34"/>
          <p:cNvSpPr txBox="1">
            <a:spLocks noGrp="1"/>
          </p:cNvSpPr>
          <p:nvPr>
            <p:ph type="title" idx="2"/>
          </p:nvPr>
        </p:nvSpPr>
        <p:spPr>
          <a:xfrm>
            <a:off x="9777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86" name="Google Shape;586;p34"/>
          <p:cNvSpPr txBox="1">
            <a:spLocks noGrp="1"/>
          </p:cNvSpPr>
          <p:nvPr>
            <p:ph type="title" idx="3"/>
          </p:nvPr>
        </p:nvSpPr>
        <p:spPr>
          <a:xfrm>
            <a:off x="7737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87" name="Google Shape;587;p34"/>
          <p:cNvSpPr txBox="1">
            <a:spLocks noGrp="1"/>
          </p:cNvSpPr>
          <p:nvPr>
            <p:ph type="subTitle" idx="1"/>
          </p:nvPr>
        </p:nvSpPr>
        <p:spPr>
          <a:xfrm>
            <a:off x="7737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588" name="Google Shape;588;p34"/>
          <p:cNvSpPr txBox="1">
            <a:spLocks noGrp="1"/>
          </p:cNvSpPr>
          <p:nvPr>
            <p:ph type="title" idx="4"/>
          </p:nvPr>
        </p:nvSpPr>
        <p:spPr>
          <a:xfrm>
            <a:off x="36465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89" name="Google Shape;589;p34"/>
          <p:cNvSpPr txBox="1">
            <a:spLocks noGrp="1"/>
          </p:cNvSpPr>
          <p:nvPr>
            <p:ph type="title" idx="5"/>
          </p:nvPr>
        </p:nvSpPr>
        <p:spPr>
          <a:xfrm>
            <a:off x="34425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90" name="Google Shape;590;p34"/>
          <p:cNvSpPr txBox="1">
            <a:spLocks noGrp="1"/>
          </p:cNvSpPr>
          <p:nvPr>
            <p:ph type="subTitle" idx="6"/>
          </p:nvPr>
        </p:nvSpPr>
        <p:spPr>
          <a:xfrm>
            <a:off x="34425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591" name="Google Shape;591;p34"/>
          <p:cNvSpPr txBox="1">
            <a:spLocks noGrp="1"/>
          </p:cNvSpPr>
          <p:nvPr>
            <p:ph type="title" idx="7"/>
          </p:nvPr>
        </p:nvSpPr>
        <p:spPr>
          <a:xfrm>
            <a:off x="6315300" y="3443400"/>
            <a:ext cx="1851000" cy="6765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a:endParaRPr/>
          </a:p>
        </p:txBody>
      </p:sp>
      <p:sp>
        <p:nvSpPr>
          <p:cNvPr id="592" name="Google Shape;592;p34"/>
          <p:cNvSpPr txBox="1">
            <a:spLocks noGrp="1"/>
          </p:cNvSpPr>
          <p:nvPr>
            <p:ph type="title" idx="8"/>
          </p:nvPr>
        </p:nvSpPr>
        <p:spPr>
          <a:xfrm>
            <a:off x="6111300" y="1836773"/>
            <a:ext cx="2259000" cy="4428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3200"/>
              <a:buNone/>
              <a:defRPr sz="4300"/>
            </a:lvl2pPr>
            <a:lvl3pPr lvl="2" algn="ctr">
              <a:lnSpc>
                <a:spcPct val="100000"/>
              </a:lnSpc>
              <a:spcBef>
                <a:spcPts val="0"/>
              </a:spcBef>
              <a:spcAft>
                <a:spcPts val="0"/>
              </a:spcAft>
              <a:buSzPts val="3200"/>
              <a:buNone/>
              <a:defRPr sz="4300"/>
            </a:lvl3pPr>
            <a:lvl4pPr lvl="3" algn="ctr">
              <a:lnSpc>
                <a:spcPct val="100000"/>
              </a:lnSpc>
              <a:spcBef>
                <a:spcPts val="0"/>
              </a:spcBef>
              <a:spcAft>
                <a:spcPts val="0"/>
              </a:spcAft>
              <a:buSzPts val="3200"/>
              <a:buNone/>
              <a:defRPr sz="4300"/>
            </a:lvl4pPr>
            <a:lvl5pPr lvl="4" algn="ctr">
              <a:lnSpc>
                <a:spcPct val="100000"/>
              </a:lnSpc>
              <a:spcBef>
                <a:spcPts val="0"/>
              </a:spcBef>
              <a:spcAft>
                <a:spcPts val="0"/>
              </a:spcAft>
              <a:buSzPts val="3200"/>
              <a:buNone/>
              <a:defRPr sz="4300"/>
            </a:lvl5pPr>
            <a:lvl6pPr lvl="5" algn="ctr">
              <a:lnSpc>
                <a:spcPct val="100000"/>
              </a:lnSpc>
              <a:spcBef>
                <a:spcPts val="0"/>
              </a:spcBef>
              <a:spcAft>
                <a:spcPts val="0"/>
              </a:spcAft>
              <a:buSzPts val="3200"/>
              <a:buNone/>
              <a:defRPr sz="4300"/>
            </a:lvl6pPr>
            <a:lvl7pPr lvl="6" algn="ctr">
              <a:lnSpc>
                <a:spcPct val="100000"/>
              </a:lnSpc>
              <a:spcBef>
                <a:spcPts val="0"/>
              </a:spcBef>
              <a:spcAft>
                <a:spcPts val="0"/>
              </a:spcAft>
              <a:buSzPts val="3200"/>
              <a:buNone/>
              <a:defRPr sz="4300"/>
            </a:lvl7pPr>
            <a:lvl8pPr lvl="7" algn="ctr">
              <a:lnSpc>
                <a:spcPct val="100000"/>
              </a:lnSpc>
              <a:spcBef>
                <a:spcPts val="0"/>
              </a:spcBef>
              <a:spcAft>
                <a:spcPts val="0"/>
              </a:spcAft>
              <a:buSzPts val="3200"/>
              <a:buNone/>
              <a:defRPr sz="4300"/>
            </a:lvl8pPr>
            <a:lvl9pPr lvl="8" algn="ctr">
              <a:lnSpc>
                <a:spcPct val="100000"/>
              </a:lnSpc>
              <a:spcBef>
                <a:spcPts val="0"/>
              </a:spcBef>
              <a:spcAft>
                <a:spcPts val="0"/>
              </a:spcAft>
              <a:buSzPts val="3200"/>
              <a:buNone/>
              <a:defRPr sz="4300"/>
            </a:lvl9pPr>
          </a:lstStyle>
          <a:p>
            <a:endParaRPr/>
          </a:p>
        </p:txBody>
      </p:sp>
      <p:sp>
        <p:nvSpPr>
          <p:cNvPr id="593" name="Google Shape;593;p34"/>
          <p:cNvSpPr txBox="1">
            <a:spLocks noGrp="1"/>
          </p:cNvSpPr>
          <p:nvPr>
            <p:ph type="subTitle" idx="9"/>
          </p:nvPr>
        </p:nvSpPr>
        <p:spPr>
          <a:xfrm>
            <a:off x="6111300" y="2186173"/>
            <a:ext cx="2259000" cy="7257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594" name="Google Shape;594;p34"/>
          <p:cNvGrpSpPr/>
          <p:nvPr/>
        </p:nvGrpSpPr>
        <p:grpSpPr>
          <a:xfrm>
            <a:off x="188064" y="213985"/>
            <a:ext cx="646866" cy="1098118"/>
            <a:chOff x="3558950" y="3191175"/>
            <a:chExt cx="500825" cy="850200"/>
          </a:xfrm>
        </p:grpSpPr>
        <p:sp>
          <p:nvSpPr>
            <p:cNvPr id="595" name="Google Shape;595;p34"/>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96" name="Google Shape;596;p34"/>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597" name="Google Shape;597;p34"/>
          <p:cNvGrpSpPr/>
          <p:nvPr/>
        </p:nvGrpSpPr>
        <p:grpSpPr>
          <a:xfrm>
            <a:off x="7763763" y="241126"/>
            <a:ext cx="544350" cy="313225"/>
            <a:chOff x="4383475" y="1747875"/>
            <a:chExt cx="544350" cy="313225"/>
          </a:xfrm>
        </p:grpSpPr>
        <p:sp>
          <p:nvSpPr>
            <p:cNvPr id="598" name="Google Shape;598;p34"/>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99" name="Google Shape;599;p34"/>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0" name="Google Shape;600;p34"/>
          <p:cNvGrpSpPr/>
          <p:nvPr/>
        </p:nvGrpSpPr>
        <p:grpSpPr>
          <a:xfrm>
            <a:off x="971275" y="38525"/>
            <a:ext cx="175450" cy="175450"/>
            <a:chOff x="5826950" y="2305200"/>
            <a:chExt cx="175450" cy="175450"/>
          </a:xfrm>
        </p:grpSpPr>
        <p:sp>
          <p:nvSpPr>
            <p:cNvPr id="601" name="Google Shape;601;p34"/>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2" name="Google Shape;602;p34"/>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3" name="Google Shape;603;p34"/>
          <p:cNvGrpSpPr/>
          <p:nvPr/>
        </p:nvGrpSpPr>
        <p:grpSpPr>
          <a:xfrm>
            <a:off x="1038575" y="428388"/>
            <a:ext cx="108150" cy="669300"/>
            <a:chOff x="5169950" y="3910650"/>
            <a:chExt cx="108150" cy="669300"/>
          </a:xfrm>
        </p:grpSpPr>
        <p:sp>
          <p:nvSpPr>
            <p:cNvPr id="604" name="Google Shape;604;p34"/>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5" name="Google Shape;605;p34"/>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6" name="Google Shape;606;p34"/>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7" name="Google Shape;607;p34"/>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08" name="Google Shape;608;p34"/>
          <p:cNvGrpSpPr/>
          <p:nvPr/>
        </p:nvGrpSpPr>
        <p:grpSpPr>
          <a:xfrm rot="10800000">
            <a:off x="8561965" y="-9"/>
            <a:ext cx="608748" cy="1194688"/>
            <a:chOff x="1158575" y="2606800"/>
            <a:chExt cx="497750" cy="976850"/>
          </a:xfrm>
        </p:grpSpPr>
        <p:sp>
          <p:nvSpPr>
            <p:cNvPr id="609" name="Google Shape;609;p34"/>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0" name="Google Shape;610;p34"/>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1" name="Google Shape;611;p34"/>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2" name="Google Shape;612;p34"/>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3" name="Google Shape;613;p34"/>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4" name="Google Shape;614;p34"/>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5" name="Google Shape;615;p34"/>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6" name="Google Shape;616;p34"/>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7" name="Google Shape;617;p34"/>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8" name="Google Shape;618;p34"/>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9" name="Google Shape;619;p34"/>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0" name="Google Shape;620;p34"/>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621"/>
        <p:cNvGrpSpPr/>
        <p:nvPr/>
      </p:nvGrpSpPr>
      <p:grpSpPr>
        <a:xfrm>
          <a:off x="0" y="0"/>
          <a:ext cx="0" cy="0"/>
          <a:chOff x="0" y="0"/>
          <a:chExt cx="0" cy="0"/>
        </a:xfrm>
      </p:grpSpPr>
      <p:sp>
        <p:nvSpPr>
          <p:cNvPr id="622" name="Google Shape;622;p35"/>
          <p:cNvSpPr txBox="1">
            <a:spLocks noGrp="1"/>
          </p:cNvSpPr>
          <p:nvPr>
            <p:ph type="ctrTitle"/>
          </p:nvPr>
        </p:nvSpPr>
        <p:spPr>
          <a:xfrm>
            <a:off x="2617200" y="843074"/>
            <a:ext cx="3909600" cy="578700"/>
          </a:xfrm>
          <a:prstGeom prst="rect">
            <a:avLst/>
          </a:prstGeom>
          <a:noFill/>
          <a:ln>
            <a:noFill/>
          </a:ln>
        </p:spPr>
        <p:txBody>
          <a:bodyPr spcFirstLastPara="1" wrap="square" lIns="68575" tIns="68575" rIns="68575" bIns="68575" anchor="b" anchorCtr="0">
            <a:noAutofit/>
          </a:bodyPr>
          <a:lstStyle>
            <a:lvl1pPr lvl="0" algn="ctr">
              <a:lnSpc>
                <a:spcPct val="90000"/>
              </a:lnSpc>
              <a:spcBef>
                <a:spcPts val="0"/>
              </a:spcBef>
              <a:spcAft>
                <a:spcPts val="0"/>
              </a:spcAft>
              <a:buClr>
                <a:schemeClr val="accent4"/>
              </a:buClr>
              <a:buSzPts val="34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4600"/>
              <a:buNone/>
              <a:defRPr sz="6100">
                <a:solidFill>
                  <a:schemeClr val="accent4"/>
                </a:solidFill>
              </a:defRPr>
            </a:lvl2pPr>
            <a:lvl3pPr lvl="2" algn="ctr">
              <a:lnSpc>
                <a:spcPct val="100000"/>
              </a:lnSpc>
              <a:spcBef>
                <a:spcPts val="0"/>
              </a:spcBef>
              <a:spcAft>
                <a:spcPts val="0"/>
              </a:spcAft>
              <a:buClr>
                <a:schemeClr val="accent4"/>
              </a:buClr>
              <a:buSzPts val="4600"/>
              <a:buNone/>
              <a:defRPr sz="6100">
                <a:solidFill>
                  <a:schemeClr val="accent4"/>
                </a:solidFill>
              </a:defRPr>
            </a:lvl3pPr>
            <a:lvl4pPr lvl="3" algn="ctr">
              <a:lnSpc>
                <a:spcPct val="100000"/>
              </a:lnSpc>
              <a:spcBef>
                <a:spcPts val="0"/>
              </a:spcBef>
              <a:spcAft>
                <a:spcPts val="0"/>
              </a:spcAft>
              <a:buClr>
                <a:schemeClr val="accent4"/>
              </a:buClr>
              <a:buSzPts val="4600"/>
              <a:buNone/>
              <a:defRPr sz="6100">
                <a:solidFill>
                  <a:schemeClr val="accent4"/>
                </a:solidFill>
              </a:defRPr>
            </a:lvl4pPr>
            <a:lvl5pPr lvl="4" algn="ctr">
              <a:lnSpc>
                <a:spcPct val="100000"/>
              </a:lnSpc>
              <a:spcBef>
                <a:spcPts val="0"/>
              </a:spcBef>
              <a:spcAft>
                <a:spcPts val="0"/>
              </a:spcAft>
              <a:buClr>
                <a:schemeClr val="accent4"/>
              </a:buClr>
              <a:buSzPts val="4600"/>
              <a:buNone/>
              <a:defRPr sz="6100">
                <a:solidFill>
                  <a:schemeClr val="accent4"/>
                </a:solidFill>
              </a:defRPr>
            </a:lvl5pPr>
            <a:lvl6pPr lvl="5" algn="ctr">
              <a:lnSpc>
                <a:spcPct val="100000"/>
              </a:lnSpc>
              <a:spcBef>
                <a:spcPts val="0"/>
              </a:spcBef>
              <a:spcAft>
                <a:spcPts val="0"/>
              </a:spcAft>
              <a:buClr>
                <a:schemeClr val="accent4"/>
              </a:buClr>
              <a:buSzPts val="4600"/>
              <a:buNone/>
              <a:defRPr sz="6100">
                <a:solidFill>
                  <a:schemeClr val="accent4"/>
                </a:solidFill>
              </a:defRPr>
            </a:lvl6pPr>
            <a:lvl7pPr lvl="6" algn="ctr">
              <a:lnSpc>
                <a:spcPct val="100000"/>
              </a:lnSpc>
              <a:spcBef>
                <a:spcPts val="0"/>
              </a:spcBef>
              <a:spcAft>
                <a:spcPts val="0"/>
              </a:spcAft>
              <a:buClr>
                <a:schemeClr val="accent4"/>
              </a:buClr>
              <a:buSzPts val="4600"/>
              <a:buNone/>
              <a:defRPr sz="6100">
                <a:solidFill>
                  <a:schemeClr val="accent4"/>
                </a:solidFill>
              </a:defRPr>
            </a:lvl7pPr>
            <a:lvl8pPr lvl="7" algn="ctr">
              <a:lnSpc>
                <a:spcPct val="100000"/>
              </a:lnSpc>
              <a:spcBef>
                <a:spcPts val="0"/>
              </a:spcBef>
              <a:spcAft>
                <a:spcPts val="0"/>
              </a:spcAft>
              <a:buClr>
                <a:schemeClr val="accent4"/>
              </a:buClr>
              <a:buSzPts val="4600"/>
              <a:buNone/>
              <a:defRPr sz="6100">
                <a:solidFill>
                  <a:schemeClr val="accent4"/>
                </a:solidFill>
              </a:defRPr>
            </a:lvl8pPr>
            <a:lvl9pPr lvl="8" algn="ctr">
              <a:lnSpc>
                <a:spcPct val="100000"/>
              </a:lnSpc>
              <a:spcBef>
                <a:spcPts val="0"/>
              </a:spcBef>
              <a:spcAft>
                <a:spcPts val="0"/>
              </a:spcAft>
              <a:buClr>
                <a:schemeClr val="accent4"/>
              </a:buClr>
              <a:buSzPts val="4600"/>
              <a:buNone/>
              <a:defRPr sz="6100">
                <a:solidFill>
                  <a:schemeClr val="accent4"/>
                </a:solidFill>
              </a:defRPr>
            </a:lvl9pPr>
          </a:lstStyle>
          <a:p>
            <a:endParaRPr/>
          </a:p>
        </p:txBody>
      </p:sp>
      <p:sp>
        <p:nvSpPr>
          <p:cNvPr id="623" name="Google Shape;623;p35"/>
          <p:cNvSpPr txBox="1">
            <a:spLocks noGrp="1"/>
          </p:cNvSpPr>
          <p:nvPr>
            <p:ph type="subTitle" idx="1"/>
          </p:nvPr>
        </p:nvSpPr>
        <p:spPr>
          <a:xfrm>
            <a:off x="2791200" y="1419325"/>
            <a:ext cx="3561600" cy="13191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Clr>
                <a:schemeClr val="accent1"/>
              </a:buClr>
              <a:buSzPts val="1200"/>
              <a:buNone/>
              <a:defRPr sz="1600">
                <a:solidFill>
                  <a:schemeClr val="accent1"/>
                </a:solidFill>
              </a:defRPr>
            </a:lvl1pPr>
            <a:lvl2pPr lvl="1" algn="ctr">
              <a:lnSpc>
                <a:spcPct val="100000"/>
              </a:lnSpc>
              <a:spcBef>
                <a:spcPts val="0"/>
              </a:spcBef>
              <a:spcAft>
                <a:spcPts val="0"/>
              </a:spcAft>
              <a:buClr>
                <a:schemeClr val="accent1"/>
              </a:buClr>
              <a:buSzPts val="2000"/>
              <a:buNone/>
              <a:defRPr sz="2600">
                <a:solidFill>
                  <a:schemeClr val="accent1"/>
                </a:solidFill>
              </a:defRPr>
            </a:lvl2pPr>
            <a:lvl3pPr lvl="2" algn="ctr">
              <a:lnSpc>
                <a:spcPct val="100000"/>
              </a:lnSpc>
              <a:spcBef>
                <a:spcPts val="0"/>
              </a:spcBef>
              <a:spcAft>
                <a:spcPts val="0"/>
              </a:spcAft>
              <a:buClr>
                <a:schemeClr val="accent1"/>
              </a:buClr>
              <a:buSzPts val="2000"/>
              <a:buNone/>
              <a:defRPr sz="2600">
                <a:solidFill>
                  <a:schemeClr val="accent1"/>
                </a:solidFill>
              </a:defRPr>
            </a:lvl3pPr>
            <a:lvl4pPr lvl="3" algn="ctr">
              <a:lnSpc>
                <a:spcPct val="100000"/>
              </a:lnSpc>
              <a:spcBef>
                <a:spcPts val="0"/>
              </a:spcBef>
              <a:spcAft>
                <a:spcPts val="0"/>
              </a:spcAft>
              <a:buClr>
                <a:schemeClr val="accent1"/>
              </a:buClr>
              <a:buSzPts val="2000"/>
              <a:buNone/>
              <a:defRPr sz="2600">
                <a:solidFill>
                  <a:schemeClr val="accent1"/>
                </a:solidFill>
              </a:defRPr>
            </a:lvl4pPr>
            <a:lvl5pPr lvl="4" algn="ctr">
              <a:lnSpc>
                <a:spcPct val="100000"/>
              </a:lnSpc>
              <a:spcBef>
                <a:spcPts val="0"/>
              </a:spcBef>
              <a:spcAft>
                <a:spcPts val="0"/>
              </a:spcAft>
              <a:buClr>
                <a:schemeClr val="accent1"/>
              </a:buClr>
              <a:buSzPts val="2000"/>
              <a:buNone/>
              <a:defRPr sz="2600">
                <a:solidFill>
                  <a:schemeClr val="accent1"/>
                </a:solidFill>
              </a:defRPr>
            </a:lvl5pPr>
            <a:lvl6pPr lvl="5" algn="ctr">
              <a:lnSpc>
                <a:spcPct val="100000"/>
              </a:lnSpc>
              <a:spcBef>
                <a:spcPts val="0"/>
              </a:spcBef>
              <a:spcAft>
                <a:spcPts val="0"/>
              </a:spcAft>
              <a:buClr>
                <a:schemeClr val="accent1"/>
              </a:buClr>
              <a:buSzPts val="2000"/>
              <a:buNone/>
              <a:defRPr sz="2600">
                <a:solidFill>
                  <a:schemeClr val="accent1"/>
                </a:solidFill>
              </a:defRPr>
            </a:lvl6pPr>
            <a:lvl7pPr lvl="6" algn="ctr">
              <a:lnSpc>
                <a:spcPct val="100000"/>
              </a:lnSpc>
              <a:spcBef>
                <a:spcPts val="0"/>
              </a:spcBef>
              <a:spcAft>
                <a:spcPts val="0"/>
              </a:spcAft>
              <a:buClr>
                <a:schemeClr val="accent1"/>
              </a:buClr>
              <a:buSzPts val="2000"/>
              <a:buNone/>
              <a:defRPr sz="2600">
                <a:solidFill>
                  <a:schemeClr val="accent1"/>
                </a:solidFill>
              </a:defRPr>
            </a:lvl7pPr>
            <a:lvl8pPr lvl="7" algn="ctr">
              <a:lnSpc>
                <a:spcPct val="100000"/>
              </a:lnSpc>
              <a:spcBef>
                <a:spcPts val="0"/>
              </a:spcBef>
              <a:spcAft>
                <a:spcPts val="0"/>
              </a:spcAft>
              <a:buClr>
                <a:schemeClr val="accent1"/>
              </a:buClr>
              <a:buSzPts val="2000"/>
              <a:buNone/>
              <a:defRPr sz="2600">
                <a:solidFill>
                  <a:schemeClr val="accent1"/>
                </a:solidFill>
              </a:defRPr>
            </a:lvl8pPr>
            <a:lvl9pPr lvl="8" algn="ctr">
              <a:lnSpc>
                <a:spcPct val="100000"/>
              </a:lnSpc>
              <a:spcBef>
                <a:spcPts val="0"/>
              </a:spcBef>
              <a:spcAft>
                <a:spcPts val="0"/>
              </a:spcAft>
              <a:buClr>
                <a:schemeClr val="accent1"/>
              </a:buClr>
              <a:buSzPts val="2000"/>
              <a:buNone/>
              <a:defRPr sz="2600">
                <a:solidFill>
                  <a:schemeClr val="accent1"/>
                </a:solidFill>
              </a:defRPr>
            </a:lvl9pPr>
          </a:lstStyle>
          <a:p>
            <a:endParaRPr/>
          </a:p>
        </p:txBody>
      </p:sp>
      <p:grpSp>
        <p:nvGrpSpPr>
          <p:cNvPr id="624" name="Google Shape;624;p35"/>
          <p:cNvGrpSpPr/>
          <p:nvPr/>
        </p:nvGrpSpPr>
        <p:grpSpPr>
          <a:xfrm rot="10800000">
            <a:off x="572084" y="-325444"/>
            <a:ext cx="1106025" cy="555289"/>
            <a:chOff x="7465898" y="4589257"/>
            <a:chExt cx="1106025" cy="555289"/>
          </a:xfrm>
        </p:grpSpPr>
        <p:sp>
          <p:nvSpPr>
            <p:cNvPr id="625" name="Google Shape;625;p35"/>
            <p:cNvSpPr/>
            <p:nvPr/>
          </p:nvSpPr>
          <p:spPr>
            <a:xfrm>
              <a:off x="7465898" y="4589257"/>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6" name="Google Shape;626;p35"/>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27" name="Google Shape;627;p35"/>
          <p:cNvGrpSpPr/>
          <p:nvPr/>
        </p:nvGrpSpPr>
        <p:grpSpPr>
          <a:xfrm rot="10800000">
            <a:off x="8068781" y="4176789"/>
            <a:ext cx="885220" cy="458064"/>
            <a:chOff x="190007" y="184247"/>
            <a:chExt cx="885220" cy="458064"/>
          </a:xfrm>
        </p:grpSpPr>
        <p:sp>
          <p:nvSpPr>
            <p:cNvPr id="628" name="Google Shape;628;p35"/>
            <p:cNvSpPr/>
            <p:nvPr/>
          </p:nvSpPr>
          <p:spPr>
            <a:xfrm>
              <a:off x="190007" y="410538"/>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9" name="Google Shape;629;p35"/>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30" name="Google Shape;630;p35"/>
          <p:cNvGrpSpPr/>
          <p:nvPr/>
        </p:nvGrpSpPr>
        <p:grpSpPr>
          <a:xfrm rot="10800000">
            <a:off x="-344606" y="862044"/>
            <a:ext cx="1385364" cy="2755175"/>
            <a:chOff x="8103249" y="1201883"/>
            <a:chExt cx="1385364" cy="2755175"/>
          </a:xfrm>
        </p:grpSpPr>
        <p:sp>
          <p:nvSpPr>
            <p:cNvPr id="631" name="Google Shape;631;p35"/>
            <p:cNvSpPr/>
            <p:nvPr/>
          </p:nvSpPr>
          <p:spPr>
            <a:xfrm>
              <a:off x="8535309" y="1618525"/>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2" name="Google Shape;632;p35"/>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3" name="Google Shape;633;p35"/>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4" name="Google Shape;634;p35"/>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5" name="Google Shape;635;p35"/>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6" name="Google Shape;636;p35"/>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7" name="Google Shape;637;p35"/>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8" name="Google Shape;638;p35"/>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9" name="Google Shape;639;p35"/>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0" name="Google Shape;640;p35"/>
            <p:cNvSpPr/>
            <p:nvPr/>
          </p:nvSpPr>
          <p:spPr>
            <a:xfrm>
              <a:off x="8224655"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1" name="Google Shape;641;p35"/>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2" name="Google Shape;642;p35"/>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3" name="Google Shape;643;p35"/>
            <p:cNvSpPr/>
            <p:nvPr/>
          </p:nvSpPr>
          <p:spPr>
            <a:xfrm>
              <a:off x="8103249" y="2571733"/>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44" name="Google Shape;644;p35"/>
          <p:cNvGrpSpPr/>
          <p:nvPr/>
        </p:nvGrpSpPr>
        <p:grpSpPr>
          <a:xfrm rot="10800000">
            <a:off x="-39802" y="4392529"/>
            <a:ext cx="1455651" cy="426573"/>
            <a:chOff x="7728158" y="0"/>
            <a:chExt cx="1455651" cy="426573"/>
          </a:xfrm>
        </p:grpSpPr>
        <p:sp>
          <p:nvSpPr>
            <p:cNvPr id="645" name="Google Shape;645;p35"/>
            <p:cNvSpPr/>
            <p:nvPr/>
          </p:nvSpPr>
          <p:spPr>
            <a:xfrm>
              <a:off x="7728158"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6" name="Google Shape;646;p35"/>
            <p:cNvSpPr/>
            <p:nvPr/>
          </p:nvSpPr>
          <p:spPr>
            <a:xfrm>
              <a:off x="7831042" y="0"/>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47" name="Google Shape;647;p35"/>
          <p:cNvGrpSpPr/>
          <p:nvPr/>
        </p:nvGrpSpPr>
        <p:grpSpPr>
          <a:xfrm rot="5400000">
            <a:off x="8057029" y="-673567"/>
            <a:ext cx="686697" cy="1347673"/>
            <a:chOff x="200457" y="1184982"/>
            <a:chExt cx="686697" cy="1347673"/>
          </a:xfrm>
        </p:grpSpPr>
        <p:sp>
          <p:nvSpPr>
            <p:cNvPr id="648" name="Google Shape;648;p35"/>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9" name="Google Shape;649;p35"/>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0" name="Google Shape;650;p35"/>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1" name="Google Shape;651;p35"/>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2" name="Google Shape;652;p35"/>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3" name="Google Shape;653;p35"/>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4" name="Google Shape;654;p35"/>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5" name="Google Shape;655;p35"/>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6" name="Google Shape;656;p35"/>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7" name="Google Shape;657;p35"/>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8" name="Google Shape;658;p35"/>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9" name="Google Shape;659;p35"/>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0" name="Google Shape;660;p35"/>
          <p:cNvGrpSpPr/>
          <p:nvPr/>
        </p:nvGrpSpPr>
        <p:grpSpPr>
          <a:xfrm rot="10800000">
            <a:off x="195617" y="206100"/>
            <a:ext cx="641415" cy="636966"/>
            <a:chOff x="8306977" y="3976034"/>
            <a:chExt cx="641415" cy="636966"/>
          </a:xfrm>
        </p:grpSpPr>
        <p:sp>
          <p:nvSpPr>
            <p:cNvPr id="661" name="Google Shape;661;p35"/>
            <p:cNvSpPr/>
            <p:nvPr/>
          </p:nvSpPr>
          <p:spPr>
            <a:xfrm>
              <a:off x="8306977"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2" name="Google Shape;662;p35"/>
            <p:cNvSpPr/>
            <p:nvPr/>
          </p:nvSpPr>
          <p:spPr>
            <a:xfrm>
              <a:off x="8481773" y="4150831"/>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3" name="Google Shape;663;p35"/>
            <p:cNvSpPr/>
            <p:nvPr/>
          </p:nvSpPr>
          <p:spPr>
            <a:xfrm>
              <a:off x="8656536"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4" name="Google Shape;664;p35"/>
            <p:cNvSpPr/>
            <p:nvPr/>
          </p:nvSpPr>
          <p:spPr>
            <a:xfrm>
              <a:off x="8831367"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5" name="Google Shape;665;p35"/>
          <p:cNvGrpSpPr/>
          <p:nvPr/>
        </p:nvGrpSpPr>
        <p:grpSpPr>
          <a:xfrm rot="10800000">
            <a:off x="7348026" y="4392519"/>
            <a:ext cx="427328" cy="750986"/>
            <a:chOff x="1368654" y="-324404"/>
            <a:chExt cx="427328" cy="750986"/>
          </a:xfrm>
        </p:grpSpPr>
        <p:sp>
          <p:nvSpPr>
            <p:cNvPr id="666" name="Google Shape;666;p35"/>
            <p:cNvSpPr/>
            <p:nvPr/>
          </p:nvSpPr>
          <p:spPr>
            <a:xfrm rot="5400000">
              <a:off x="1359437"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67" name="Google Shape;667;p35"/>
            <p:cNvSpPr/>
            <p:nvPr/>
          </p:nvSpPr>
          <p:spPr>
            <a:xfrm rot="5400000">
              <a:off x="1054231" y="-9981"/>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68" name="Google Shape;668;p35"/>
          <p:cNvGrpSpPr/>
          <p:nvPr/>
        </p:nvGrpSpPr>
        <p:grpSpPr>
          <a:xfrm rot="10800000">
            <a:off x="515558" y="3781985"/>
            <a:ext cx="242051" cy="242051"/>
            <a:chOff x="8109724" y="768892"/>
            <a:chExt cx="242051" cy="242051"/>
          </a:xfrm>
        </p:grpSpPr>
        <p:sp>
          <p:nvSpPr>
            <p:cNvPr id="669" name="Google Shape;669;p35"/>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0" name="Google Shape;670;p35"/>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71" name="Google Shape;671;p35"/>
          <p:cNvSpPr/>
          <p:nvPr/>
        </p:nvSpPr>
        <p:spPr>
          <a:xfrm rot="10800000">
            <a:off x="8209253" y="1747587"/>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672" name="Google Shape;672;p35"/>
          <p:cNvGrpSpPr/>
          <p:nvPr/>
        </p:nvGrpSpPr>
        <p:grpSpPr>
          <a:xfrm rot="10800000">
            <a:off x="8335954" y="2152778"/>
            <a:ext cx="808059" cy="1609493"/>
            <a:chOff x="-5" y="1056830"/>
            <a:chExt cx="808059" cy="1609493"/>
          </a:xfrm>
        </p:grpSpPr>
        <p:sp>
          <p:nvSpPr>
            <p:cNvPr id="673" name="Google Shape;673;p35"/>
            <p:cNvSpPr/>
            <p:nvPr/>
          </p:nvSpPr>
          <p:spPr>
            <a:xfrm rot="5400000">
              <a:off x="-400722" y="1457547"/>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4" name="Google Shape;674;p35"/>
            <p:cNvSpPr/>
            <p:nvPr/>
          </p:nvSpPr>
          <p:spPr>
            <a:xfrm rot="5400000">
              <a:off x="-291458" y="1566012"/>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675" name="Google Shape;675;p35"/>
          <p:cNvGrpSpPr/>
          <p:nvPr/>
        </p:nvGrpSpPr>
        <p:grpSpPr>
          <a:xfrm rot="10800000">
            <a:off x="7798449" y="735872"/>
            <a:ext cx="1345558" cy="578854"/>
            <a:chOff x="0" y="3504375"/>
            <a:chExt cx="1345558" cy="578854"/>
          </a:xfrm>
        </p:grpSpPr>
        <p:sp>
          <p:nvSpPr>
            <p:cNvPr id="676" name="Google Shape;676;p35"/>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7" name="Google Shape;677;p35"/>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78" name="Google Shape;678;p35"/>
          <p:cNvSpPr txBox="1"/>
          <p:nvPr/>
        </p:nvSpPr>
        <p:spPr>
          <a:xfrm>
            <a:off x="2828400" y="3320100"/>
            <a:ext cx="3487200" cy="915000"/>
          </a:xfrm>
          <a:prstGeom prst="rect">
            <a:avLst/>
          </a:prstGeom>
          <a:noFill/>
          <a:ln>
            <a:noFill/>
          </a:ln>
        </p:spPr>
        <p:txBody>
          <a:bodyPr spcFirstLastPara="1" wrap="square" lIns="91425" tIns="91425" rIns="91425" bIns="91425" anchor="t" anchorCtr="0">
            <a:noAutofit/>
          </a:bodyPr>
          <a:lstStyle/>
          <a:p>
            <a:pPr marL="0" marR="0" lvl="0" indent="0" algn="ctr" rtl="0">
              <a:spcBef>
                <a:spcPts val="300"/>
              </a:spcBef>
              <a:spcAft>
                <a:spcPts val="0"/>
              </a:spcAft>
              <a:buClr>
                <a:schemeClr val="accent1"/>
              </a:buClr>
              <a:buSzPts val="1200"/>
              <a:buFont typeface="Arial"/>
              <a:buNone/>
            </a:pPr>
            <a:r>
              <a:rPr lang="en-GB" sz="1200">
                <a:solidFill>
                  <a:schemeClr val="accent1"/>
                </a:solidFill>
                <a:latin typeface="Arial"/>
                <a:ea typeface="Arial"/>
                <a:cs typeface="Arial"/>
                <a:sym typeface="Arial"/>
              </a:rPr>
              <a:t>CREDITS: This presentation template was created by </a:t>
            </a:r>
            <a:r>
              <a:rPr lang="en-GB" sz="1200" b="1">
                <a:solidFill>
                  <a:schemeClr val="hlink"/>
                </a:solidFill>
                <a:uFill>
                  <a:noFill/>
                </a:uFill>
                <a:latin typeface="Arial"/>
                <a:ea typeface="Arial"/>
                <a:cs typeface="Arial"/>
                <a:sym typeface="Arial"/>
                <a:hlinkClick r:id="rId2"/>
              </a:rPr>
              <a:t>Slidesgo</a:t>
            </a:r>
            <a:r>
              <a:rPr lang="en-GB" sz="1200">
                <a:solidFill>
                  <a:schemeClr val="accent1"/>
                </a:solidFill>
                <a:latin typeface="Arial"/>
                <a:ea typeface="Arial"/>
                <a:cs typeface="Arial"/>
                <a:sym typeface="Arial"/>
              </a:rPr>
              <a:t>, including icons by </a:t>
            </a:r>
            <a:r>
              <a:rPr lang="en-GB" sz="1200" b="1">
                <a:solidFill>
                  <a:schemeClr val="hlink"/>
                </a:solidFill>
                <a:uFill>
                  <a:noFill/>
                </a:uFill>
                <a:latin typeface="Arial"/>
                <a:ea typeface="Arial"/>
                <a:cs typeface="Arial"/>
                <a:sym typeface="Arial"/>
                <a:hlinkClick r:id="rId3"/>
              </a:rPr>
              <a:t>Flaticon</a:t>
            </a:r>
            <a:r>
              <a:rPr lang="en-GB" sz="1200">
                <a:solidFill>
                  <a:schemeClr val="accent1"/>
                </a:solidFill>
                <a:latin typeface="Arial"/>
                <a:ea typeface="Arial"/>
                <a:cs typeface="Arial"/>
                <a:sym typeface="Arial"/>
              </a:rPr>
              <a:t>, infographics &amp; images by </a:t>
            </a:r>
            <a:r>
              <a:rPr lang="en-GB" sz="1200" b="1">
                <a:solidFill>
                  <a:schemeClr val="hlink"/>
                </a:solidFill>
                <a:uFill>
                  <a:noFill/>
                </a:uFill>
                <a:latin typeface="Arial"/>
                <a:ea typeface="Arial"/>
                <a:cs typeface="Arial"/>
                <a:sym typeface="Arial"/>
                <a:hlinkClick r:id="rId4"/>
              </a:rPr>
              <a:t>Freepik</a:t>
            </a:r>
            <a:r>
              <a:rPr lang="en-GB" sz="1200">
                <a:solidFill>
                  <a:schemeClr val="accent1"/>
                </a:solidFill>
                <a:latin typeface="Arial"/>
                <a:ea typeface="Arial"/>
                <a:cs typeface="Arial"/>
                <a:sym typeface="Arial"/>
              </a:rPr>
              <a:t> and illustrations by </a:t>
            </a:r>
            <a:r>
              <a:rPr lang="en-GB" sz="1200" b="1">
                <a:solidFill>
                  <a:schemeClr val="accent1"/>
                </a:solidFill>
                <a:latin typeface="Arial"/>
                <a:ea typeface="Arial"/>
                <a:cs typeface="Arial"/>
                <a:sym typeface="Arial"/>
              </a:rPr>
              <a:t>Stories</a:t>
            </a:r>
            <a:endParaRPr sz="1200" b="1">
              <a:solidFill>
                <a:schemeClr val="accen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9"/>
        <p:cNvGrpSpPr/>
        <p:nvPr/>
      </p:nvGrpSpPr>
      <p:grpSpPr>
        <a:xfrm>
          <a:off x="0" y="0"/>
          <a:ext cx="0" cy="0"/>
          <a:chOff x="0" y="0"/>
          <a:chExt cx="0" cy="0"/>
        </a:xfrm>
      </p:grpSpPr>
      <p:sp>
        <p:nvSpPr>
          <p:cNvPr id="680" name="Google Shape;680;p36"/>
          <p:cNvSpPr txBox="1">
            <a:spLocks noGrp="1"/>
          </p:cNvSpPr>
          <p:nvPr>
            <p:ph type="body" idx="1"/>
          </p:nvPr>
        </p:nvSpPr>
        <p:spPr>
          <a:xfrm>
            <a:off x="940550" y="1048675"/>
            <a:ext cx="3409500" cy="35346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681" name="Google Shape;681;p36"/>
          <p:cNvSpPr txBox="1">
            <a:spLocks noGrp="1"/>
          </p:cNvSpPr>
          <p:nvPr>
            <p:ph type="body" idx="2"/>
          </p:nvPr>
        </p:nvSpPr>
        <p:spPr>
          <a:xfrm>
            <a:off x="4793944" y="1048675"/>
            <a:ext cx="3409500" cy="3534600"/>
          </a:xfrm>
          <a:prstGeom prst="rect">
            <a:avLst/>
          </a:prstGeom>
          <a:noFill/>
          <a:ln>
            <a:noFill/>
          </a:ln>
        </p:spPr>
        <p:txBody>
          <a:bodyPr spcFirstLastPara="1" wrap="square" lIns="68575" tIns="68575" rIns="68575" bIns="68575" anchor="t" anchorCtr="0">
            <a:noAutofit/>
          </a:bodyPr>
          <a:lstStyle>
            <a:lvl1pPr marL="457200" lvl="0" indent="-298450" algn="l">
              <a:lnSpc>
                <a:spcPct val="100000"/>
              </a:lnSpc>
              <a:spcBef>
                <a:spcPts val="0"/>
              </a:spcBef>
              <a:spcAft>
                <a:spcPts val="0"/>
              </a:spcAft>
              <a:buSzPts val="1100"/>
              <a:buChar char="●"/>
              <a:defRPr sz="1400"/>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682" name="Google Shape;682;p36"/>
          <p:cNvSpPr txBox="1">
            <a:spLocks noGrp="1"/>
          </p:cNvSpPr>
          <p:nvPr>
            <p:ph type="title"/>
          </p:nvPr>
        </p:nvSpPr>
        <p:spPr>
          <a:xfrm>
            <a:off x="550500" y="372175"/>
            <a:ext cx="80430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4"/>
        <p:cNvGrpSpPr/>
        <p:nvPr/>
      </p:nvGrpSpPr>
      <p:grpSpPr>
        <a:xfrm>
          <a:off x="0" y="0"/>
          <a:ext cx="0" cy="0"/>
          <a:chOff x="0" y="0"/>
          <a:chExt cx="0" cy="0"/>
        </a:xfrm>
      </p:grpSpPr>
      <p:sp>
        <p:nvSpPr>
          <p:cNvPr id="695" name="Google Shape;695;p38"/>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l" rtl="0">
              <a:buClr>
                <a:schemeClr val="dk1"/>
              </a:buClr>
              <a:buSzPts val="1400"/>
              <a:buFont typeface="Arial"/>
              <a:buNone/>
              <a:defRPr sz="1400">
                <a:solidFill>
                  <a:schemeClr val="dk1"/>
                </a:solidFill>
                <a:latin typeface="Arial"/>
                <a:ea typeface="Arial"/>
                <a:cs typeface="Arial"/>
                <a:sym typeface="Arial"/>
              </a:defRPr>
            </a:lvl1pPr>
            <a:lvl2pPr marL="0" marR="0" lvl="1" indent="0" algn="l" rtl="0">
              <a:buClr>
                <a:schemeClr val="dk1"/>
              </a:buClr>
              <a:buSzPts val="1400"/>
              <a:buFont typeface="Arial"/>
              <a:buNone/>
              <a:defRPr sz="1400">
                <a:solidFill>
                  <a:schemeClr val="dk1"/>
                </a:solidFill>
                <a:latin typeface="Arial"/>
                <a:ea typeface="Arial"/>
                <a:cs typeface="Arial"/>
                <a:sym typeface="Arial"/>
              </a:defRPr>
            </a:lvl2pPr>
            <a:lvl3pPr marL="0" marR="0" lvl="2" indent="0" algn="l" rtl="0">
              <a:buClr>
                <a:schemeClr val="dk1"/>
              </a:buClr>
              <a:buSzPts val="1400"/>
              <a:buFont typeface="Arial"/>
              <a:buNone/>
              <a:defRPr sz="1400">
                <a:solidFill>
                  <a:schemeClr val="dk1"/>
                </a:solidFill>
                <a:latin typeface="Arial"/>
                <a:ea typeface="Arial"/>
                <a:cs typeface="Arial"/>
                <a:sym typeface="Arial"/>
              </a:defRPr>
            </a:lvl3pPr>
            <a:lvl4pPr marL="0" marR="0" lvl="3" indent="0" algn="l" rtl="0">
              <a:buClr>
                <a:schemeClr val="dk1"/>
              </a:buClr>
              <a:buSzPts val="1400"/>
              <a:buFont typeface="Arial"/>
              <a:buNone/>
              <a:defRPr sz="1400">
                <a:solidFill>
                  <a:schemeClr val="dk1"/>
                </a:solidFill>
                <a:latin typeface="Arial"/>
                <a:ea typeface="Arial"/>
                <a:cs typeface="Arial"/>
                <a:sym typeface="Arial"/>
              </a:defRPr>
            </a:lvl4pPr>
            <a:lvl5pPr marL="0" marR="0" lvl="4" indent="0" algn="l" rtl="0">
              <a:buClr>
                <a:schemeClr val="dk1"/>
              </a:buClr>
              <a:buSzPts val="1400"/>
              <a:buFont typeface="Arial"/>
              <a:buNone/>
              <a:defRPr sz="1400">
                <a:solidFill>
                  <a:schemeClr val="dk1"/>
                </a:solidFill>
                <a:latin typeface="Arial"/>
                <a:ea typeface="Arial"/>
                <a:cs typeface="Arial"/>
                <a:sym typeface="Arial"/>
              </a:defRPr>
            </a:lvl5pPr>
            <a:lvl6pPr marL="0" marR="0" lvl="5" indent="0" algn="l" rtl="0">
              <a:buClr>
                <a:schemeClr val="dk1"/>
              </a:buClr>
              <a:buSzPts val="1400"/>
              <a:buFont typeface="Arial"/>
              <a:buNone/>
              <a:defRPr sz="1400">
                <a:solidFill>
                  <a:schemeClr val="dk1"/>
                </a:solidFill>
                <a:latin typeface="Arial"/>
                <a:ea typeface="Arial"/>
                <a:cs typeface="Arial"/>
                <a:sym typeface="Arial"/>
              </a:defRPr>
            </a:lvl6pPr>
            <a:lvl7pPr marL="0" marR="0" lvl="6" indent="0" algn="l" rtl="0">
              <a:buClr>
                <a:schemeClr val="dk1"/>
              </a:buClr>
              <a:buSzPts val="1400"/>
              <a:buFont typeface="Arial"/>
              <a:buNone/>
              <a:defRPr sz="1400">
                <a:solidFill>
                  <a:schemeClr val="dk1"/>
                </a:solidFill>
                <a:latin typeface="Arial"/>
                <a:ea typeface="Arial"/>
                <a:cs typeface="Arial"/>
                <a:sym typeface="Arial"/>
              </a:defRPr>
            </a:lvl7pPr>
            <a:lvl8pPr marL="0" marR="0" lvl="7" indent="0" algn="l" rtl="0">
              <a:buClr>
                <a:schemeClr val="dk1"/>
              </a:buClr>
              <a:buSzPts val="1400"/>
              <a:buFont typeface="Arial"/>
              <a:buNone/>
              <a:defRPr sz="1400">
                <a:solidFill>
                  <a:schemeClr val="dk1"/>
                </a:solidFill>
                <a:latin typeface="Arial"/>
                <a:ea typeface="Arial"/>
                <a:cs typeface="Arial"/>
                <a:sym typeface="Arial"/>
              </a:defRPr>
            </a:lvl8pPr>
            <a:lvl9pPr marL="0" marR="0" lvl="8" indent="0" algn="l" rtl="0">
              <a:buClr>
                <a:schemeClr val="dk1"/>
              </a:buClr>
              <a:buSzPts val="1400"/>
              <a:buFont typeface="Arial"/>
              <a:buNone/>
              <a:defRPr sz="14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696"/>
        <p:cNvGrpSpPr/>
        <p:nvPr/>
      </p:nvGrpSpPr>
      <p:grpSpPr>
        <a:xfrm>
          <a:off x="0" y="0"/>
          <a:ext cx="0" cy="0"/>
          <a:chOff x="0" y="0"/>
          <a:chExt cx="0" cy="0"/>
        </a:xfrm>
      </p:grpSpPr>
      <p:sp>
        <p:nvSpPr>
          <p:cNvPr id="697" name="Google Shape;697;p39"/>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grpSp>
        <p:nvGrpSpPr>
          <p:cNvPr id="698" name="Google Shape;698;p39"/>
          <p:cNvGrpSpPr/>
          <p:nvPr/>
        </p:nvGrpSpPr>
        <p:grpSpPr>
          <a:xfrm>
            <a:off x="-11" y="-23335"/>
            <a:ext cx="747770" cy="1467522"/>
            <a:chOff x="1158575" y="2606800"/>
            <a:chExt cx="497750" cy="976850"/>
          </a:xfrm>
        </p:grpSpPr>
        <p:sp>
          <p:nvSpPr>
            <p:cNvPr id="699" name="Google Shape;699;p39"/>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0" name="Google Shape;700;p39"/>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1" name="Google Shape;701;p39"/>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2" name="Google Shape;702;p39"/>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3" name="Google Shape;703;p39"/>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4" name="Google Shape;704;p39"/>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5" name="Google Shape;705;p39"/>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6" name="Google Shape;706;p39"/>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7" name="Google Shape;707;p39"/>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8" name="Google Shape;708;p39"/>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9" name="Google Shape;709;p39"/>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0" name="Google Shape;710;p39"/>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1" name="Google Shape;711;p39"/>
          <p:cNvGrpSpPr/>
          <p:nvPr/>
        </p:nvGrpSpPr>
        <p:grpSpPr>
          <a:xfrm>
            <a:off x="998075" y="375775"/>
            <a:ext cx="108150" cy="669300"/>
            <a:chOff x="5169950" y="3910650"/>
            <a:chExt cx="108150" cy="669300"/>
          </a:xfrm>
        </p:grpSpPr>
        <p:sp>
          <p:nvSpPr>
            <p:cNvPr id="712" name="Google Shape;712;p3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3" name="Google Shape;713;p3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4" name="Google Shape;714;p3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5" name="Google Shape;715;p3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6" name="Google Shape;716;p39"/>
          <p:cNvGrpSpPr/>
          <p:nvPr/>
        </p:nvGrpSpPr>
        <p:grpSpPr>
          <a:xfrm>
            <a:off x="549610" y="1444170"/>
            <a:ext cx="398506" cy="676504"/>
            <a:chOff x="3558950" y="3191175"/>
            <a:chExt cx="500825" cy="850200"/>
          </a:xfrm>
        </p:grpSpPr>
        <p:sp>
          <p:nvSpPr>
            <p:cNvPr id="717" name="Google Shape;717;p39"/>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18" name="Google Shape;718;p39"/>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19" name="Google Shape;719;p39"/>
          <p:cNvGrpSpPr/>
          <p:nvPr/>
        </p:nvGrpSpPr>
        <p:grpSpPr>
          <a:xfrm>
            <a:off x="99050" y="2220400"/>
            <a:ext cx="175450" cy="175450"/>
            <a:chOff x="5826950" y="2305200"/>
            <a:chExt cx="175450" cy="175450"/>
          </a:xfrm>
        </p:grpSpPr>
        <p:sp>
          <p:nvSpPr>
            <p:cNvPr id="720" name="Google Shape;720;p3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1" name="Google Shape;721;p3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22" name="Google Shape;722;p39"/>
          <p:cNvGrpSpPr/>
          <p:nvPr/>
        </p:nvGrpSpPr>
        <p:grpSpPr>
          <a:xfrm>
            <a:off x="8489473" y="356"/>
            <a:ext cx="714069" cy="1420120"/>
            <a:chOff x="5601325" y="2619050"/>
            <a:chExt cx="1004175" cy="1997075"/>
          </a:xfrm>
        </p:grpSpPr>
        <p:sp>
          <p:nvSpPr>
            <p:cNvPr id="723" name="Google Shape;723;p39"/>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4" name="Google Shape;724;p3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5" name="Google Shape;725;p3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6" name="Google Shape;726;p3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7" name="Google Shape;727;p3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8" name="Google Shape;728;p3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9" name="Google Shape;729;p3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0" name="Google Shape;730;p3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1" name="Google Shape;731;p3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2" name="Google Shape;732;p39"/>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3" name="Google Shape;733;p39"/>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4" name="Google Shape;734;p39"/>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5" name="Google Shape;735;p39"/>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36" name="Google Shape;736;p39"/>
          <p:cNvGrpSpPr/>
          <p:nvPr/>
        </p:nvGrpSpPr>
        <p:grpSpPr>
          <a:xfrm>
            <a:off x="8746500" y="1734001"/>
            <a:ext cx="544350" cy="313225"/>
            <a:chOff x="4383475" y="1747875"/>
            <a:chExt cx="544350" cy="313225"/>
          </a:xfrm>
        </p:grpSpPr>
        <p:sp>
          <p:nvSpPr>
            <p:cNvPr id="737" name="Google Shape;737;p3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8" name="Google Shape;738;p3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39" name="Google Shape;739;p39"/>
          <p:cNvGrpSpPr/>
          <p:nvPr/>
        </p:nvGrpSpPr>
        <p:grpSpPr>
          <a:xfrm flipH="1">
            <a:off x="7854050" y="125025"/>
            <a:ext cx="464925" cy="461700"/>
            <a:chOff x="5865550" y="4739350"/>
            <a:chExt cx="464925" cy="461700"/>
          </a:xfrm>
        </p:grpSpPr>
        <p:sp>
          <p:nvSpPr>
            <p:cNvPr id="740" name="Google Shape;740;p39"/>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1" name="Google Shape;741;p39"/>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2" name="Google Shape;742;p39"/>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3" name="Google Shape;743;p39"/>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744" name="Google Shape;744;p39"/>
          <p:cNvGrpSpPr/>
          <p:nvPr/>
        </p:nvGrpSpPr>
        <p:grpSpPr>
          <a:xfrm>
            <a:off x="8101526" y="1218675"/>
            <a:ext cx="175450" cy="175450"/>
            <a:chOff x="5826950" y="2305200"/>
            <a:chExt cx="175450" cy="175450"/>
          </a:xfrm>
        </p:grpSpPr>
        <p:sp>
          <p:nvSpPr>
            <p:cNvPr id="745" name="Google Shape;745;p3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6" name="Google Shape;746;p3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Design 2">
  <p:cSld name="1_Title + Design 2">
    <p:spTree>
      <p:nvGrpSpPr>
        <p:cNvPr id="1" name="Shape 747"/>
        <p:cNvGrpSpPr/>
        <p:nvPr/>
      </p:nvGrpSpPr>
      <p:grpSpPr>
        <a:xfrm>
          <a:off x="0" y="0"/>
          <a:ext cx="0" cy="0"/>
          <a:chOff x="0" y="0"/>
          <a:chExt cx="0" cy="0"/>
        </a:xfrm>
      </p:grpSpPr>
      <p:sp>
        <p:nvSpPr>
          <p:cNvPr id="748" name="Google Shape;748;p40"/>
          <p:cNvSpPr txBox="1">
            <a:spLocks noGrp="1"/>
          </p:cNvSpPr>
          <p:nvPr>
            <p:ph type="title"/>
          </p:nvPr>
        </p:nvSpPr>
        <p:spPr>
          <a:xfrm>
            <a:off x="1634100" y="372175"/>
            <a:ext cx="5875800" cy="6765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000"/>
              <a:buNone/>
              <a:defRPr sz="2600"/>
            </a:lvl1pPr>
            <a:lvl2pPr lvl="1" algn="ctr">
              <a:lnSpc>
                <a:spcPct val="100000"/>
              </a:lnSpc>
              <a:spcBef>
                <a:spcPts val="0"/>
              </a:spcBef>
              <a:spcAft>
                <a:spcPts val="0"/>
              </a:spcAft>
              <a:buSzPts val="2000"/>
              <a:buNone/>
              <a:defRPr sz="2600"/>
            </a:lvl2pPr>
            <a:lvl3pPr lvl="2" algn="ctr">
              <a:lnSpc>
                <a:spcPct val="100000"/>
              </a:lnSpc>
              <a:spcBef>
                <a:spcPts val="0"/>
              </a:spcBef>
              <a:spcAft>
                <a:spcPts val="0"/>
              </a:spcAft>
              <a:buSzPts val="2000"/>
              <a:buNone/>
              <a:defRPr sz="2600"/>
            </a:lvl3pPr>
            <a:lvl4pPr lvl="3" algn="ctr">
              <a:lnSpc>
                <a:spcPct val="100000"/>
              </a:lnSpc>
              <a:spcBef>
                <a:spcPts val="0"/>
              </a:spcBef>
              <a:spcAft>
                <a:spcPts val="0"/>
              </a:spcAft>
              <a:buSzPts val="2000"/>
              <a:buNone/>
              <a:defRPr sz="2600"/>
            </a:lvl4pPr>
            <a:lvl5pPr lvl="4" algn="ctr">
              <a:lnSpc>
                <a:spcPct val="100000"/>
              </a:lnSpc>
              <a:spcBef>
                <a:spcPts val="0"/>
              </a:spcBef>
              <a:spcAft>
                <a:spcPts val="0"/>
              </a:spcAft>
              <a:buSzPts val="2000"/>
              <a:buNone/>
              <a:defRPr sz="2600"/>
            </a:lvl5pPr>
            <a:lvl6pPr lvl="5" algn="ctr">
              <a:lnSpc>
                <a:spcPct val="100000"/>
              </a:lnSpc>
              <a:spcBef>
                <a:spcPts val="0"/>
              </a:spcBef>
              <a:spcAft>
                <a:spcPts val="0"/>
              </a:spcAft>
              <a:buSzPts val="2000"/>
              <a:buNone/>
              <a:defRPr sz="2600"/>
            </a:lvl6pPr>
            <a:lvl7pPr lvl="6" algn="ctr">
              <a:lnSpc>
                <a:spcPct val="100000"/>
              </a:lnSpc>
              <a:spcBef>
                <a:spcPts val="0"/>
              </a:spcBef>
              <a:spcAft>
                <a:spcPts val="0"/>
              </a:spcAft>
              <a:buSzPts val="2000"/>
              <a:buNone/>
              <a:defRPr sz="2600"/>
            </a:lvl7pPr>
            <a:lvl8pPr lvl="7" algn="ctr">
              <a:lnSpc>
                <a:spcPct val="100000"/>
              </a:lnSpc>
              <a:spcBef>
                <a:spcPts val="0"/>
              </a:spcBef>
              <a:spcAft>
                <a:spcPts val="0"/>
              </a:spcAft>
              <a:buSzPts val="2000"/>
              <a:buNone/>
              <a:defRPr sz="2600"/>
            </a:lvl8pPr>
            <a:lvl9pPr lvl="8" algn="ctr">
              <a:lnSpc>
                <a:spcPct val="100000"/>
              </a:lnSpc>
              <a:spcBef>
                <a:spcPts val="0"/>
              </a:spcBef>
              <a:spcAft>
                <a:spcPts val="0"/>
              </a:spcAft>
              <a:buSzPts val="2000"/>
              <a:buNone/>
              <a:defRPr sz="2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68575" tIns="68575" rIns="68575" bIns="68575" anchor="t" anchorCtr="0">
            <a:noAutofit/>
          </a:bodyPr>
          <a:lstStyle>
            <a:lvl1pPr marR="0" lvl="0" algn="l" rtl="0">
              <a:lnSpc>
                <a:spcPct val="100000"/>
              </a:lnSpc>
              <a:spcBef>
                <a:spcPts val="0"/>
              </a:spcBef>
              <a:spcAft>
                <a:spcPts val="0"/>
              </a:spcAft>
              <a:buClr>
                <a:schemeClr val="accent4"/>
              </a:buClr>
              <a:buSzPts val="2100"/>
              <a:buFont typeface="Viga"/>
              <a:buNone/>
              <a:defRPr sz="2100" b="0" i="0" u="none" strike="noStrike" cap="none">
                <a:solidFill>
                  <a:schemeClr val="accent4"/>
                </a:solidFill>
                <a:latin typeface="Viga"/>
                <a:ea typeface="Viga"/>
                <a:cs typeface="Viga"/>
                <a:sym typeface="Viga"/>
              </a:defRPr>
            </a:lvl1pPr>
            <a:lvl2pPr marR="0" lvl="1"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2pPr>
            <a:lvl3pPr marR="0" lvl="2"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3pPr>
            <a:lvl4pPr marR="0" lvl="3"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4pPr>
            <a:lvl5pPr marR="0" lvl="4"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5pPr>
            <a:lvl6pPr marR="0" lvl="5"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6pPr>
            <a:lvl7pPr marR="0" lvl="6"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7pPr>
            <a:lvl8pPr marR="0" lvl="7"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8pPr>
            <a:lvl9pPr marR="0" lvl="8" algn="l" rtl="0">
              <a:lnSpc>
                <a:spcPct val="100000"/>
              </a:lnSpc>
              <a:spcBef>
                <a:spcPts val="0"/>
              </a:spcBef>
              <a:spcAft>
                <a:spcPts val="0"/>
              </a:spcAft>
              <a:buClr>
                <a:schemeClr val="accent4"/>
              </a:buClr>
              <a:buSzPts val="2100"/>
              <a:buFont typeface="Arial"/>
              <a:buNone/>
              <a:defRPr sz="2100" b="0" i="0" u="none" strike="noStrike" cap="none">
                <a:solidFill>
                  <a:schemeClr val="accent4"/>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68575" tIns="68575" rIns="68575" bIns="6857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1pPr>
            <a:lvl2pPr marL="914400" marR="0" lvl="1"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2pPr>
            <a:lvl3pPr marL="1371600" marR="0" lvl="2"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3pPr>
            <a:lvl4pPr marL="1828800" marR="0" lvl="3"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4pPr>
            <a:lvl5pPr marL="2286000" marR="0" lvl="4"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5pPr>
            <a:lvl6pPr marL="2743200" marR="0" lvl="5"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6pPr>
            <a:lvl7pPr marL="3200400" marR="0" lvl="6"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7pPr>
            <a:lvl8pPr marL="3657600" marR="0" lvl="7" indent="-298450" algn="l" rtl="0">
              <a:lnSpc>
                <a:spcPct val="100000"/>
              </a:lnSpc>
              <a:spcBef>
                <a:spcPts val="1200"/>
              </a:spcBef>
              <a:spcAft>
                <a:spcPts val="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8pPr>
            <a:lvl9pPr marL="4114800" marR="0" lvl="8" indent="-298450" algn="l" rtl="0">
              <a:lnSpc>
                <a:spcPct val="100000"/>
              </a:lnSpc>
              <a:spcBef>
                <a:spcPts val="1200"/>
              </a:spcBef>
              <a:spcAft>
                <a:spcPts val="1200"/>
              </a:spcAft>
              <a:buClr>
                <a:schemeClr val="accent1"/>
              </a:buClr>
              <a:buSzPts val="1100"/>
              <a:buFont typeface="Arial"/>
              <a:buChar char="■"/>
              <a:defRPr sz="1400" b="0" i="0" u="none" strike="noStrike" cap="none">
                <a:solidFill>
                  <a:schemeClr val="accen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4" r:id="rId5"/>
    <p:sldLayoutId id="2147483665"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3" r:id="rId20"/>
    <p:sldLayoutId id="2147483684" r:id="rId21"/>
    <p:sldLayoutId id="214748368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1"/>
          <p:cNvSpPr txBox="1">
            <a:spLocks noGrp="1"/>
          </p:cNvSpPr>
          <p:nvPr>
            <p:ph type="ctrTitle"/>
          </p:nvPr>
        </p:nvSpPr>
        <p:spPr>
          <a:xfrm>
            <a:off x="2052449" y="1726242"/>
            <a:ext cx="5039100" cy="1449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Clr>
                <a:schemeClr val="accent4"/>
              </a:buClr>
              <a:buSzPts val="3400"/>
              <a:buFont typeface="Viga"/>
              <a:buNone/>
            </a:pPr>
            <a:r>
              <a:rPr lang="en-GB" sz="3600" b="1" dirty="0">
                <a:latin typeface="Arial"/>
                <a:ea typeface="Arial"/>
                <a:cs typeface="Arial"/>
                <a:sym typeface="Arial"/>
              </a:rPr>
              <a:t>Trucking </a:t>
            </a:r>
            <a:r>
              <a:rPr lang="en-GB" sz="3600" b="1" dirty="0">
                <a:solidFill>
                  <a:srgbClr val="4AAF91"/>
                </a:solidFill>
                <a:latin typeface="Arial"/>
                <a:ea typeface="Arial"/>
                <a:cs typeface="Arial"/>
                <a:sym typeface="Arial"/>
              </a:rPr>
              <a:t>Risk Analysis Using Spark</a:t>
            </a:r>
            <a:endParaRPr sz="3600" b="1" dirty="0">
              <a:latin typeface="Arial"/>
              <a:ea typeface="Arial"/>
              <a:cs typeface="Arial"/>
              <a:sym typeface="Arial"/>
            </a:endParaRPr>
          </a:p>
        </p:txBody>
      </p:sp>
      <p:grpSp>
        <p:nvGrpSpPr>
          <p:cNvPr id="755" name="Google Shape;755;p41"/>
          <p:cNvGrpSpPr/>
          <p:nvPr/>
        </p:nvGrpSpPr>
        <p:grpSpPr>
          <a:xfrm>
            <a:off x="3894101" y="164671"/>
            <a:ext cx="1337599" cy="1561568"/>
            <a:chOff x="-6756900" y="-163100"/>
            <a:chExt cx="2135375" cy="2492925"/>
          </a:xfrm>
        </p:grpSpPr>
        <p:sp>
          <p:nvSpPr>
            <p:cNvPr id="756" name="Google Shape;756;p41"/>
            <p:cNvSpPr/>
            <p:nvPr/>
          </p:nvSpPr>
          <p:spPr>
            <a:xfrm>
              <a:off x="-5146350" y="1795225"/>
              <a:ext cx="354500" cy="534600"/>
            </a:xfrm>
            <a:custGeom>
              <a:avLst/>
              <a:gdLst/>
              <a:ahLst/>
              <a:cxnLst/>
              <a:rect l="l" t="t" r="r" b="b"/>
              <a:pathLst>
                <a:path w="14180" h="21384" extrusionOk="0">
                  <a:moveTo>
                    <a:pt x="1" y="0"/>
                  </a:moveTo>
                  <a:lnTo>
                    <a:pt x="1" y="21383"/>
                  </a:lnTo>
                  <a:lnTo>
                    <a:pt x="14179" y="21383"/>
                  </a:lnTo>
                  <a:lnTo>
                    <a:pt x="141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7" name="Google Shape;757;p41"/>
            <p:cNvSpPr/>
            <p:nvPr/>
          </p:nvSpPr>
          <p:spPr>
            <a:xfrm>
              <a:off x="-6582075" y="1795225"/>
              <a:ext cx="354475" cy="534600"/>
            </a:xfrm>
            <a:custGeom>
              <a:avLst/>
              <a:gdLst/>
              <a:ahLst/>
              <a:cxnLst/>
              <a:rect l="l" t="t" r="r" b="b"/>
              <a:pathLst>
                <a:path w="14179" h="21384" extrusionOk="0">
                  <a:moveTo>
                    <a:pt x="0" y="0"/>
                  </a:moveTo>
                  <a:lnTo>
                    <a:pt x="0" y="21383"/>
                  </a:lnTo>
                  <a:lnTo>
                    <a:pt x="14178" y="21383"/>
                  </a:lnTo>
                  <a:lnTo>
                    <a:pt x="141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8" name="Google Shape;758;p41"/>
            <p:cNvSpPr/>
            <p:nvPr/>
          </p:nvSpPr>
          <p:spPr>
            <a:xfrm>
              <a:off x="-6648700" y="1581825"/>
              <a:ext cx="1918975" cy="393525"/>
            </a:xfrm>
            <a:custGeom>
              <a:avLst/>
              <a:gdLst/>
              <a:ahLst/>
              <a:cxnLst/>
              <a:rect l="l" t="t" r="r" b="b"/>
              <a:pathLst>
                <a:path w="76759" h="15741" extrusionOk="0">
                  <a:moveTo>
                    <a:pt x="2611" y="0"/>
                  </a:moveTo>
                  <a:cubicBezTo>
                    <a:pt x="1169" y="0"/>
                    <a:pt x="0" y="1095"/>
                    <a:pt x="0" y="2445"/>
                  </a:cubicBezTo>
                  <a:lnTo>
                    <a:pt x="0" y="6209"/>
                  </a:lnTo>
                  <a:cubicBezTo>
                    <a:pt x="0" y="11473"/>
                    <a:pt x="4558" y="15741"/>
                    <a:pt x="10180" y="15741"/>
                  </a:cubicBezTo>
                  <a:lnTo>
                    <a:pt x="66579" y="15741"/>
                  </a:lnTo>
                  <a:cubicBezTo>
                    <a:pt x="72200" y="15741"/>
                    <a:pt x="76758" y="11473"/>
                    <a:pt x="76758" y="6209"/>
                  </a:cubicBezTo>
                  <a:lnTo>
                    <a:pt x="76758" y="2445"/>
                  </a:lnTo>
                  <a:cubicBezTo>
                    <a:pt x="76758" y="1095"/>
                    <a:pt x="75589" y="0"/>
                    <a:pt x="741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9" name="Google Shape;759;p41"/>
            <p:cNvSpPr/>
            <p:nvPr/>
          </p:nvSpPr>
          <p:spPr>
            <a:xfrm>
              <a:off x="-6532200" y="171650"/>
              <a:ext cx="1686000" cy="1410200"/>
            </a:xfrm>
            <a:custGeom>
              <a:avLst/>
              <a:gdLst/>
              <a:ahLst/>
              <a:cxnLst/>
              <a:rect l="l" t="t" r="r" b="b"/>
              <a:pathLst>
                <a:path w="67440" h="56408" extrusionOk="0">
                  <a:moveTo>
                    <a:pt x="0" y="1"/>
                  </a:moveTo>
                  <a:lnTo>
                    <a:pt x="0" y="56407"/>
                  </a:lnTo>
                  <a:lnTo>
                    <a:pt x="67439" y="56407"/>
                  </a:lnTo>
                  <a:lnTo>
                    <a:pt x="674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0" name="Google Shape;760;p41"/>
            <p:cNvSpPr/>
            <p:nvPr/>
          </p:nvSpPr>
          <p:spPr>
            <a:xfrm>
              <a:off x="-6409350" y="241575"/>
              <a:ext cx="1440275" cy="535850"/>
            </a:xfrm>
            <a:custGeom>
              <a:avLst/>
              <a:gdLst/>
              <a:ahLst/>
              <a:cxnLst/>
              <a:rect l="l" t="t" r="r" b="b"/>
              <a:pathLst>
                <a:path w="57611" h="21434" extrusionOk="0">
                  <a:moveTo>
                    <a:pt x="3959" y="1"/>
                  </a:moveTo>
                  <a:cubicBezTo>
                    <a:pt x="1766" y="1"/>
                    <a:pt x="1" y="1767"/>
                    <a:pt x="1" y="3959"/>
                  </a:cubicBezTo>
                  <a:lnTo>
                    <a:pt x="1" y="17475"/>
                  </a:lnTo>
                  <a:cubicBezTo>
                    <a:pt x="1" y="19669"/>
                    <a:pt x="1766" y="21434"/>
                    <a:pt x="3959" y="21434"/>
                  </a:cubicBezTo>
                  <a:lnTo>
                    <a:pt x="53652" y="21434"/>
                  </a:lnTo>
                  <a:cubicBezTo>
                    <a:pt x="55844" y="21434"/>
                    <a:pt x="57611" y="19669"/>
                    <a:pt x="57611" y="17475"/>
                  </a:cubicBezTo>
                  <a:lnTo>
                    <a:pt x="57611" y="3959"/>
                  </a:lnTo>
                  <a:cubicBezTo>
                    <a:pt x="57611" y="1767"/>
                    <a:pt x="55844" y="1"/>
                    <a:pt x="536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1" name="Google Shape;761;p41"/>
            <p:cNvSpPr/>
            <p:nvPr/>
          </p:nvSpPr>
          <p:spPr>
            <a:xfrm>
              <a:off x="-6532200" y="140450"/>
              <a:ext cx="1686000" cy="31225"/>
            </a:xfrm>
            <a:custGeom>
              <a:avLst/>
              <a:gdLst/>
              <a:ahLst/>
              <a:cxnLst/>
              <a:rect l="l" t="t" r="r" b="b"/>
              <a:pathLst>
                <a:path w="67440" h="1249" extrusionOk="0">
                  <a:moveTo>
                    <a:pt x="0" y="1"/>
                  </a:moveTo>
                  <a:lnTo>
                    <a:pt x="0" y="1249"/>
                  </a:lnTo>
                  <a:lnTo>
                    <a:pt x="67439" y="1249"/>
                  </a:lnTo>
                  <a:lnTo>
                    <a:pt x="6743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2" name="Google Shape;762;p41"/>
            <p:cNvSpPr/>
            <p:nvPr/>
          </p:nvSpPr>
          <p:spPr>
            <a:xfrm>
              <a:off x="-6532200" y="-163100"/>
              <a:ext cx="1685975" cy="303575"/>
            </a:xfrm>
            <a:custGeom>
              <a:avLst/>
              <a:gdLst/>
              <a:ahLst/>
              <a:cxnLst/>
              <a:rect l="l" t="t" r="r" b="b"/>
              <a:pathLst>
                <a:path w="67439" h="12143" extrusionOk="0">
                  <a:moveTo>
                    <a:pt x="11014" y="1"/>
                  </a:moveTo>
                  <a:cubicBezTo>
                    <a:pt x="8093" y="1"/>
                    <a:pt x="5291" y="1161"/>
                    <a:pt x="3226" y="3226"/>
                  </a:cubicBezTo>
                  <a:cubicBezTo>
                    <a:pt x="1160" y="5292"/>
                    <a:pt x="0" y="8093"/>
                    <a:pt x="0" y="11014"/>
                  </a:cubicBezTo>
                  <a:lnTo>
                    <a:pt x="0" y="12143"/>
                  </a:lnTo>
                  <a:lnTo>
                    <a:pt x="67438" y="12143"/>
                  </a:lnTo>
                  <a:lnTo>
                    <a:pt x="67438" y="11014"/>
                  </a:lnTo>
                  <a:cubicBezTo>
                    <a:pt x="67438" y="8093"/>
                    <a:pt x="66278" y="5292"/>
                    <a:pt x="64213" y="3226"/>
                  </a:cubicBezTo>
                  <a:cubicBezTo>
                    <a:pt x="62147" y="1161"/>
                    <a:pt x="59347" y="1"/>
                    <a:pt x="564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3" name="Google Shape;763;p41"/>
            <p:cNvSpPr/>
            <p:nvPr/>
          </p:nvSpPr>
          <p:spPr>
            <a:xfrm>
              <a:off x="-6682775" y="343550"/>
              <a:ext cx="230975" cy="25525"/>
            </a:xfrm>
            <a:custGeom>
              <a:avLst/>
              <a:gdLst/>
              <a:ahLst/>
              <a:cxnLst/>
              <a:rect l="l" t="t" r="r" b="b"/>
              <a:pathLst>
                <a:path w="9239" h="1021" extrusionOk="0">
                  <a:moveTo>
                    <a:pt x="510" y="1"/>
                  </a:moveTo>
                  <a:cubicBezTo>
                    <a:pt x="228" y="1"/>
                    <a:pt x="0" y="230"/>
                    <a:pt x="0" y="510"/>
                  </a:cubicBezTo>
                  <a:cubicBezTo>
                    <a:pt x="0" y="792"/>
                    <a:pt x="228" y="1021"/>
                    <a:pt x="510" y="1021"/>
                  </a:cubicBezTo>
                  <a:lnTo>
                    <a:pt x="8729" y="1021"/>
                  </a:lnTo>
                  <a:cubicBezTo>
                    <a:pt x="9010" y="1021"/>
                    <a:pt x="9239" y="792"/>
                    <a:pt x="9239" y="510"/>
                  </a:cubicBezTo>
                  <a:cubicBezTo>
                    <a:pt x="9239" y="230"/>
                    <a:pt x="9010" y="1"/>
                    <a:pt x="87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4" name="Google Shape;764;p41"/>
            <p:cNvSpPr/>
            <p:nvPr/>
          </p:nvSpPr>
          <p:spPr>
            <a:xfrm>
              <a:off x="-6682775" y="837125"/>
              <a:ext cx="230975" cy="25500"/>
            </a:xfrm>
            <a:custGeom>
              <a:avLst/>
              <a:gdLst/>
              <a:ahLst/>
              <a:cxnLst/>
              <a:rect l="l" t="t" r="r" b="b"/>
              <a:pathLst>
                <a:path w="9239" h="1020" extrusionOk="0">
                  <a:moveTo>
                    <a:pt x="510" y="0"/>
                  </a:moveTo>
                  <a:cubicBezTo>
                    <a:pt x="228" y="0"/>
                    <a:pt x="0" y="228"/>
                    <a:pt x="0" y="510"/>
                  </a:cubicBezTo>
                  <a:cubicBezTo>
                    <a:pt x="0" y="792"/>
                    <a:pt x="228" y="1019"/>
                    <a:pt x="510" y="1019"/>
                  </a:cubicBezTo>
                  <a:lnTo>
                    <a:pt x="8729" y="1019"/>
                  </a:lnTo>
                  <a:cubicBezTo>
                    <a:pt x="9010" y="1019"/>
                    <a:pt x="9239" y="792"/>
                    <a:pt x="9239" y="510"/>
                  </a:cubicBezTo>
                  <a:cubicBezTo>
                    <a:pt x="9239" y="228"/>
                    <a:pt x="9010" y="0"/>
                    <a:pt x="87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5" name="Google Shape;765;p41"/>
            <p:cNvSpPr/>
            <p:nvPr/>
          </p:nvSpPr>
          <p:spPr>
            <a:xfrm>
              <a:off x="-6756900" y="343575"/>
              <a:ext cx="138800" cy="519050"/>
            </a:xfrm>
            <a:custGeom>
              <a:avLst/>
              <a:gdLst/>
              <a:ahLst/>
              <a:cxnLst/>
              <a:rect l="l" t="t" r="r" b="b"/>
              <a:pathLst>
                <a:path w="5552" h="20762" extrusionOk="0">
                  <a:moveTo>
                    <a:pt x="2442" y="1"/>
                  </a:moveTo>
                  <a:cubicBezTo>
                    <a:pt x="1093" y="1"/>
                    <a:pt x="0" y="1094"/>
                    <a:pt x="0" y="2443"/>
                  </a:cubicBezTo>
                  <a:lnTo>
                    <a:pt x="0" y="18321"/>
                  </a:lnTo>
                  <a:cubicBezTo>
                    <a:pt x="0" y="19669"/>
                    <a:pt x="1093" y="20761"/>
                    <a:pt x="2442" y="20761"/>
                  </a:cubicBezTo>
                  <a:lnTo>
                    <a:pt x="5551" y="20761"/>
                  </a:lnTo>
                  <a:lnTo>
                    <a:pt x="55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6" name="Google Shape;766;p41"/>
            <p:cNvSpPr/>
            <p:nvPr/>
          </p:nvSpPr>
          <p:spPr>
            <a:xfrm>
              <a:off x="-6624400" y="351975"/>
              <a:ext cx="140350" cy="118975"/>
            </a:xfrm>
            <a:custGeom>
              <a:avLst/>
              <a:gdLst/>
              <a:ahLst/>
              <a:cxnLst/>
              <a:rect l="l" t="t" r="r" b="b"/>
              <a:pathLst>
                <a:path w="5614" h="4759" extrusionOk="0">
                  <a:moveTo>
                    <a:pt x="5277" y="1"/>
                  </a:moveTo>
                  <a:lnTo>
                    <a:pt x="995" y="4283"/>
                  </a:lnTo>
                  <a:lnTo>
                    <a:pt x="1" y="4283"/>
                  </a:lnTo>
                  <a:lnTo>
                    <a:pt x="1" y="4758"/>
                  </a:lnTo>
                  <a:lnTo>
                    <a:pt x="1192" y="4758"/>
                  </a:lnTo>
                  <a:lnTo>
                    <a:pt x="5614" y="338"/>
                  </a:lnTo>
                  <a:lnTo>
                    <a:pt x="52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7" name="Google Shape;767;p41"/>
            <p:cNvSpPr/>
            <p:nvPr/>
          </p:nvSpPr>
          <p:spPr>
            <a:xfrm>
              <a:off x="-6624400" y="738275"/>
              <a:ext cx="140350" cy="118975"/>
            </a:xfrm>
            <a:custGeom>
              <a:avLst/>
              <a:gdLst/>
              <a:ahLst/>
              <a:cxnLst/>
              <a:rect l="l" t="t" r="r" b="b"/>
              <a:pathLst>
                <a:path w="5614" h="4759" extrusionOk="0">
                  <a:moveTo>
                    <a:pt x="1" y="0"/>
                  </a:moveTo>
                  <a:lnTo>
                    <a:pt x="1" y="477"/>
                  </a:lnTo>
                  <a:lnTo>
                    <a:pt x="995" y="477"/>
                  </a:lnTo>
                  <a:lnTo>
                    <a:pt x="5277" y="4759"/>
                  </a:lnTo>
                  <a:lnTo>
                    <a:pt x="5614" y="4422"/>
                  </a:lnTo>
                  <a:lnTo>
                    <a:pt x="1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8" name="Google Shape;768;p41"/>
            <p:cNvSpPr/>
            <p:nvPr/>
          </p:nvSpPr>
          <p:spPr>
            <a:xfrm>
              <a:off x="-4926650" y="343550"/>
              <a:ext cx="231000" cy="25525"/>
            </a:xfrm>
            <a:custGeom>
              <a:avLst/>
              <a:gdLst/>
              <a:ahLst/>
              <a:cxnLst/>
              <a:rect l="l" t="t" r="r" b="b"/>
              <a:pathLst>
                <a:path w="9240" h="1021" extrusionOk="0">
                  <a:moveTo>
                    <a:pt x="510" y="1"/>
                  </a:moveTo>
                  <a:cubicBezTo>
                    <a:pt x="229" y="1"/>
                    <a:pt x="1" y="230"/>
                    <a:pt x="1" y="510"/>
                  </a:cubicBezTo>
                  <a:cubicBezTo>
                    <a:pt x="1" y="792"/>
                    <a:pt x="229" y="1021"/>
                    <a:pt x="510" y="1021"/>
                  </a:cubicBezTo>
                  <a:lnTo>
                    <a:pt x="8730" y="1021"/>
                  </a:lnTo>
                  <a:cubicBezTo>
                    <a:pt x="9011" y="1021"/>
                    <a:pt x="9239" y="792"/>
                    <a:pt x="9239" y="510"/>
                  </a:cubicBezTo>
                  <a:cubicBezTo>
                    <a:pt x="9239" y="230"/>
                    <a:pt x="9011" y="1"/>
                    <a:pt x="87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9" name="Google Shape;769;p41"/>
            <p:cNvSpPr/>
            <p:nvPr/>
          </p:nvSpPr>
          <p:spPr>
            <a:xfrm>
              <a:off x="-4926650" y="837125"/>
              <a:ext cx="231000" cy="25500"/>
            </a:xfrm>
            <a:custGeom>
              <a:avLst/>
              <a:gdLst/>
              <a:ahLst/>
              <a:cxnLst/>
              <a:rect l="l" t="t" r="r" b="b"/>
              <a:pathLst>
                <a:path w="9240" h="1020" extrusionOk="0">
                  <a:moveTo>
                    <a:pt x="510" y="0"/>
                  </a:moveTo>
                  <a:cubicBezTo>
                    <a:pt x="229" y="0"/>
                    <a:pt x="1" y="228"/>
                    <a:pt x="1" y="510"/>
                  </a:cubicBezTo>
                  <a:cubicBezTo>
                    <a:pt x="1" y="792"/>
                    <a:pt x="229" y="1019"/>
                    <a:pt x="510" y="1019"/>
                  </a:cubicBezTo>
                  <a:lnTo>
                    <a:pt x="8730" y="1019"/>
                  </a:lnTo>
                  <a:cubicBezTo>
                    <a:pt x="9011" y="1019"/>
                    <a:pt x="9239" y="792"/>
                    <a:pt x="9239" y="510"/>
                  </a:cubicBezTo>
                  <a:cubicBezTo>
                    <a:pt x="9239" y="228"/>
                    <a:pt x="9011" y="0"/>
                    <a:pt x="87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0" name="Google Shape;770;p41"/>
            <p:cNvSpPr/>
            <p:nvPr/>
          </p:nvSpPr>
          <p:spPr>
            <a:xfrm>
              <a:off x="-4760325" y="343550"/>
              <a:ext cx="138800" cy="519075"/>
            </a:xfrm>
            <a:custGeom>
              <a:avLst/>
              <a:gdLst/>
              <a:ahLst/>
              <a:cxnLst/>
              <a:rect l="l" t="t" r="r" b="b"/>
              <a:pathLst>
                <a:path w="5552" h="20763" extrusionOk="0">
                  <a:moveTo>
                    <a:pt x="0" y="1"/>
                  </a:moveTo>
                  <a:lnTo>
                    <a:pt x="0" y="20762"/>
                  </a:lnTo>
                  <a:lnTo>
                    <a:pt x="3110" y="20762"/>
                  </a:lnTo>
                  <a:cubicBezTo>
                    <a:pt x="4459" y="20762"/>
                    <a:pt x="5551" y="19670"/>
                    <a:pt x="5551" y="18322"/>
                  </a:cubicBezTo>
                  <a:lnTo>
                    <a:pt x="5551" y="2442"/>
                  </a:lnTo>
                  <a:cubicBezTo>
                    <a:pt x="5551" y="1094"/>
                    <a:pt x="4459" y="1"/>
                    <a:pt x="31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1" name="Google Shape;771;p41"/>
            <p:cNvSpPr/>
            <p:nvPr/>
          </p:nvSpPr>
          <p:spPr>
            <a:xfrm>
              <a:off x="-4894400" y="351975"/>
              <a:ext cx="140350" cy="118975"/>
            </a:xfrm>
            <a:custGeom>
              <a:avLst/>
              <a:gdLst/>
              <a:ahLst/>
              <a:cxnLst/>
              <a:rect l="l" t="t" r="r" b="b"/>
              <a:pathLst>
                <a:path w="5614" h="4759" extrusionOk="0">
                  <a:moveTo>
                    <a:pt x="338" y="1"/>
                  </a:moveTo>
                  <a:lnTo>
                    <a:pt x="1" y="338"/>
                  </a:lnTo>
                  <a:lnTo>
                    <a:pt x="4423" y="4758"/>
                  </a:lnTo>
                  <a:lnTo>
                    <a:pt x="5614" y="4758"/>
                  </a:lnTo>
                  <a:lnTo>
                    <a:pt x="5614" y="4283"/>
                  </a:lnTo>
                  <a:lnTo>
                    <a:pt x="4621" y="4283"/>
                  </a:lnTo>
                  <a:lnTo>
                    <a:pt x="3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2" name="Google Shape;772;p41"/>
            <p:cNvSpPr/>
            <p:nvPr/>
          </p:nvSpPr>
          <p:spPr>
            <a:xfrm>
              <a:off x="-4894400" y="738275"/>
              <a:ext cx="140350" cy="118975"/>
            </a:xfrm>
            <a:custGeom>
              <a:avLst/>
              <a:gdLst/>
              <a:ahLst/>
              <a:cxnLst/>
              <a:rect l="l" t="t" r="r" b="b"/>
              <a:pathLst>
                <a:path w="5614" h="4759" extrusionOk="0">
                  <a:moveTo>
                    <a:pt x="4423" y="0"/>
                  </a:moveTo>
                  <a:lnTo>
                    <a:pt x="1" y="4422"/>
                  </a:lnTo>
                  <a:lnTo>
                    <a:pt x="338" y="4759"/>
                  </a:lnTo>
                  <a:lnTo>
                    <a:pt x="4621" y="477"/>
                  </a:lnTo>
                  <a:lnTo>
                    <a:pt x="5614" y="477"/>
                  </a:lnTo>
                  <a:lnTo>
                    <a:pt x="5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3" name="Google Shape;773;p41"/>
            <p:cNvSpPr/>
            <p:nvPr/>
          </p:nvSpPr>
          <p:spPr>
            <a:xfrm>
              <a:off x="-6295200" y="-109300"/>
              <a:ext cx="1211950" cy="35375"/>
            </a:xfrm>
            <a:custGeom>
              <a:avLst/>
              <a:gdLst/>
              <a:ahLst/>
              <a:cxnLst/>
              <a:rect l="l" t="t" r="r" b="b"/>
              <a:pathLst>
                <a:path w="48478" h="1415" extrusionOk="0">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4" name="Google Shape;774;p41"/>
            <p:cNvSpPr/>
            <p:nvPr/>
          </p:nvSpPr>
          <p:spPr>
            <a:xfrm>
              <a:off x="-6295200" y="-55750"/>
              <a:ext cx="1211950" cy="35350"/>
            </a:xfrm>
            <a:custGeom>
              <a:avLst/>
              <a:gdLst/>
              <a:ahLst/>
              <a:cxnLst/>
              <a:rect l="l" t="t" r="r" b="b"/>
              <a:pathLst>
                <a:path w="48478" h="1414" extrusionOk="0">
                  <a:moveTo>
                    <a:pt x="707" y="0"/>
                  </a:moveTo>
                  <a:cubicBezTo>
                    <a:pt x="317" y="0"/>
                    <a:pt x="1" y="317"/>
                    <a:pt x="1" y="707"/>
                  </a:cubicBezTo>
                  <a:cubicBezTo>
                    <a:pt x="1" y="1097"/>
                    <a:pt x="317" y="1414"/>
                    <a:pt x="707" y="1414"/>
                  </a:cubicBezTo>
                  <a:lnTo>
                    <a:pt x="47771" y="1414"/>
                  </a:lnTo>
                  <a:cubicBezTo>
                    <a:pt x="48161" y="1414"/>
                    <a:pt x="48478" y="1097"/>
                    <a:pt x="48478" y="707"/>
                  </a:cubicBezTo>
                  <a:cubicBezTo>
                    <a:pt x="48478" y="317"/>
                    <a:pt x="48161" y="0"/>
                    <a:pt x="47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5" name="Google Shape;775;p41"/>
            <p:cNvSpPr/>
            <p:nvPr/>
          </p:nvSpPr>
          <p:spPr>
            <a:xfrm>
              <a:off x="-6295200" y="-2225"/>
              <a:ext cx="1211950" cy="35375"/>
            </a:xfrm>
            <a:custGeom>
              <a:avLst/>
              <a:gdLst/>
              <a:ahLst/>
              <a:cxnLst/>
              <a:rect l="l" t="t" r="r" b="b"/>
              <a:pathLst>
                <a:path w="48478" h="1415" extrusionOk="0">
                  <a:moveTo>
                    <a:pt x="707" y="0"/>
                  </a:moveTo>
                  <a:cubicBezTo>
                    <a:pt x="317" y="0"/>
                    <a:pt x="1" y="317"/>
                    <a:pt x="1" y="707"/>
                  </a:cubicBezTo>
                  <a:cubicBezTo>
                    <a:pt x="1" y="1098"/>
                    <a:pt x="317" y="1414"/>
                    <a:pt x="707" y="1414"/>
                  </a:cubicBezTo>
                  <a:lnTo>
                    <a:pt x="47771" y="1414"/>
                  </a:lnTo>
                  <a:cubicBezTo>
                    <a:pt x="48161" y="1414"/>
                    <a:pt x="48478" y="1098"/>
                    <a:pt x="48478" y="707"/>
                  </a:cubicBezTo>
                  <a:cubicBezTo>
                    <a:pt x="48478" y="317"/>
                    <a:pt x="48161" y="0"/>
                    <a:pt x="47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6" name="Google Shape;776;p41"/>
            <p:cNvSpPr/>
            <p:nvPr/>
          </p:nvSpPr>
          <p:spPr>
            <a:xfrm>
              <a:off x="-6295200" y="51300"/>
              <a:ext cx="1211950" cy="35375"/>
            </a:xfrm>
            <a:custGeom>
              <a:avLst/>
              <a:gdLst/>
              <a:ahLst/>
              <a:cxnLst/>
              <a:rect l="l" t="t" r="r" b="b"/>
              <a:pathLst>
                <a:path w="48478" h="1415" extrusionOk="0">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7" name="Google Shape;777;p41"/>
            <p:cNvSpPr/>
            <p:nvPr/>
          </p:nvSpPr>
          <p:spPr>
            <a:xfrm>
              <a:off x="-6285625" y="893775"/>
              <a:ext cx="1192825" cy="688100"/>
            </a:xfrm>
            <a:custGeom>
              <a:avLst/>
              <a:gdLst/>
              <a:ahLst/>
              <a:cxnLst/>
              <a:rect l="l" t="t" r="r" b="b"/>
              <a:pathLst>
                <a:path w="47713" h="27524" extrusionOk="0">
                  <a:moveTo>
                    <a:pt x="3668" y="0"/>
                  </a:moveTo>
                  <a:cubicBezTo>
                    <a:pt x="1643" y="0"/>
                    <a:pt x="0" y="1643"/>
                    <a:pt x="1" y="3668"/>
                  </a:cubicBezTo>
                  <a:lnTo>
                    <a:pt x="1" y="27523"/>
                  </a:lnTo>
                  <a:lnTo>
                    <a:pt x="47712" y="27523"/>
                  </a:lnTo>
                  <a:lnTo>
                    <a:pt x="47712" y="3668"/>
                  </a:lnTo>
                  <a:cubicBezTo>
                    <a:pt x="47712" y="1642"/>
                    <a:pt x="46070" y="0"/>
                    <a:pt x="4404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8" name="Google Shape;778;p41"/>
            <p:cNvSpPr/>
            <p:nvPr/>
          </p:nvSpPr>
          <p:spPr>
            <a:xfrm>
              <a:off x="-6285625" y="1524425"/>
              <a:ext cx="1192825" cy="57450"/>
            </a:xfrm>
            <a:custGeom>
              <a:avLst/>
              <a:gdLst/>
              <a:ahLst/>
              <a:cxnLst/>
              <a:rect l="l" t="t" r="r" b="b"/>
              <a:pathLst>
                <a:path w="47713" h="2298" extrusionOk="0">
                  <a:moveTo>
                    <a:pt x="0" y="1"/>
                  </a:moveTo>
                  <a:lnTo>
                    <a:pt x="0" y="2297"/>
                  </a:lnTo>
                  <a:lnTo>
                    <a:pt x="47712" y="2297"/>
                  </a:lnTo>
                  <a:lnTo>
                    <a:pt x="477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9" name="Google Shape;779;p41"/>
            <p:cNvSpPr/>
            <p:nvPr/>
          </p:nvSpPr>
          <p:spPr>
            <a:xfrm>
              <a:off x="-6610125" y="1352025"/>
              <a:ext cx="324550" cy="229875"/>
            </a:xfrm>
            <a:custGeom>
              <a:avLst/>
              <a:gdLst/>
              <a:ahLst/>
              <a:cxnLst/>
              <a:rect l="l" t="t" r="r" b="b"/>
              <a:pathLst>
                <a:path w="12982" h="9195" extrusionOk="0">
                  <a:moveTo>
                    <a:pt x="2557" y="0"/>
                  </a:moveTo>
                  <a:cubicBezTo>
                    <a:pt x="1145" y="0"/>
                    <a:pt x="0" y="1146"/>
                    <a:pt x="0" y="2560"/>
                  </a:cubicBezTo>
                  <a:lnTo>
                    <a:pt x="0" y="6633"/>
                  </a:lnTo>
                  <a:cubicBezTo>
                    <a:pt x="0" y="8048"/>
                    <a:pt x="1145" y="9194"/>
                    <a:pt x="2557" y="9194"/>
                  </a:cubicBezTo>
                  <a:lnTo>
                    <a:pt x="12981" y="9194"/>
                  </a:lnTo>
                  <a:lnTo>
                    <a:pt x="129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0" name="Google Shape;780;p41"/>
            <p:cNvSpPr/>
            <p:nvPr/>
          </p:nvSpPr>
          <p:spPr>
            <a:xfrm>
              <a:off x="-6610125" y="1466975"/>
              <a:ext cx="324550" cy="114900"/>
            </a:xfrm>
            <a:custGeom>
              <a:avLst/>
              <a:gdLst/>
              <a:ahLst/>
              <a:cxnLst/>
              <a:rect l="l" t="t" r="r" b="b"/>
              <a:pathLst>
                <a:path w="12982" h="4596" extrusionOk="0">
                  <a:moveTo>
                    <a:pt x="0" y="0"/>
                  </a:moveTo>
                  <a:lnTo>
                    <a:pt x="0" y="2035"/>
                  </a:lnTo>
                  <a:cubicBezTo>
                    <a:pt x="0" y="3450"/>
                    <a:pt x="1145" y="4595"/>
                    <a:pt x="2557" y="4595"/>
                  </a:cubicBezTo>
                  <a:lnTo>
                    <a:pt x="12981" y="4595"/>
                  </a:lnTo>
                  <a:lnTo>
                    <a:pt x="12981" y="1"/>
                  </a:lnTo>
                  <a:lnTo>
                    <a:pt x="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1" name="Google Shape;781;p41"/>
            <p:cNvSpPr/>
            <p:nvPr/>
          </p:nvSpPr>
          <p:spPr>
            <a:xfrm>
              <a:off x="-5092825" y="1352025"/>
              <a:ext cx="324525" cy="229875"/>
            </a:xfrm>
            <a:custGeom>
              <a:avLst/>
              <a:gdLst/>
              <a:ahLst/>
              <a:cxnLst/>
              <a:rect l="l" t="t" r="r" b="b"/>
              <a:pathLst>
                <a:path w="12981" h="9195" extrusionOk="0">
                  <a:moveTo>
                    <a:pt x="0" y="0"/>
                  </a:moveTo>
                  <a:lnTo>
                    <a:pt x="0" y="9194"/>
                  </a:lnTo>
                  <a:lnTo>
                    <a:pt x="10424" y="9194"/>
                  </a:lnTo>
                  <a:cubicBezTo>
                    <a:pt x="11835" y="9194"/>
                    <a:pt x="12980" y="8048"/>
                    <a:pt x="12980" y="6633"/>
                  </a:cubicBezTo>
                  <a:lnTo>
                    <a:pt x="12980" y="2560"/>
                  </a:lnTo>
                  <a:cubicBezTo>
                    <a:pt x="12980" y="1146"/>
                    <a:pt x="11835" y="0"/>
                    <a:pt x="104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2" name="Google Shape;782;p41"/>
            <p:cNvSpPr/>
            <p:nvPr/>
          </p:nvSpPr>
          <p:spPr>
            <a:xfrm>
              <a:off x="-5092825" y="1466975"/>
              <a:ext cx="324525" cy="114900"/>
            </a:xfrm>
            <a:custGeom>
              <a:avLst/>
              <a:gdLst/>
              <a:ahLst/>
              <a:cxnLst/>
              <a:rect l="l" t="t" r="r" b="b"/>
              <a:pathLst>
                <a:path w="12981" h="4596" extrusionOk="0">
                  <a:moveTo>
                    <a:pt x="12980" y="0"/>
                  </a:moveTo>
                  <a:lnTo>
                    <a:pt x="0" y="1"/>
                  </a:lnTo>
                  <a:lnTo>
                    <a:pt x="0" y="4595"/>
                  </a:lnTo>
                  <a:lnTo>
                    <a:pt x="10424" y="4595"/>
                  </a:lnTo>
                  <a:cubicBezTo>
                    <a:pt x="11835" y="4595"/>
                    <a:pt x="12980" y="3450"/>
                    <a:pt x="12980" y="2035"/>
                  </a:cubicBezTo>
                  <a:lnTo>
                    <a:pt x="129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3" name="Google Shape;783;p41"/>
            <p:cNvSpPr/>
            <p:nvPr/>
          </p:nvSpPr>
          <p:spPr>
            <a:xfrm>
              <a:off x="-6232225" y="964225"/>
              <a:ext cx="1086050" cy="36750"/>
            </a:xfrm>
            <a:custGeom>
              <a:avLst/>
              <a:gdLst/>
              <a:ahLst/>
              <a:cxnLst/>
              <a:rect l="l" t="t" r="r" b="b"/>
              <a:pathLst>
                <a:path w="43442" h="1470" extrusionOk="0">
                  <a:moveTo>
                    <a:pt x="734" y="0"/>
                  </a:moveTo>
                  <a:cubicBezTo>
                    <a:pt x="329" y="0"/>
                    <a:pt x="0" y="329"/>
                    <a:pt x="0" y="734"/>
                  </a:cubicBezTo>
                  <a:cubicBezTo>
                    <a:pt x="0" y="1140"/>
                    <a:pt x="329" y="1468"/>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4" name="Google Shape;784;p41"/>
            <p:cNvSpPr/>
            <p:nvPr/>
          </p:nvSpPr>
          <p:spPr>
            <a:xfrm>
              <a:off x="-6232225" y="1045000"/>
              <a:ext cx="1086050" cy="36750"/>
            </a:xfrm>
            <a:custGeom>
              <a:avLst/>
              <a:gdLst/>
              <a:ahLst/>
              <a:cxnLst/>
              <a:rect l="l" t="t" r="r" b="b"/>
              <a:pathLst>
                <a:path w="43442" h="1470" extrusionOk="0">
                  <a:moveTo>
                    <a:pt x="734" y="0"/>
                  </a:moveTo>
                  <a:cubicBezTo>
                    <a:pt x="329" y="0"/>
                    <a:pt x="0" y="329"/>
                    <a:pt x="0" y="735"/>
                  </a:cubicBezTo>
                  <a:cubicBezTo>
                    <a:pt x="0" y="1141"/>
                    <a:pt x="329" y="1469"/>
                    <a:pt x="734" y="1469"/>
                  </a:cubicBezTo>
                  <a:lnTo>
                    <a:pt x="42707" y="1469"/>
                  </a:lnTo>
                  <a:cubicBezTo>
                    <a:pt x="43113" y="1469"/>
                    <a:pt x="43441" y="1141"/>
                    <a:pt x="43441" y="735"/>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5" name="Google Shape;785;p41"/>
            <p:cNvSpPr/>
            <p:nvPr/>
          </p:nvSpPr>
          <p:spPr>
            <a:xfrm>
              <a:off x="-6232225" y="1125800"/>
              <a:ext cx="1086050" cy="36725"/>
            </a:xfrm>
            <a:custGeom>
              <a:avLst/>
              <a:gdLst/>
              <a:ahLst/>
              <a:cxnLst/>
              <a:rect l="l" t="t" r="r" b="b"/>
              <a:pathLst>
                <a:path w="43442" h="1469" extrusionOk="0">
                  <a:moveTo>
                    <a:pt x="42709" y="0"/>
                  </a:moveTo>
                  <a:cubicBezTo>
                    <a:pt x="42709" y="0"/>
                    <a:pt x="42708" y="0"/>
                    <a:pt x="42707" y="0"/>
                  </a:cubicBezTo>
                  <a:lnTo>
                    <a:pt x="734" y="0"/>
                  </a:lnTo>
                  <a:cubicBezTo>
                    <a:pt x="329" y="0"/>
                    <a:pt x="0" y="329"/>
                    <a:pt x="0" y="734"/>
                  </a:cubicBezTo>
                  <a:cubicBezTo>
                    <a:pt x="0" y="1140"/>
                    <a:pt x="329" y="1468"/>
                    <a:pt x="734" y="1468"/>
                  </a:cubicBezTo>
                  <a:lnTo>
                    <a:pt x="42707" y="1468"/>
                  </a:lnTo>
                  <a:cubicBezTo>
                    <a:pt x="43113" y="1468"/>
                    <a:pt x="43441" y="1140"/>
                    <a:pt x="43441" y="734"/>
                  </a:cubicBezTo>
                  <a:cubicBezTo>
                    <a:pt x="43441" y="329"/>
                    <a:pt x="43114" y="0"/>
                    <a:pt x="42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6" name="Google Shape;786;p41"/>
            <p:cNvSpPr/>
            <p:nvPr/>
          </p:nvSpPr>
          <p:spPr>
            <a:xfrm>
              <a:off x="-6232225" y="1206575"/>
              <a:ext cx="1086050" cy="36725"/>
            </a:xfrm>
            <a:custGeom>
              <a:avLst/>
              <a:gdLst/>
              <a:ahLst/>
              <a:cxnLst/>
              <a:rect l="l" t="t" r="r" b="b"/>
              <a:pathLst>
                <a:path w="43442" h="1469" extrusionOk="0">
                  <a:moveTo>
                    <a:pt x="734" y="0"/>
                  </a:moveTo>
                  <a:cubicBezTo>
                    <a:pt x="329" y="0"/>
                    <a:pt x="0" y="329"/>
                    <a:pt x="0" y="734"/>
                  </a:cubicBezTo>
                  <a:cubicBezTo>
                    <a:pt x="0" y="1140"/>
                    <a:pt x="329" y="1468"/>
                    <a:pt x="734" y="1468"/>
                  </a:cubicBezTo>
                  <a:lnTo>
                    <a:pt x="42707" y="1468"/>
                  </a:lnTo>
                  <a:cubicBezTo>
                    <a:pt x="43113" y="1468"/>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7" name="Google Shape;787;p41"/>
            <p:cNvSpPr/>
            <p:nvPr/>
          </p:nvSpPr>
          <p:spPr>
            <a:xfrm>
              <a:off x="-6232225" y="1287350"/>
              <a:ext cx="1086050" cy="36750"/>
            </a:xfrm>
            <a:custGeom>
              <a:avLst/>
              <a:gdLst/>
              <a:ahLst/>
              <a:cxnLst/>
              <a:rect l="l" t="t" r="r" b="b"/>
              <a:pathLst>
                <a:path w="43442" h="1470" extrusionOk="0">
                  <a:moveTo>
                    <a:pt x="734" y="0"/>
                  </a:moveTo>
                  <a:cubicBezTo>
                    <a:pt x="329" y="0"/>
                    <a:pt x="0" y="329"/>
                    <a:pt x="0" y="734"/>
                  </a:cubicBezTo>
                  <a:cubicBezTo>
                    <a:pt x="0" y="1140"/>
                    <a:pt x="329" y="1469"/>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8" name="Google Shape;788;p41"/>
            <p:cNvSpPr/>
            <p:nvPr/>
          </p:nvSpPr>
          <p:spPr>
            <a:xfrm>
              <a:off x="-6025700" y="1719925"/>
              <a:ext cx="672975" cy="133650"/>
            </a:xfrm>
            <a:custGeom>
              <a:avLst/>
              <a:gdLst/>
              <a:ahLst/>
              <a:cxnLst/>
              <a:rect l="l" t="t" r="r" b="b"/>
              <a:pathLst>
                <a:path w="26919" h="5346" extrusionOk="0">
                  <a:moveTo>
                    <a:pt x="1657" y="0"/>
                  </a:moveTo>
                  <a:cubicBezTo>
                    <a:pt x="741" y="0"/>
                    <a:pt x="1" y="742"/>
                    <a:pt x="1" y="1657"/>
                  </a:cubicBezTo>
                  <a:lnTo>
                    <a:pt x="1" y="3688"/>
                  </a:lnTo>
                  <a:cubicBezTo>
                    <a:pt x="1" y="4603"/>
                    <a:pt x="742" y="5345"/>
                    <a:pt x="1659" y="5345"/>
                  </a:cubicBezTo>
                  <a:lnTo>
                    <a:pt x="25261" y="5345"/>
                  </a:lnTo>
                  <a:cubicBezTo>
                    <a:pt x="26176" y="5345"/>
                    <a:pt x="26919" y="4604"/>
                    <a:pt x="26919" y="3688"/>
                  </a:cubicBezTo>
                  <a:lnTo>
                    <a:pt x="26919" y="1658"/>
                  </a:lnTo>
                  <a:cubicBezTo>
                    <a:pt x="26919" y="742"/>
                    <a:pt x="26176" y="0"/>
                    <a:pt x="25261" y="0"/>
                  </a:cubicBezTo>
                  <a:lnTo>
                    <a:pt x="1659" y="0"/>
                  </a:lnTo>
                  <a:cubicBezTo>
                    <a:pt x="1658" y="0"/>
                    <a:pt x="1657" y="0"/>
                    <a:pt x="165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9" name="Google Shape;789;p41"/>
            <p:cNvSpPr/>
            <p:nvPr/>
          </p:nvSpPr>
          <p:spPr>
            <a:xfrm>
              <a:off x="-6485725" y="1672625"/>
              <a:ext cx="295050" cy="198100"/>
            </a:xfrm>
            <a:custGeom>
              <a:avLst/>
              <a:gdLst/>
              <a:ahLst/>
              <a:cxnLst/>
              <a:rect l="l" t="t" r="r" b="b"/>
              <a:pathLst>
                <a:path w="11802" h="7924" extrusionOk="0">
                  <a:moveTo>
                    <a:pt x="1321" y="0"/>
                  </a:moveTo>
                  <a:cubicBezTo>
                    <a:pt x="589" y="0"/>
                    <a:pt x="1" y="590"/>
                    <a:pt x="1" y="1322"/>
                  </a:cubicBezTo>
                  <a:lnTo>
                    <a:pt x="1" y="6603"/>
                  </a:lnTo>
                  <a:cubicBezTo>
                    <a:pt x="1" y="7335"/>
                    <a:pt x="589" y="7924"/>
                    <a:pt x="1321" y="7924"/>
                  </a:cubicBezTo>
                  <a:lnTo>
                    <a:pt x="10481" y="7924"/>
                  </a:lnTo>
                  <a:cubicBezTo>
                    <a:pt x="11212" y="7924"/>
                    <a:pt x="11801" y="7335"/>
                    <a:pt x="11801" y="6603"/>
                  </a:cubicBezTo>
                  <a:lnTo>
                    <a:pt x="11801" y="1322"/>
                  </a:lnTo>
                  <a:cubicBezTo>
                    <a:pt x="11801" y="590"/>
                    <a:pt x="11212" y="0"/>
                    <a:pt x="104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0" name="Google Shape;790;p41"/>
            <p:cNvSpPr/>
            <p:nvPr/>
          </p:nvSpPr>
          <p:spPr>
            <a:xfrm>
              <a:off x="-6485725" y="1758150"/>
              <a:ext cx="295050" cy="112575"/>
            </a:xfrm>
            <a:custGeom>
              <a:avLst/>
              <a:gdLst/>
              <a:ahLst/>
              <a:cxnLst/>
              <a:rect l="l" t="t" r="r" b="b"/>
              <a:pathLst>
                <a:path w="11802" h="4503" extrusionOk="0">
                  <a:moveTo>
                    <a:pt x="996" y="1"/>
                  </a:moveTo>
                  <a:cubicBezTo>
                    <a:pt x="444" y="1"/>
                    <a:pt x="1" y="446"/>
                    <a:pt x="1" y="997"/>
                  </a:cubicBezTo>
                  <a:lnTo>
                    <a:pt x="1" y="3507"/>
                  </a:lnTo>
                  <a:cubicBezTo>
                    <a:pt x="1" y="4059"/>
                    <a:pt x="444" y="4503"/>
                    <a:pt x="996"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1" name="Google Shape;791;p41"/>
            <p:cNvSpPr/>
            <p:nvPr/>
          </p:nvSpPr>
          <p:spPr>
            <a:xfrm>
              <a:off x="-5187750" y="1672625"/>
              <a:ext cx="295025" cy="198100"/>
            </a:xfrm>
            <a:custGeom>
              <a:avLst/>
              <a:gdLst/>
              <a:ahLst/>
              <a:cxnLst/>
              <a:rect l="l" t="t" r="r" b="b"/>
              <a:pathLst>
                <a:path w="11801" h="7924" extrusionOk="0">
                  <a:moveTo>
                    <a:pt x="1322" y="0"/>
                  </a:moveTo>
                  <a:cubicBezTo>
                    <a:pt x="590" y="0"/>
                    <a:pt x="0" y="590"/>
                    <a:pt x="0" y="1322"/>
                  </a:cubicBezTo>
                  <a:lnTo>
                    <a:pt x="0" y="6603"/>
                  </a:lnTo>
                  <a:cubicBezTo>
                    <a:pt x="0" y="7335"/>
                    <a:pt x="590" y="7924"/>
                    <a:pt x="1322" y="7924"/>
                  </a:cubicBezTo>
                  <a:lnTo>
                    <a:pt x="10480" y="7924"/>
                  </a:lnTo>
                  <a:cubicBezTo>
                    <a:pt x="11212" y="7924"/>
                    <a:pt x="11801" y="7335"/>
                    <a:pt x="11801" y="6603"/>
                  </a:cubicBezTo>
                  <a:lnTo>
                    <a:pt x="11801" y="1322"/>
                  </a:lnTo>
                  <a:cubicBezTo>
                    <a:pt x="11801" y="590"/>
                    <a:pt x="11212" y="0"/>
                    <a:pt x="1048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2" name="Google Shape;792;p41"/>
            <p:cNvSpPr/>
            <p:nvPr/>
          </p:nvSpPr>
          <p:spPr>
            <a:xfrm>
              <a:off x="-5187750" y="1758150"/>
              <a:ext cx="295025" cy="112575"/>
            </a:xfrm>
            <a:custGeom>
              <a:avLst/>
              <a:gdLst/>
              <a:ahLst/>
              <a:cxnLst/>
              <a:rect l="l" t="t" r="r" b="b"/>
              <a:pathLst>
                <a:path w="11801" h="4503" extrusionOk="0">
                  <a:moveTo>
                    <a:pt x="997" y="1"/>
                  </a:moveTo>
                  <a:cubicBezTo>
                    <a:pt x="445" y="1"/>
                    <a:pt x="0" y="446"/>
                    <a:pt x="0" y="997"/>
                  </a:cubicBezTo>
                  <a:lnTo>
                    <a:pt x="0" y="3507"/>
                  </a:lnTo>
                  <a:cubicBezTo>
                    <a:pt x="0" y="4059"/>
                    <a:pt x="445" y="4503"/>
                    <a:pt x="997"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3" name="Google Shape;793;p41"/>
            <p:cNvSpPr/>
            <p:nvPr/>
          </p:nvSpPr>
          <p:spPr>
            <a:xfrm>
              <a:off x="-6484250" y="941525"/>
              <a:ext cx="158850" cy="376975"/>
            </a:xfrm>
            <a:custGeom>
              <a:avLst/>
              <a:gdLst/>
              <a:ahLst/>
              <a:cxnLst/>
              <a:rect l="l" t="t" r="r" b="b"/>
              <a:pathLst>
                <a:path w="6354" h="15079" extrusionOk="0">
                  <a:moveTo>
                    <a:pt x="3688" y="1024"/>
                  </a:moveTo>
                  <a:cubicBezTo>
                    <a:pt x="4595" y="1024"/>
                    <a:pt x="5329" y="1759"/>
                    <a:pt x="5330" y="2667"/>
                  </a:cubicBezTo>
                  <a:lnTo>
                    <a:pt x="5330" y="12414"/>
                  </a:lnTo>
                  <a:cubicBezTo>
                    <a:pt x="5329" y="13320"/>
                    <a:pt x="4595" y="14055"/>
                    <a:pt x="3688" y="14056"/>
                  </a:cubicBezTo>
                  <a:lnTo>
                    <a:pt x="2665" y="14056"/>
                  </a:lnTo>
                  <a:cubicBezTo>
                    <a:pt x="1759" y="14055"/>
                    <a:pt x="1024" y="13320"/>
                    <a:pt x="1024" y="12414"/>
                  </a:cubicBezTo>
                  <a:lnTo>
                    <a:pt x="1024" y="2667"/>
                  </a:lnTo>
                  <a:cubicBezTo>
                    <a:pt x="1024" y="1759"/>
                    <a:pt x="1759" y="1024"/>
                    <a:pt x="2665" y="1024"/>
                  </a:cubicBezTo>
                  <a:close/>
                  <a:moveTo>
                    <a:pt x="2665" y="1"/>
                  </a:moveTo>
                  <a:cubicBezTo>
                    <a:pt x="1196" y="1"/>
                    <a:pt x="0" y="1197"/>
                    <a:pt x="0" y="2667"/>
                  </a:cubicBezTo>
                  <a:lnTo>
                    <a:pt x="0" y="12414"/>
                  </a:lnTo>
                  <a:cubicBezTo>
                    <a:pt x="0" y="13883"/>
                    <a:pt x="1196" y="15079"/>
                    <a:pt x="2665" y="15079"/>
                  </a:cubicBezTo>
                  <a:lnTo>
                    <a:pt x="3688" y="15079"/>
                  </a:lnTo>
                  <a:cubicBezTo>
                    <a:pt x="5158" y="15079"/>
                    <a:pt x="6354" y="13883"/>
                    <a:pt x="6354" y="12414"/>
                  </a:cubicBezTo>
                  <a:lnTo>
                    <a:pt x="6354" y="2667"/>
                  </a:lnTo>
                  <a:cubicBezTo>
                    <a:pt x="6354" y="1197"/>
                    <a:pt x="5158" y="1"/>
                    <a:pt x="36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4" name="Google Shape;794;p41"/>
            <p:cNvSpPr/>
            <p:nvPr/>
          </p:nvSpPr>
          <p:spPr>
            <a:xfrm>
              <a:off x="-5048525" y="941525"/>
              <a:ext cx="158875" cy="376975"/>
            </a:xfrm>
            <a:custGeom>
              <a:avLst/>
              <a:gdLst/>
              <a:ahLst/>
              <a:cxnLst/>
              <a:rect l="l" t="t" r="r" b="b"/>
              <a:pathLst>
                <a:path w="6355" h="15079" extrusionOk="0">
                  <a:moveTo>
                    <a:pt x="3688" y="1024"/>
                  </a:moveTo>
                  <a:cubicBezTo>
                    <a:pt x="4595" y="1024"/>
                    <a:pt x="5330" y="1759"/>
                    <a:pt x="5331" y="2667"/>
                  </a:cubicBezTo>
                  <a:lnTo>
                    <a:pt x="5331" y="12414"/>
                  </a:lnTo>
                  <a:cubicBezTo>
                    <a:pt x="5330" y="13320"/>
                    <a:pt x="4595" y="14055"/>
                    <a:pt x="3688" y="14056"/>
                  </a:cubicBezTo>
                  <a:lnTo>
                    <a:pt x="2666" y="14056"/>
                  </a:lnTo>
                  <a:cubicBezTo>
                    <a:pt x="1759" y="14055"/>
                    <a:pt x="1024" y="13320"/>
                    <a:pt x="1023" y="12414"/>
                  </a:cubicBezTo>
                  <a:lnTo>
                    <a:pt x="1023" y="2667"/>
                  </a:lnTo>
                  <a:cubicBezTo>
                    <a:pt x="1024" y="1759"/>
                    <a:pt x="1759" y="1024"/>
                    <a:pt x="2666" y="1024"/>
                  </a:cubicBezTo>
                  <a:close/>
                  <a:moveTo>
                    <a:pt x="2666" y="1"/>
                  </a:moveTo>
                  <a:cubicBezTo>
                    <a:pt x="1196" y="1"/>
                    <a:pt x="1" y="1197"/>
                    <a:pt x="1" y="2667"/>
                  </a:cubicBezTo>
                  <a:lnTo>
                    <a:pt x="1" y="12414"/>
                  </a:lnTo>
                  <a:cubicBezTo>
                    <a:pt x="1" y="13883"/>
                    <a:pt x="1196" y="15079"/>
                    <a:pt x="2666" y="15079"/>
                  </a:cubicBezTo>
                  <a:lnTo>
                    <a:pt x="3688" y="15079"/>
                  </a:lnTo>
                  <a:cubicBezTo>
                    <a:pt x="5157" y="15079"/>
                    <a:pt x="6354" y="13883"/>
                    <a:pt x="6353" y="12414"/>
                  </a:cubicBezTo>
                  <a:lnTo>
                    <a:pt x="6353" y="2667"/>
                  </a:lnTo>
                  <a:cubicBezTo>
                    <a:pt x="6353" y="1197"/>
                    <a:pt x="5157" y="1"/>
                    <a:pt x="36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795" name="Google Shape;795;p41"/>
          <p:cNvSpPr txBox="1"/>
          <p:nvPr/>
        </p:nvSpPr>
        <p:spPr>
          <a:xfrm>
            <a:off x="1706548" y="3443985"/>
            <a:ext cx="5904900" cy="2008212"/>
          </a:xfrm>
          <a:prstGeom prst="rect">
            <a:avLst/>
          </a:prstGeom>
          <a:noFill/>
          <a:ln>
            <a:noFill/>
          </a:ln>
        </p:spPr>
        <p:txBody>
          <a:bodyPr spcFirstLastPara="1" wrap="square" lIns="68575" tIns="34275" rIns="68575" bIns="34275" anchor="t" anchorCtr="0">
            <a:spAutoFit/>
          </a:bodyPr>
          <a:lstStyle/>
          <a:p>
            <a:pPr marL="0" marR="0" lvl="0" indent="0" rtl="0">
              <a:spcBef>
                <a:spcPts val="0"/>
              </a:spcBef>
              <a:spcAft>
                <a:spcPts val="0"/>
              </a:spcAft>
              <a:buNone/>
            </a:pPr>
            <a:r>
              <a:rPr lang="en-US" b="1" dirty="0"/>
              <a:t>Submitted by : </a:t>
            </a:r>
          </a:p>
          <a:p>
            <a:pPr marL="0" marR="0" lvl="0" indent="0" rtl="0">
              <a:spcBef>
                <a:spcPts val="0"/>
              </a:spcBef>
              <a:spcAft>
                <a:spcPts val="0"/>
              </a:spcAft>
              <a:buNone/>
            </a:pPr>
            <a:r>
              <a:rPr lang="en-US" dirty="0"/>
              <a:t>Pranav Sheth (810028118)</a:t>
            </a:r>
          </a:p>
          <a:p>
            <a:pPr marL="0" marR="0" lvl="0" indent="0" rtl="0">
              <a:spcBef>
                <a:spcPts val="0"/>
              </a:spcBef>
              <a:spcAft>
                <a:spcPts val="0"/>
              </a:spcAft>
              <a:buNone/>
            </a:pPr>
            <a:r>
              <a:rPr lang="en-US" dirty="0"/>
              <a:t>Dev Patel (828593772)</a:t>
            </a:r>
          </a:p>
          <a:p>
            <a:pPr marL="0" marR="0" lvl="0" indent="0" rtl="0">
              <a:spcBef>
                <a:spcPts val="0"/>
              </a:spcBef>
              <a:spcAft>
                <a:spcPts val="0"/>
              </a:spcAft>
              <a:buNone/>
            </a:pPr>
            <a:endParaRPr lang="en-US" dirty="0"/>
          </a:p>
          <a:p>
            <a:pPr marL="0" marR="0" lvl="0" indent="0" rtl="0">
              <a:spcBef>
                <a:spcPts val="0"/>
              </a:spcBef>
              <a:spcAft>
                <a:spcPts val="0"/>
              </a:spcAft>
              <a:buNone/>
            </a:pPr>
            <a:r>
              <a:rPr lang="en-US" b="1" dirty="0"/>
              <a:t>Prof: TSENG-CHING JAMES SHEN </a:t>
            </a:r>
          </a:p>
          <a:p>
            <a:pPr marL="0" marR="0" lvl="0" indent="0" rtl="0">
              <a:spcBef>
                <a:spcPts val="0"/>
              </a:spcBef>
              <a:spcAft>
                <a:spcPts val="0"/>
              </a:spcAft>
              <a:buNone/>
            </a:pPr>
            <a:endParaRPr lang="en-US" dirty="0"/>
          </a:p>
          <a:p>
            <a:pPr marL="0" marR="0" lvl="0" indent="0" rtl="0">
              <a:spcBef>
                <a:spcPts val="0"/>
              </a:spcBef>
              <a:spcAft>
                <a:spcPts val="0"/>
              </a:spcAft>
              <a:buNone/>
            </a:pPr>
            <a:br>
              <a:rPr lang="en-GB" b="0" i="0" u="none" strike="noStrike" cap="none" dirty="0">
                <a:solidFill>
                  <a:srgbClr val="4AAF91"/>
                </a:solidFill>
                <a:latin typeface="Arial"/>
                <a:ea typeface="Arial"/>
                <a:cs typeface="Arial"/>
                <a:sym typeface="Arial"/>
              </a:rPr>
            </a:br>
            <a:endParaRPr b="0" i="0" u="none" strike="noStrike" cap="none" dirty="0">
              <a:solidFill>
                <a:srgbClr val="4AAF91"/>
              </a:solidFill>
              <a:latin typeface="Arial"/>
              <a:ea typeface="Arial"/>
              <a:cs typeface="Arial"/>
              <a:sym typeface="Arial"/>
            </a:endParaRPr>
          </a:p>
          <a:p>
            <a:pPr marL="0" marR="0" lvl="0" indent="0" rtl="0">
              <a:spcBef>
                <a:spcPts val="0"/>
              </a:spcBef>
              <a:spcAft>
                <a:spcPts val="0"/>
              </a:spcAft>
              <a:buNone/>
            </a:pPr>
            <a:endParaRPr b="0" i="0" u="none" strike="noStrike" cap="none" dirty="0">
              <a:solidFill>
                <a:srgbClr val="4AAF9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F303D284-7D01-B935-8470-1FC946430EC3}"/>
              </a:ext>
            </a:extLst>
          </p:cNvPr>
          <p:cNvPicPr>
            <a:picLocks noChangeAspect="1"/>
          </p:cNvPicPr>
          <p:nvPr/>
        </p:nvPicPr>
        <p:blipFill>
          <a:blip r:embed="rId2"/>
          <a:stretch>
            <a:fillRect/>
          </a:stretch>
        </p:blipFill>
        <p:spPr>
          <a:xfrm>
            <a:off x="1417320" y="1056268"/>
            <a:ext cx="4834860" cy="3030963"/>
          </a:xfrm>
          <a:prstGeom prst="rect">
            <a:avLst/>
          </a:prstGeom>
        </p:spPr>
      </p:pic>
    </p:spTree>
    <p:extLst>
      <p:ext uri="{BB962C8B-B14F-4D97-AF65-F5344CB8AC3E}">
        <p14:creationId xmlns:p14="http://schemas.microsoft.com/office/powerpoint/2010/main" val="84357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042416"/>
            <a:ext cx="7306056" cy="3491727"/>
          </a:xfrm>
        </p:spPr>
        <p:txBody>
          <a:bodyPr/>
          <a:lstStyle/>
          <a:p>
            <a:pPr marL="596900" lvl="1" indent="0"/>
            <a:endParaRPr lang="en-US" sz="1200" dirty="0"/>
          </a:p>
          <a:p>
            <a:pPr marL="1054100" lvl="1" indent="-457200">
              <a:buFont typeface="+mj-lt"/>
              <a:buAutoNum type="arabicPeriod" startAt="3"/>
            </a:pPr>
            <a:r>
              <a:rPr lang="en-US" sz="1800" b="1" dirty="0"/>
              <a:t>Data Transformation Using </a:t>
            </a:r>
            <a:r>
              <a:rPr lang="en-US" sz="1800" b="1" dirty="0" err="1"/>
              <a:t>PySpark</a:t>
            </a:r>
            <a:endParaRPr lang="en-US" sz="1800" b="1" dirty="0"/>
          </a:p>
          <a:p>
            <a:pPr marL="596900" lvl="1" indent="0"/>
            <a:endParaRPr lang="en-US" sz="1800" b="1" dirty="0"/>
          </a:p>
          <a:p>
            <a:pPr marL="1054100" lvl="1" indent="-457200">
              <a:buFont typeface="Arial" panose="020B0604020202020204" pitchFamily="34" charset="0"/>
              <a:buChar char="•"/>
            </a:pPr>
            <a:r>
              <a:rPr lang="en-US" sz="1600" b="1" dirty="0"/>
              <a:t>Event Analysis:</a:t>
            </a:r>
          </a:p>
          <a:p>
            <a:pPr marL="1511300" lvl="2" indent="-457200">
              <a:buFont typeface="Courier New" panose="02070309020205020404" pitchFamily="49" charset="0"/>
              <a:buChar char="o"/>
            </a:pPr>
            <a:r>
              <a:rPr lang="en-US" sz="1400" dirty="0"/>
              <a:t>Extract and filter data for each driver to analyze events other than normal operations.</a:t>
            </a:r>
          </a:p>
          <a:p>
            <a:pPr marL="1511300" lvl="2" indent="-457200">
              <a:buFont typeface="Courier New" panose="02070309020205020404" pitchFamily="49" charset="0"/>
              <a:buChar char="o"/>
            </a:pPr>
            <a:r>
              <a:rPr lang="en-US" sz="1400" dirty="0"/>
              <a:t>Group by event types to count occurrences for each driver, which helps in identifying frequent anomalies or risky behaviors.</a:t>
            </a:r>
          </a:p>
          <a:p>
            <a:pPr marL="1054100" lvl="2" indent="0"/>
            <a:endParaRPr lang="en-US" sz="1400" dirty="0"/>
          </a:p>
          <a:p>
            <a:pPr marL="1054100" lvl="1" indent="-457200">
              <a:buFont typeface="Arial" panose="020B0604020202020204" pitchFamily="34" charset="0"/>
              <a:buChar char="•"/>
            </a:pPr>
            <a:r>
              <a:rPr lang="en-US" sz="1600" b="1" dirty="0"/>
              <a:t>Risk Analysis:</a:t>
            </a:r>
          </a:p>
          <a:p>
            <a:pPr marL="1511300" lvl="2" indent="-457200">
              <a:buFont typeface="Courier New" panose="02070309020205020404" pitchFamily="49" charset="0"/>
              <a:buChar char="o"/>
            </a:pPr>
            <a:r>
              <a:rPr lang="en-US" sz="1400" dirty="0"/>
              <a:t>Join data on driver IDs from total miles driven and total event occurrences to compile comprehensive driver profiles.</a:t>
            </a:r>
          </a:p>
          <a:p>
            <a:pPr marL="1511300" lvl="2" indent="-457200">
              <a:buFont typeface="Courier New" panose="02070309020205020404" pitchFamily="49" charset="0"/>
              <a:buChar char="o"/>
            </a:pPr>
            <a:r>
              <a:rPr lang="en-US" sz="1400" dirty="0"/>
              <a:t>Calculate a 'Risk Factor' for each driver as the number of event occurrences per million miles driven, which provides a standardized measure of risk.</a:t>
            </a:r>
          </a:p>
        </p:txBody>
      </p:sp>
    </p:spTree>
    <p:extLst>
      <p:ext uri="{BB962C8B-B14F-4D97-AF65-F5344CB8AC3E}">
        <p14:creationId xmlns:p14="http://schemas.microsoft.com/office/powerpoint/2010/main" val="90871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4E1C85CF-715E-6636-14D5-A08E7D7C59B1}"/>
              </a:ext>
            </a:extLst>
          </p:cNvPr>
          <p:cNvPicPr>
            <a:picLocks noChangeAspect="1"/>
          </p:cNvPicPr>
          <p:nvPr/>
        </p:nvPicPr>
        <p:blipFill>
          <a:blip r:embed="rId2"/>
          <a:stretch>
            <a:fillRect/>
          </a:stretch>
        </p:blipFill>
        <p:spPr>
          <a:xfrm>
            <a:off x="987552" y="1188720"/>
            <a:ext cx="6848856" cy="3482583"/>
          </a:xfrm>
          <a:prstGeom prst="rect">
            <a:avLst/>
          </a:prstGeom>
        </p:spPr>
      </p:pic>
    </p:spTree>
    <p:extLst>
      <p:ext uri="{BB962C8B-B14F-4D97-AF65-F5344CB8AC3E}">
        <p14:creationId xmlns:p14="http://schemas.microsoft.com/office/powerpoint/2010/main" val="252714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F64EEBAF-58FE-7A6A-EAC1-67B8F7628252}"/>
              </a:ext>
            </a:extLst>
          </p:cNvPr>
          <p:cNvPicPr>
            <a:picLocks noChangeAspect="1"/>
          </p:cNvPicPr>
          <p:nvPr/>
        </p:nvPicPr>
        <p:blipFill>
          <a:blip r:embed="rId2"/>
          <a:stretch>
            <a:fillRect/>
          </a:stretch>
        </p:blipFill>
        <p:spPr>
          <a:xfrm>
            <a:off x="685800" y="1133856"/>
            <a:ext cx="7150608" cy="3411302"/>
          </a:xfrm>
          <a:prstGeom prst="rect">
            <a:avLst/>
          </a:prstGeom>
        </p:spPr>
      </p:pic>
    </p:spTree>
    <p:extLst>
      <p:ext uri="{BB962C8B-B14F-4D97-AF65-F5344CB8AC3E}">
        <p14:creationId xmlns:p14="http://schemas.microsoft.com/office/powerpoint/2010/main" val="282430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a:pPr>
            <a:r>
              <a:rPr lang="en-US" sz="1400" b="1" dirty="0"/>
              <a:t>Driver Efficiency Scatter Plot:</a:t>
            </a:r>
          </a:p>
          <a:p>
            <a:pPr marL="596900" lvl="1" indent="0"/>
            <a:endParaRPr lang="en-US" sz="1600" b="1" dirty="0"/>
          </a:p>
          <a:p>
            <a:pPr marL="1054100" lvl="1" indent="-457200">
              <a:buFont typeface="Arial" panose="020B0604020202020204" pitchFamily="34" charset="0"/>
              <a:buChar char="•"/>
            </a:pPr>
            <a:r>
              <a:rPr lang="en-US" sz="1200" dirty="0"/>
              <a:t>Purpose: To display the fuel efficiency of drivers.</a:t>
            </a:r>
          </a:p>
          <a:p>
            <a:pPr marL="596900" lvl="1" indent="0"/>
            <a:endParaRPr lang="en-US" sz="1200" dirty="0"/>
          </a:p>
          <a:p>
            <a:pPr marL="1054100" lvl="1" indent="-457200">
              <a:buFont typeface="Arial" panose="020B0604020202020204" pitchFamily="34" charset="0"/>
              <a:buChar char="•"/>
            </a:pPr>
            <a:r>
              <a:rPr lang="en-US" sz="1200" dirty="0"/>
              <a:t>Analysis: By plotting efficiency (miles per gallon) against driver IDs, one can identify which drivers are the most fuel-efficient. This is useful for recognizing patterns of efficiency and possibly correlating them with other behaviors or attributes (like routes, vehicle types, or driving habits).</a:t>
            </a:r>
          </a:p>
          <a:p>
            <a:pPr marL="596900" lvl="1" indent="0"/>
            <a:endParaRPr lang="en-US" sz="1200" dirty="0"/>
          </a:p>
          <a:p>
            <a:pPr marL="1054100" lvl="1" indent="-457200">
              <a:buFont typeface="Arial" panose="020B0604020202020204" pitchFamily="34" charset="0"/>
              <a:buChar char="•"/>
            </a:pPr>
            <a:r>
              <a:rPr lang="en-US" sz="1200" dirty="0"/>
              <a:t>Conclusion: Drivers who consistently show higher efficiency might be considered for rewards or used as models for training less efficient drivers. Conversely, drivers with low efficiency could be targeted for additional training or vehicle maintenance checks.</a:t>
            </a:r>
          </a:p>
        </p:txBody>
      </p:sp>
    </p:spTree>
    <p:extLst>
      <p:ext uri="{BB962C8B-B14F-4D97-AF65-F5344CB8AC3E}">
        <p14:creationId xmlns:p14="http://schemas.microsoft.com/office/powerpoint/2010/main" val="10978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526E0357-4D3F-604A-9674-0CE30CECCB99}"/>
              </a:ext>
            </a:extLst>
          </p:cNvPr>
          <p:cNvPicPr>
            <a:picLocks noChangeAspect="1"/>
          </p:cNvPicPr>
          <p:nvPr/>
        </p:nvPicPr>
        <p:blipFill>
          <a:blip r:embed="rId2"/>
          <a:stretch>
            <a:fillRect/>
          </a:stretch>
        </p:blipFill>
        <p:spPr>
          <a:xfrm>
            <a:off x="352704" y="1298446"/>
            <a:ext cx="3840991" cy="3176902"/>
          </a:xfrm>
          <a:prstGeom prst="rect">
            <a:avLst/>
          </a:prstGeom>
        </p:spPr>
      </p:pic>
      <p:pic>
        <p:nvPicPr>
          <p:cNvPr id="5" name="Picture 4">
            <a:extLst>
              <a:ext uri="{FF2B5EF4-FFF2-40B4-BE49-F238E27FC236}">
                <a16:creationId xmlns:a16="http://schemas.microsoft.com/office/drawing/2014/main" id="{2D44C43C-3F93-B28E-E9F0-5E5C11F4CBB0}"/>
              </a:ext>
            </a:extLst>
          </p:cNvPr>
          <p:cNvPicPr>
            <a:picLocks noChangeAspect="1"/>
          </p:cNvPicPr>
          <p:nvPr/>
        </p:nvPicPr>
        <p:blipFill>
          <a:blip r:embed="rId3"/>
          <a:stretch>
            <a:fillRect/>
          </a:stretch>
        </p:blipFill>
        <p:spPr>
          <a:xfrm>
            <a:off x="4359987" y="1357242"/>
            <a:ext cx="4868009" cy="3118106"/>
          </a:xfrm>
          <a:prstGeom prst="rect">
            <a:avLst/>
          </a:prstGeom>
        </p:spPr>
      </p:pic>
    </p:spTree>
    <p:extLst>
      <p:ext uri="{BB962C8B-B14F-4D97-AF65-F5344CB8AC3E}">
        <p14:creationId xmlns:p14="http://schemas.microsoft.com/office/powerpoint/2010/main" val="52529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2"/>
            </a:pPr>
            <a:r>
              <a:rPr lang="en-US" sz="1400" b="1" dirty="0"/>
              <a:t>Event Counts Bar graph:</a:t>
            </a:r>
          </a:p>
          <a:p>
            <a:pPr marL="596900" lvl="1" indent="0"/>
            <a:endParaRPr lang="en-US" sz="1600" b="1" dirty="0"/>
          </a:p>
          <a:p>
            <a:pPr marL="1054100" lvl="1" indent="-457200">
              <a:buFont typeface="Arial" panose="020B0604020202020204" pitchFamily="34" charset="0"/>
              <a:buChar char="•"/>
            </a:pPr>
            <a:r>
              <a:rPr lang="en-US" sz="1200" dirty="0"/>
              <a:t>Purpose: To show the frequency of various types of driving events.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This horizontal bar plot helps in understanding which events are most common across the data set. High-frequency events might indicate common challenges or areas where driver behavior could be improved.</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By focusing safety training and operational improvements on the most common events, the organization can potentially reduce their occurrence and improve overall safety metrics.</a:t>
            </a:r>
          </a:p>
        </p:txBody>
      </p:sp>
    </p:spTree>
    <p:extLst>
      <p:ext uri="{BB962C8B-B14F-4D97-AF65-F5344CB8AC3E}">
        <p14:creationId xmlns:p14="http://schemas.microsoft.com/office/powerpoint/2010/main" val="35830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45A29F19-8A72-2128-A982-57ADFCE1757B}"/>
              </a:ext>
            </a:extLst>
          </p:cNvPr>
          <p:cNvPicPr>
            <a:picLocks noChangeAspect="1"/>
          </p:cNvPicPr>
          <p:nvPr/>
        </p:nvPicPr>
        <p:blipFill>
          <a:blip r:embed="rId2"/>
          <a:stretch>
            <a:fillRect/>
          </a:stretch>
        </p:blipFill>
        <p:spPr>
          <a:xfrm>
            <a:off x="953412" y="1298448"/>
            <a:ext cx="6756808" cy="2989721"/>
          </a:xfrm>
          <a:prstGeom prst="rect">
            <a:avLst/>
          </a:prstGeom>
        </p:spPr>
      </p:pic>
    </p:spTree>
    <p:extLst>
      <p:ext uri="{BB962C8B-B14F-4D97-AF65-F5344CB8AC3E}">
        <p14:creationId xmlns:p14="http://schemas.microsoft.com/office/powerpoint/2010/main" val="34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6" name="Picture 5">
            <a:extLst>
              <a:ext uri="{FF2B5EF4-FFF2-40B4-BE49-F238E27FC236}">
                <a16:creationId xmlns:a16="http://schemas.microsoft.com/office/drawing/2014/main" id="{D71BB4CB-D017-3A3D-CAD9-AB2FAA86F957}"/>
              </a:ext>
            </a:extLst>
          </p:cNvPr>
          <p:cNvPicPr>
            <a:picLocks noChangeAspect="1"/>
          </p:cNvPicPr>
          <p:nvPr/>
        </p:nvPicPr>
        <p:blipFill>
          <a:blip r:embed="rId2"/>
          <a:stretch>
            <a:fillRect/>
          </a:stretch>
        </p:blipFill>
        <p:spPr>
          <a:xfrm>
            <a:off x="365760" y="1207009"/>
            <a:ext cx="8247888" cy="3465576"/>
          </a:xfrm>
          <a:prstGeom prst="rect">
            <a:avLst/>
          </a:prstGeom>
        </p:spPr>
      </p:pic>
    </p:spTree>
    <p:extLst>
      <p:ext uri="{BB962C8B-B14F-4D97-AF65-F5344CB8AC3E}">
        <p14:creationId xmlns:p14="http://schemas.microsoft.com/office/powerpoint/2010/main" val="368149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3"/>
            </a:pPr>
            <a:r>
              <a:rPr lang="en-US" sz="1400" b="1" dirty="0"/>
              <a:t>Events by Risky Driver Scatter Plot:</a:t>
            </a:r>
          </a:p>
          <a:p>
            <a:pPr marL="1054100" lvl="1" indent="-457200">
              <a:buFont typeface="+mj-lt"/>
              <a:buAutoNum type="arabicPeriod" startAt="3"/>
            </a:pPr>
            <a:endParaRPr lang="en-US" sz="1600" b="1" dirty="0"/>
          </a:p>
          <a:p>
            <a:pPr marL="1054100" lvl="1" indent="-457200">
              <a:buFont typeface="Arial" panose="020B0604020202020204" pitchFamily="34" charset="0"/>
              <a:buChar char="•"/>
            </a:pPr>
            <a:r>
              <a:rPr lang="en-US" sz="1200" dirty="0"/>
              <a:t>Purpose: To illustrate how often different unsafe driving events occur.</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The chart shows that Lane departures is the most frequent event, followed by unsafe following and tail distances. over speeding are less common but still concerning.</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Addressing speeding and safe distance practices through targeted training and enhanced monitoring could significantly improve road safety.</a:t>
            </a:r>
          </a:p>
        </p:txBody>
      </p:sp>
    </p:spTree>
    <p:extLst>
      <p:ext uri="{BB962C8B-B14F-4D97-AF65-F5344CB8AC3E}">
        <p14:creationId xmlns:p14="http://schemas.microsoft.com/office/powerpoint/2010/main" val="166606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E1DC-474A-CA33-E04B-862114A6D76E}"/>
              </a:ext>
            </a:extLst>
          </p:cNvPr>
          <p:cNvSpPr>
            <a:spLocks noGrp="1"/>
          </p:cNvSpPr>
          <p:nvPr>
            <p:ph type="title"/>
          </p:nvPr>
        </p:nvSpPr>
        <p:spPr>
          <a:xfrm>
            <a:off x="4608350" y="1107567"/>
            <a:ext cx="3390900" cy="638937"/>
          </a:xfrm>
        </p:spPr>
        <p:txBody>
          <a:bodyPr/>
          <a:lstStyle/>
          <a:p>
            <a:r>
              <a:rPr lang="en-US" sz="2700" b="1" dirty="0">
                <a:latin typeface="+mj-lt"/>
              </a:rPr>
              <a:t>Table of Content</a:t>
            </a:r>
          </a:p>
        </p:txBody>
      </p:sp>
      <p:sp>
        <p:nvSpPr>
          <p:cNvPr id="3" name="Text Placeholder 2">
            <a:extLst>
              <a:ext uri="{FF2B5EF4-FFF2-40B4-BE49-F238E27FC236}">
                <a16:creationId xmlns:a16="http://schemas.microsoft.com/office/drawing/2014/main" id="{FE4C8967-B6BB-7269-DF3F-2091C03AFC31}"/>
              </a:ext>
            </a:extLst>
          </p:cNvPr>
          <p:cNvSpPr>
            <a:spLocks noGrp="1"/>
          </p:cNvSpPr>
          <p:nvPr>
            <p:ph type="body" idx="1"/>
          </p:nvPr>
        </p:nvSpPr>
        <p:spPr/>
        <p:txBody>
          <a:bodyPr/>
          <a:lstStyle/>
          <a:p>
            <a:pPr marL="482600" indent="-342900">
              <a:buFont typeface="+mj-lt"/>
              <a:buAutoNum type="arabicPeriod"/>
            </a:pPr>
            <a:r>
              <a:rPr lang="en-US" sz="1800" dirty="0"/>
              <a:t>Problem Statement</a:t>
            </a:r>
          </a:p>
          <a:p>
            <a:pPr marL="482600" indent="-342900">
              <a:buFont typeface="+mj-lt"/>
              <a:buAutoNum type="arabicPeriod"/>
            </a:pPr>
            <a:r>
              <a:rPr lang="en-US" sz="1800" dirty="0"/>
              <a:t>Objective</a:t>
            </a:r>
          </a:p>
          <a:p>
            <a:pPr marL="482600" indent="-342900">
              <a:buFont typeface="+mj-lt"/>
              <a:buAutoNum type="arabicPeriod"/>
            </a:pPr>
            <a:r>
              <a:rPr lang="en-US" sz="1800" dirty="0"/>
              <a:t>Implementation Approach</a:t>
            </a:r>
          </a:p>
          <a:p>
            <a:pPr marL="482600" indent="-342900">
              <a:buFont typeface="+mj-lt"/>
              <a:buAutoNum type="arabicPeriod"/>
            </a:pPr>
            <a:r>
              <a:rPr lang="en-US" sz="1800" dirty="0"/>
              <a:t>Discussion on Results</a:t>
            </a:r>
          </a:p>
          <a:p>
            <a:pPr marL="482600" indent="-342900">
              <a:buFont typeface="+mj-lt"/>
              <a:buAutoNum type="arabicPeriod"/>
            </a:pPr>
            <a:r>
              <a:rPr lang="en-US" sz="1800" dirty="0"/>
              <a:t>Driver risk factor prediction</a:t>
            </a:r>
          </a:p>
          <a:p>
            <a:pPr marL="482600" indent="-342900">
              <a:buFont typeface="+mj-lt"/>
              <a:buAutoNum type="arabicPeriod"/>
            </a:pPr>
            <a:r>
              <a:rPr lang="en-US" sz="1800" dirty="0"/>
              <a:t>Conclusion</a:t>
            </a:r>
          </a:p>
        </p:txBody>
      </p:sp>
      <p:pic>
        <p:nvPicPr>
          <p:cNvPr id="5" name="Picture 4" descr="A group of people looking at graphs and charts&#10;&#10;Description automatically generated">
            <a:extLst>
              <a:ext uri="{FF2B5EF4-FFF2-40B4-BE49-F238E27FC236}">
                <a16:creationId xmlns:a16="http://schemas.microsoft.com/office/drawing/2014/main" id="{1AD20CA2-5196-60FF-B252-BBAA5D6407C0}"/>
              </a:ext>
            </a:extLst>
          </p:cNvPr>
          <p:cNvPicPr>
            <a:picLocks noChangeAspect="1"/>
          </p:cNvPicPr>
          <p:nvPr/>
        </p:nvPicPr>
        <p:blipFill>
          <a:blip r:embed="rId2"/>
          <a:stretch>
            <a:fillRect/>
          </a:stretch>
        </p:blipFill>
        <p:spPr>
          <a:xfrm>
            <a:off x="484632" y="1107567"/>
            <a:ext cx="3248406" cy="3248406"/>
          </a:xfrm>
          <a:prstGeom prst="rect">
            <a:avLst/>
          </a:prstGeom>
        </p:spPr>
      </p:pic>
    </p:spTree>
    <p:extLst>
      <p:ext uri="{BB962C8B-B14F-4D97-AF65-F5344CB8AC3E}">
        <p14:creationId xmlns:p14="http://schemas.microsoft.com/office/powerpoint/2010/main" val="416650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5950F6A4-57AC-2919-9DF5-831E1B8CE8DB}"/>
              </a:ext>
            </a:extLst>
          </p:cNvPr>
          <p:cNvPicPr>
            <a:picLocks noChangeAspect="1"/>
          </p:cNvPicPr>
          <p:nvPr/>
        </p:nvPicPr>
        <p:blipFill>
          <a:blip r:embed="rId2"/>
          <a:stretch>
            <a:fillRect/>
          </a:stretch>
        </p:blipFill>
        <p:spPr>
          <a:xfrm>
            <a:off x="872109" y="1239927"/>
            <a:ext cx="6467094" cy="3067002"/>
          </a:xfrm>
          <a:prstGeom prst="rect">
            <a:avLst/>
          </a:prstGeom>
        </p:spPr>
      </p:pic>
    </p:spTree>
    <p:extLst>
      <p:ext uri="{BB962C8B-B14F-4D97-AF65-F5344CB8AC3E}">
        <p14:creationId xmlns:p14="http://schemas.microsoft.com/office/powerpoint/2010/main" val="238593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4"/>
            </a:pPr>
            <a:r>
              <a:rPr lang="en-US" sz="1400" b="1" dirty="0"/>
              <a:t>Top 5 Cities with Events Scatter Plot:</a:t>
            </a:r>
          </a:p>
          <a:p>
            <a:pPr marL="1054100" lvl="1" indent="-457200">
              <a:buFont typeface="+mj-lt"/>
              <a:buAutoNum type="arabicPeriod" startAt="4"/>
            </a:pPr>
            <a:endParaRPr lang="en-US" sz="1600" b="1" dirty="0"/>
          </a:p>
          <a:p>
            <a:pPr marL="1054100" lvl="1" indent="-457200">
              <a:buFont typeface="Arial" panose="020B0604020202020204" pitchFamily="34" charset="0"/>
              <a:buChar char="•"/>
            </a:pPr>
            <a:r>
              <a:rPr lang="en-US" sz="1200" dirty="0"/>
              <a:t>Purpose: To focus on urban centers with a high frequency of events.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By pinpointing where significant events occur, particularly in urban settings, this plot provides insights into geographic and possibly urban-specific challenges (like dense traffic or complex intersections).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City-specific strategies, including collaboration with local traffic management authorities, could be developed to address unique challenges faced in these areas.</a:t>
            </a:r>
          </a:p>
        </p:txBody>
      </p:sp>
    </p:spTree>
    <p:extLst>
      <p:ext uri="{BB962C8B-B14F-4D97-AF65-F5344CB8AC3E}">
        <p14:creationId xmlns:p14="http://schemas.microsoft.com/office/powerpoint/2010/main" val="64206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7" name="Picture 6">
            <a:extLst>
              <a:ext uri="{FF2B5EF4-FFF2-40B4-BE49-F238E27FC236}">
                <a16:creationId xmlns:a16="http://schemas.microsoft.com/office/drawing/2014/main" id="{2234E8A4-A070-6606-37B7-01CA651C3A83}"/>
              </a:ext>
            </a:extLst>
          </p:cNvPr>
          <p:cNvPicPr>
            <a:picLocks noChangeAspect="1"/>
          </p:cNvPicPr>
          <p:nvPr/>
        </p:nvPicPr>
        <p:blipFill>
          <a:blip r:embed="rId2"/>
          <a:stretch>
            <a:fillRect/>
          </a:stretch>
        </p:blipFill>
        <p:spPr>
          <a:xfrm>
            <a:off x="1219810" y="1298448"/>
            <a:ext cx="6108192" cy="2833696"/>
          </a:xfrm>
          <a:prstGeom prst="rect">
            <a:avLst/>
          </a:prstGeom>
        </p:spPr>
      </p:pic>
    </p:spTree>
    <p:extLst>
      <p:ext uri="{BB962C8B-B14F-4D97-AF65-F5344CB8AC3E}">
        <p14:creationId xmlns:p14="http://schemas.microsoft.com/office/powerpoint/2010/main" val="3610347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18277"/>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55956" y="943661"/>
            <a:ext cx="6953098" cy="3043123"/>
          </a:xfrm>
        </p:spPr>
        <p:txBody>
          <a:bodyPr/>
          <a:lstStyle/>
          <a:p>
            <a:pPr marL="1054100" lvl="1" indent="-457200">
              <a:buFont typeface="Courier New" panose="02070309020205020404" pitchFamily="49" charset="0"/>
              <a:buChar char="o"/>
            </a:pPr>
            <a:endParaRPr lang="en-US" sz="1200" dirty="0"/>
          </a:p>
          <a:p>
            <a:pPr marL="1054100" lvl="1" indent="-457200">
              <a:buFont typeface="+mj-lt"/>
              <a:buAutoNum type="arabicPeriod" startAt="5"/>
            </a:pPr>
            <a:r>
              <a:rPr lang="en-US" sz="1400" b="1" dirty="0"/>
              <a:t>Top 5 Risky Drivers Line Plot:</a:t>
            </a:r>
          </a:p>
          <a:p>
            <a:pPr marL="1054100" lvl="1" indent="-457200">
              <a:buFont typeface="+mj-lt"/>
              <a:buAutoNum type="arabicPeriod" startAt="5"/>
            </a:pPr>
            <a:endParaRPr lang="en-US" sz="1600" b="1" dirty="0"/>
          </a:p>
          <a:p>
            <a:pPr marL="1054100" lvl="1" indent="-457200">
              <a:buFont typeface="Arial" panose="020B0604020202020204" pitchFamily="34" charset="0"/>
              <a:buChar char="•"/>
            </a:pPr>
            <a:r>
              <a:rPr lang="en-US" sz="1200" dirty="0"/>
              <a:t>Purpose: To rank drivers by their associated risk factors.</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Analysis: A line plot showing risk factors associated with individual drivers helps in quickly identifying those who may require immediate intervention due to their high-risk profile.</a:t>
            </a:r>
          </a:p>
          <a:p>
            <a:pPr marL="1054100" lvl="1" indent="-457200">
              <a:buFont typeface="Arial" panose="020B0604020202020204" pitchFamily="34" charset="0"/>
              <a:buChar char="•"/>
            </a:pPr>
            <a:endParaRPr lang="en-US" sz="1200" dirty="0"/>
          </a:p>
          <a:p>
            <a:pPr marL="1054100" lvl="1" indent="-457200">
              <a:buFont typeface="Arial" panose="020B0604020202020204" pitchFamily="34" charset="0"/>
              <a:buChar char="•"/>
            </a:pPr>
            <a:r>
              <a:rPr lang="en-US" sz="1200" dirty="0"/>
              <a:t>Conclusion: Prioritizing interventions for these drivers could include advanced driving courses, more frequent vehicle inspections, or even behavioral counseling if needed.</a:t>
            </a:r>
          </a:p>
        </p:txBody>
      </p:sp>
    </p:spTree>
    <p:extLst>
      <p:ext uri="{BB962C8B-B14F-4D97-AF65-F5344CB8AC3E}">
        <p14:creationId xmlns:p14="http://schemas.microsoft.com/office/powerpoint/2010/main" val="1539300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Discussion on the Results</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5" name="Picture 4">
            <a:extLst>
              <a:ext uri="{FF2B5EF4-FFF2-40B4-BE49-F238E27FC236}">
                <a16:creationId xmlns:a16="http://schemas.microsoft.com/office/drawing/2014/main" id="{D920277B-9DD8-D1C1-3793-0B4C8C4C37E7}"/>
              </a:ext>
            </a:extLst>
          </p:cNvPr>
          <p:cNvPicPr>
            <a:picLocks noChangeAspect="1"/>
          </p:cNvPicPr>
          <p:nvPr/>
        </p:nvPicPr>
        <p:blipFill>
          <a:blip r:embed="rId2"/>
          <a:stretch>
            <a:fillRect/>
          </a:stretch>
        </p:blipFill>
        <p:spPr>
          <a:xfrm>
            <a:off x="999439" y="1210665"/>
            <a:ext cx="6212434" cy="3007486"/>
          </a:xfrm>
          <a:prstGeom prst="rect">
            <a:avLst/>
          </a:prstGeom>
        </p:spPr>
      </p:pic>
    </p:spTree>
    <p:extLst>
      <p:ext uri="{BB962C8B-B14F-4D97-AF65-F5344CB8AC3E}">
        <p14:creationId xmlns:p14="http://schemas.microsoft.com/office/powerpoint/2010/main" val="197996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365760"/>
            <a:ext cx="5376672" cy="557784"/>
          </a:xfrm>
        </p:spPr>
        <p:txBody>
          <a:bodyPr/>
          <a:lstStyle/>
          <a:p>
            <a:pPr algn="ctr"/>
            <a:r>
              <a:rPr lang="en-US" sz="2800" b="1" dirty="0">
                <a:latin typeface="+mj-lt"/>
              </a:rPr>
              <a:t>Driver risk factor prediction</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612648" y="1252728"/>
            <a:ext cx="6986016" cy="3227832"/>
          </a:xfrm>
        </p:spPr>
        <p:txBody>
          <a:bodyPr/>
          <a:lstStyle/>
          <a:p>
            <a:pPr marL="596900" lvl="1" indent="0"/>
            <a:r>
              <a:rPr lang="en-US" sz="1400" b="1" dirty="0"/>
              <a:t>Objective:</a:t>
            </a:r>
            <a:endParaRPr lang="en-US" sz="1200" dirty="0"/>
          </a:p>
          <a:p>
            <a:pPr marL="768350" lvl="1" indent="-171450">
              <a:buFont typeface="Arial" panose="020B0604020202020204" pitchFamily="34" charset="0"/>
              <a:buChar char="•"/>
            </a:pPr>
            <a:r>
              <a:rPr lang="en-US" sz="1200" dirty="0"/>
              <a:t>Utilize machine learning to predict risk factors for truck drivers based on driving behavior and historical data.</a:t>
            </a:r>
          </a:p>
          <a:p>
            <a:pPr marL="768350" lvl="1" indent="-171450">
              <a:buFont typeface="Arial" panose="020B0604020202020204" pitchFamily="34" charset="0"/>
              <a:buChar char="•"/>
            </a:pPr>
            <a:endParaRPr lang="en-US" sz="1200" dirty="0"/>
          </a:p>
          <a:p>
            <a:pPr marL="596900" lvl="1" indent="0"/>
            <a:r>
              <a:rPr lang="en-US" sz="1400" b="1" dirty="0"/>
              <a:t>Data Sources:</a:t>
            </a:r>
          </a:p>
          <a:p>
            <a:pPr marL="768350" lvl="1" indent="-171450">
              <a:buFont typeface="Arial" panose="020B0604020202020204" pitchFamily="34" charset="0"/>
              <a:buChar char="•"/>
            </a:pPr>
            <a:r>
              <a:rPr lang="en-US" sz="1200" dirty="0"/>
              <a:t>Historical truck logs detailing monthly mileage and gas usage.</a:t>
            </a:r>
          </a:p>
          <a:p>
            <a:pPr marL="768350" lvl="1" indent="-171450">
              <a:buFont typeface="Arial" panose="020B0604020202020204" pitchFamily="34" charset="0"/>
              <a:buChar char="•"/>
            </a:pPr>
            <a:r>
              <a:rPr lang="en-US" sz="1200" dirty="0"/>
              <a:t>Event data from geolocation tracking capturing non-normal driving events.</a:t>
            </a:r>
          </a:p>
          <a:p>
            <a:pPr marL="768350" lvl="1" indent="-171450">
              <a:buFont typeface="Arial" panose="020B0604020202020204" pitchFamily="34" charset="0"/>
              <a:buChar char="•"/>
            </a:pPr>
            <a:endParaRPr lang="en-US" sz="1200" dirty="0"/>
          </a:p>
          <a:p>
            <a:pPr marL="596900" lvl="1" indent="0"/>
            <a:r>
              <a:rPr lang="en-US" sz="1400" b="1" dirty="0"/>
              <a:t>Approach</a:t>
            </a:r>
            <a:r>
              <a:rPr lang="en-US" sz="1400" dirty="0"/>
              <a:t>:</a:t>
            </a:r>
            <a:endParaRPr lang="en-US" sz="1200" dirty="0"/>
          </a:p>
          <a:p>
            <a:pPr marL="768350" lvl="1" indent="-171450">
              <a:buFont typeface="Arial" panose="020B0604020202020204" pitchFamily="34" charset="0"/>
              <a:buChar char="•"/>
            </a:pPr>
            <a:r>
              <a:rPr lang="en-US" sz="1200" dirty="0"/>
              <a:t>Integration and cleaning of truck and geolocation data to compute total miles and adverse driving events for each driver.</a:t>
            </a:r>
          </a:p>
          <a:p>
            <a:pPr marL="768350" lvl="1" indent="-171450">
              <a:buFont typeface="Arial" panose="020B0604020202020204" pitchFamily="34" charset="0"/>
              <a:buChar char="•"/>
            </a:pPr>
            <a:r>
              <a:rPr lang="en-US" sz="1200" dirty="0"/>
              <a:t>Calculation of risk factors as adverse events per million miles.</a:t>
            </a:r>
          </a:p>
          <a:p>
            <a:pPr marL="768350" lvl="1" indent="-171450">
              <a:buFont typeface="Arial" panose="020B0604020202020204" pitchFamily="34" charset="0"/>
              <a:buChar char="•"/>
            </a:pPr>
            <a:endParaRPr lang="en-US" sz="1200" dirty="0"/>
          </a:p>
          <a:p>
            <a:pPr marL="596900" lvl="1" indent="0"/>
            <a:r>
              <a:rPr lang="en-US" sz="1400" b="1" dirty="0"/>
              <a:t>Modeling Technique:</a:t>
            </a:r>
            <a:endParaRPr lang="en-US" sz="1200" dirty="0"/>
          </a:p>
          <a:p>
            <a:pPr marL="768350" lvl="1" indent="-171450">
              <a:buFont typeface="Arial" panose="020B0604020202020204" pitchFamily="34" charset="0"/>
              <a:buChar char="•"/>
            </a:pPr>
            <a:r>
              <a:rPr lang="en-US" sz="1200" dirty="0"/>
              <a:t>Linear Regression used to model the relationship between driving behaviors (miles and events) and risk factors.</a:t>
            </a:r>
          </a:p>
        </p:txBody>
      </p:sp>
    </p:spTree>
    <p:extLst>
      <p:ext uri="{BB962C8B-B14F-4D97-AF65-F5344CB8AC3E}">
        <p14:creationId xmlns:p14="http://schemas.microsoft.com/office/powerpoint/2010/main" val="144412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329184"/>
            <a:ext cx="5376672" cy="539496"/>
          </a:xfrm>
        </p:spPr>
        <p:txBody>
          <a:bodyPr/>
          <a:lstStyle/>
          <a:p>
            <a:pPr algn="ctr"/>
            <a:r>
              <a:rPr lang="en-US" sz="2800" b="1" dirty="0">
                <a:latin typeface="+mj-lt"/>
              </a:rPr>
              <a:t>Driver risk factor prediction</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612648" y="1335024"/>
            <a:ext cx="6986016" cy="3145536"/>
          </a:xfrm>
        </p:spPr>
        <p:txBody>
          <a:bodyPr/>
          <a:lstStyle/>
          <a:p>
            <a:pPr marL="596900" lvl="1" indent="0"/>
            <a:r>
              <a:rPr lang="en-US" sz="1400" b="1" dirty="0"/>
              <a:t>Model Insights:</a:t>
            </a:r>
          </a:p>
          <a:p>
            <a:pPr marL="768350" lvl="1" indent="-171450">
              <a:buFont typeface="Arial" panose="020B0604020202020204" pitchFamily="34" charset="0"/>
              <a:buChar char="•"/>
            </a:pPr>
            <a:r>
              <a:rPr lang="en-US" sz="1200" dirty="0"/>
              <a:t>Key predictors of risk include the frequency of non-normal events and total mileage.</a:t>
            </a:r>
          </a:p>
          <a:p>
            <a:pPr marL="596900" lvl="1" indent="0"/>
            <a:r>
              <a:rPr lang="en-US" sz="1200" dirty="0"/>
              <a:t>Higher event counts significantly correlate with increased risk factors.</a:t>
            </a:r>
          </a:p>
          <a:p>
            <a:pPr marL="596900" lvl="1" indent="0"/>
            <a:endParaRPr lang="en-US" sz="1400" b="1" dirty="0"/>
          </a:p>
          <a:p>
            <a:pPr marL="596900" lvl="1" indent="0"/>
            <a:r>
              <a:rPr lang="en-US" sz="1400" b="1" dirty="0"/>
              <a:t>Implications:</a:t>
            </a:r>
          </a:p>
          <a:p>
            <a:pPr marL="768350" lvl="1" indent="-171450">
              <a:buFont typeface="Arial" panose="020B0604020202020204" pitchFamily="34" charset="0"/>
              <a:buChar char="•"/>
            </a:pPr>
            <a:r>
              <a:rPr lang="en-US" sz="1200" dirty="0"/>
              <a:t>Predictions can guide targeted interventions for drivers at higher risk, potentially reducing accident rates and enhancing road safety.</a:t>
            </a:r>
          </a:p>
          <a:p>
            <a:pPr marL="768350" lvl="1" indent="-171450">
              <a:buFont typeface="Arial" panose="020B0604020202020204" pitchFamily="34" charset="0"/>
              <a:buChar char="•"/>
            </a:pPr>
            <a:r>
              <a:rPr lang="en-US" sz="1200" dirty="0"/>
              <a:t>Data-driven insights can help refine driver training programs and operational protocols.</a:t>
            </a:r>
          </a:p>
          <a:p>
            <a:pPr marL="596900" lvl="1" indent="0"/>
            <a:endParaRPr lang="en-US" sz="1400" b="1" dirty="0"/>
          </a:p>
          <a:p>
            <a:pPr marL="596900" lvl="1" indent="0"/>
            <a:r>
              <a:rPr lang="en-US" sz="1400" b="1" dirty="0"/>
              <a:t>Future Directions:</a:t>
            </a:r>
            <a:endParaRPr lang="en-US" sz="1200" dirty="0"/>
          </a:p>
          <a:p>
            <a:pPr marL="768350" lvl="1" indent="-171450">
              <a:buFont typeface="Arial" panose="020B0604020202020204" pitchFamily="34" charset="0"/>
              <a:buChar char="•"/>
            </a:pPr>
            <a:r>
              <a:rPr lang="en-US" sz="1200" dirty="0"/>
              <a:t>Incorporation of additional data such as real-time traffic conditions and weather data to enhance prediction accuracy.</a:t>
            </a:r>
          </a:p>
        </p:txBody>
      </p:sp>
    </p:spTree>
    <p:extLst>
      <p:ext uri="{BB962C8B-B14F-4D97-AF65-F5344CB8AC3E}">
        <p14:creationId xmlns:p14="http://schemas.microsoft.com/office/powerpoint/2010/main" val="302236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596915"/>
          </a:xfrm>
        </p:spPr>
        <p:txBody>
          <a:bodyPr/>
          <a:lstStyle/>
          <a:p>
            <a:pPr algn="ctr"/>
            <a:r>
              <a:rPr lang="en-US" sz="2800" b="1" dirty="0">
                <a:latin typeface="+mj-lt"/>
              </a:rPr>
              <a:t>Driver risk factor prediction</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6" name="Picture 5">
            <a:extLst>
              <a:ext uri="{FF2B5EF4-FFF2-40B4-BE49-F238E27FC236}">
                <a16:creationId xmlns:a16="http://schemas.microsoft.com/office/drawing/2014/main" id="{26F9B3D7-4B9F-8BF7-5CA6-2D34176A8D32}"/>
              </a:ext>
            </a:extLst>
          </p:cNvPr>
          <p:cNvPicPr>
            <a:picLocks noChangeAspect="1"/>
          </p:cNvPicPr>
          <p:nvPr/>
        </p:nvPicPr>
        <p:blipFill>
          <a:blip r:embed="rId2"/>
          <a:stretch>
            <a:fillRect/>
          </a:stretch>
        </p:blipFill>
        <p:spPr>
          <a:xfrm>
            <a:off x="443484" y="1225296"/>
            <a:ext cx="7772400" cy="3519159"/>
          </a:xfrm>
          <a:prstGeom prst="rect">
            <a:avLst/>
          </a:prstGeom>
        </p:spPr>
      </p:pic>
    </p:spTree>
    <p:extLst>
      <p:ext uri="{BB962C8B-B14F-4D97-AF65-F5344CB8AC3E}">
        <p14:creationId xmlns:p14="http://schemas.microsoft.com/office/powerpoint/2010/main" val="384811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6"/>
            <a:ext cx="5376672" cy="577980"/>
          </a:xfrm>
        </p:spPr>
        <p:txBody>
          <a:bodyPr/>
          <a:lstStyle/>
          <a:p>
            <a:pPr algn="ctr"/>
            <a:r>
              <a:rPr lang="en-US" sz="2800" b="1" dirty="0">
                <a:latin typeface="+mj-lt"/>
              </a:rPr>
              <a:t>Conclusion</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942109"/>
            <a:ext cx="7306056" cy="3814618"/>
          </a:xfrm>
        </p:spPr>
        <p:txBody>
          <a:bodyPr/>
          <a:lstStyle/>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Efficiency Recognition: </a:t>
            </a:r>
            <a:r>
              <a:rPr lang="en-US" sz="1200" dirty="0"/>
              <a:t>The project figures out which truck drivers use less fuel while driving. This helps reward the best drivers and teaches the ones using more fuel how to improve, saving money on fuel costs.</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Safety Enhancements: </a:t>
            </a:r>
            <a:r>
              <a:rPr lang="en-US" sz="1200" dirty="0"/>
              <a:t>The study found that lane changing and following too closely are the most common risky behaviors. By training drivers specifically on these issues and monitoring them in real-time, these dangerous habits can be reduced, making the roads safer.</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r>
              <a:rPr lang="en-US" sz="1200" b="1" dirty="0"/>
              <a:t>Geographical Insights: </a:t>
            </a:r>
            <a:r>
              <a:rPr lang="en-US" sz="1200" dirty="0"/>
              <a:t>Risky driving happens more in cities due to busy streets and complicated routes. Working together with city traffic controllers to address these specific challenges can help reduce accidents and improve safety.</a:t>
            </a:r>
          </a:p>
          <a:p>
            <a:pPr marL="1054100" lvl="1" indent="-457200">
              <a:buFont typeface="Courier New" panose="02070309020205020404" pitchFamily="49" charset="0"/>
              <a:buChar char="o"/>
            </a:pPr>
            <a:endParaRPr lang="en-US" sz="1200" b="1" dirty="0"/>
          </a:p>
          <a:p>
            <a:pPr marL="1054100" lvl="1" indent="-457200">
              <a:buFont typeface="Courier New" panose="02070309020205020404" pitchFamily="49" charset="0"/>
              <a:buChar char="o"/>
            </a:pPr>
            <a:r>
              <a:rPr lang="en-US" sz="1200" b="1" dirty="0"/>
              <a:t>Risk Management: </a:t>
            </a:r>
            <a:r>
              <a:rPr lang="en-US" sz="1200" dirty="0"/>
              <a:t>By figuring out which drivers are more likely to be involved in accidents (high 'Risk Factor'), specific actions like extra training or more frequent car checks can be taken to help these drivers be safer.</a:t>
            </a:r>
          </a:p>
        </p:txBody>
      </p:sp>
    </p:spTree>
    <p:extLst>
      <p:ext uri="{BB962C8B-B14F-4D97-AF65-F5344CB8AC3E}">
        <p14:creationId xmlns:p14="http://schemas.microsoft.com/office/powerpoint/2010/main" val="2788793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E6F94-AEDA-101F-10FE-491F40276170}"/>
              </a:ext>
            </a:extLst>
          </p:cNvPr>
          <p:cNvSpPr>
            <a:spLocks noGrp="1"/>
          </p:cNvSpPr>
          <p:nvPr>
            <p:ph type="title" idx="2"/>
          </p:nvPr>
        </p:nvSpPr>
        <p:spPr>
          <a:xfrm>
            <a:off x="1298448" y="1892808"/>
            <a:ext cx="6300216" cy="1307592"/>
          </a:xfrm>
        </p:spPr>
        <p:txBody>
          <a:bodyPr/>
          <a:lstStyle/>
          <a:p>
            <a:pPr algn="ctr"/>
            <a:r>
              <a:rPr lang="en-US" dirty="0"/>
              <a:t>Thank You</a:t>
            </a:r>
          </a:p>
        </p:txBody>
      </p:sp>
    </p:spTree>
    <p:extLst>
      <p:ext uri="{BB962C8B-B14F-4D97-AF65-F5344CB8AC3E}">
        <p14:creationId xmlns:p14="http://schemas.microsoft.com/office/powerpoint/2010/main" val="413582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3"/>
          <p:cNvSpPr/>
          <p:nvPr/>
        </p:nvSpPr>
        <p:spPr>
          <a:xfrm>
            <a:off x="549863" y="1302827"/>
            <a:ext cx="1658100" cy="1658100"/>
          </a:xfrm>
          <a:prstGeom prst="ellipse">
            <a:avLst/>
          </a:prstGeom>
          <a:solidFill>
            <a:srgbClr val="4AAF9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7" name="Google Shape;847;p43"/>
          <p:cNvSpPr txBox="1">
            <a:spLocks noGrp="1"/>
          </p:cNvSpPr>
          <p:nvPr>
            <p:ph type="title"/>
          </p:nvPr>
        </p:nvSpPr>
        <p:spPr>
          <a:xfrm>
            <a:off x="3130906" y="884927"/>
            <a:ext cx="4031436" cy="676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100"/>
              <a:buNone/>
            </a:pPr>
            <a:r>
              <a:rPr lang="en-GB" sz="2700" b="1" dirty="0">
                <a:latin typeface="Arial"/>
                <a:ea typeface="Arial"/>
                <a:cs typeface="Arial"/>
                <a:sym typeface="Arial"/>
              </a:rPr>
              <a:t>Problem Statement</a:t>
            </a:r>
            <a:endParaRPr sz="2700" b="1" dirty="0">
              <a:latin typeface="Arial"/>
              <a:ea typeface="Arial"/>
              <a:cs typeface="Arial"/>
              <a:sym typeface="Arial"/>
            </a:endParaRPr>
          </a:p>
        </p:txBody>
      </p:sp>
      <p:sp>
        <p:nvSpPr>
          <p:cNvPr id="848" name="Google Shape;848;p43"/>
          <p:cNvSpPr txBox="1">
            <a:spLocks noGrp="1"/>
          </p:cNvSpPr>
          <p:nvPr>
            <p:ph type="body" idx="1"/>
          </p:nvPr>
        </p:nvSpPr>
        <p:spPr>
          <a:xfrm>
            <a:off x="2782811" y="1666681"/>
            <a:ext cx="6191839" cy="2995564"/>
          </a:xfrm>
          <a:prstGeom prst="rect">
            <a:avLst/>
          </a:prstGeom>
          <a:noFill/>
          <a:ln>
            <a:noFill/>
          </a:ln>
        </p:spPr>
        <p:txBody>
          <a:bodyPr spcFirstLastPara="1" wrap="square" lIns="91425" tIns="91425" rIns="91425" bIns="91425" anchor="t" anchorCtr="0">
            <a:noAutofit/>
          </a:bodyPr>
          <a:lstStyle/>
          <a:p>
            <a:pPr marL="285750" indent="-285750">
              <a:spcAft>
                <a:spcPts val="1600"/>
              </a:spcAft>
              <a:buFont typeface="Courier New" panose="02070309020205020404" pitchFamily="49" charset="0"/>
              <a:buChar char="o"/>
            </a:pPr>
            <a:r>
              <a:rPr lang="en-GB" sz="1600" dirty="0">
                <a:latin typeface="Arial"/>
                <a:ea typeface="Arial"/>
                <a:cs typeface="Arial"/>
                <a:sym typeface="Arial"/>
              </a:rPr>
              <a:t>Challenges in effectively ensuring and enforcing compliance among all drivers within the fleet poses a significant threat to the company's operational efficiency, financial stability, and overall reputation. </a:t>
            </a:r>
            <a:endParaRPr sz="1600" dirty="0"/>
          </a:p>
        </p:txBody>
      </p:sp>
      <p:grpSp>
        <p:nvGrpSpPr>
          <p:cNvPr id="849" name="Google Shape;849;p43"/>
          <p:cNvGrpSpPr/>
          <p:nvPr/>
        </p:nvGrpSpPr>
        <p:grpSpPr>
          <a:xfrm>
            <a:off x="668198" y="1785600"/>
            <a:ext cx="1421430" cy="692554"/>
            <a:chOff x="238125" y="1117225"/>
            <a:chExt cx="7139275" cy="3478425"/>
          </a:xfrm>
        </p:grpSpPr>
        <p:sp>
          <p:nvSpPr>
            <p:cNvPr id="850" name="Google Shape;850;p43"/>
            <p:cNvSpPr/>
            <p:nvPr/>
          </p:nvSpPr>
          <p:spPr>
            <a:xfrm>
              <a:off x="948075" y="3675950"/>
              <a:ext cx="952175" cy="919700"/>
            </a:xfrm>
            <a:custGeom>
              <a:avLst/>
              <a:gdLst/>
              <a:ahLst/>
              <a:cxnLst/>
              <a:rect l="l" t="t" r="r" b="b"/>
              <a:pathLst>
                <a:path w="38087" h="36788" extrusionOk="0">
                  <a:moveTo>
                    <a:pt x="19165" y="0"/>
                  </a:moveTo>
                  <a:cubicBezTo>
                    <a:pt x="18895" y="0"/>
                    <a:pt x="18624" y="6"/>
                    <a:pt x="18351" y="17"/>
                  </a:cubicBezTo>
                  <a:cubicBezTo>
                    <a:pt x="7945" y="478"/>
                    <a:pt x="0" y="9167"/>
                    <a:pt x="538" y="19316"/>
                  </a:cubicBezTo>
                  <a:cubicBezTo>
                    <a:pt x="1062" y="29169"/>
                    <a:pt x="9305" y="36788"/>
                    <a:pt x="19125" y="36788"/>
                  </a:cubicBezTo>
                  <a:cubicBezTo>
                    <a:pt x="19396" y="36788"/>
                    <a:pt x="19667" y="36782"/>
                    <a:pt x="19940" y="36770"/>
                  </a:cubicBezTo>
                  <a:cubicBezTo>
                    <a:pt x="30090" y="36335"/>
                    <a:pt x="38086" y="27851"/>
                    <a:pt x="37753" y="17702"/>
                  </a:cubicBezTo>
                  <a:cubicBezTo>
                    <a:pt x="37454" y="7818"/>
                    <a:pt x="29206" y="0"/>
                    <a:pt x="191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a:off x="5032225" y="3675950"/>
              <a:ext cx="952175" cy="919700"/>
            </a:xfrm>
            <a:custGeom>
              <a:avLst/>
              <a:gdLst/>
              <a:ahLst/>
              <a:cxnLst/>
              <a:rect l="l" t="t" r="r" b="b"/>
              <a:pathLst>
                <a:path w="38087" h="36788" extrusionOk="0">
                  <a:moveTo>
                    <a:pt x="19189" y="0"/>
                  </a:moveTo>
                  <a:cubicBezTo>
                    <a:pt x="18919" y="0"/>
                    <a:pt x="18649" y="6"/>
                    <a:pt x="18377" y="17"/>
                  </a:cubicBezTo>
                  <a:cubicBezTo>
                    <a:pt x="7971" y="478"/>
                    <a:pt x="0" y="9167"/>
                    <a:pt x="564" y="19316"/>
                  </a:cubicBezTo>
                  <a:cubicBezTo>
                    <a:pt x="1088" y="29169"/>
                    <a:pt x="9331" y="36788"/>
                    <a:pt x="19127" y="36788"/>
                  </a:cubicBezTo>
                  <a:cubicBezTo>
                    <a:pt x="19397" y="36788"/>
                    <a:pt x="19668" y="36782"/>
                    <a:pt x="19941" y="36770"/>
                  </a:cubicBezTo>
                  <a:cubicBezTo>
                    <a:pt x="30116" y="36335"/>
                    <a:pt x="38087" y="27851"/>
                    <a:pt x="37779" y="17702"/>
                  </a:cubicBezTo>
                  <a:cubicBezTo>
                    <a:pt x="37455" y="7818"/>
                    <a:pt x="29206" y="0"/>
                    <a:pt x="1918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2" name="Google Shape;852;p43"/>
            <p:cNvSpPr/>
            <p:nvPr/>
          </p:nvSpPr>
          <p:spPr>
            <a:xfrm>
              <a:off x="2870325" y="1117225"/>
              <a:ext cx="4507075" cy="2190100"/>
            </a:xfrm>
            <a:custGeom>
              <a:avLst/>
              <a:gdLst/>
              <a:ahLst/>
              <a:cxnLst/>
              <a:rect l="l" t="t" r="r" b="b"/>
              <a:pathLst>
                <a:path w="180283" h="87604" extrusionOk="0">
                  <a:moveTo>
                    <a:pt x="5024" y="0"/>
                  </a:moveTo>
                  <a:lnTo>
                    <a:pt x="821" y="85194"/>
                  </a:lnTo>
                  <a:lnTo>
                    <a:pt x="0" y="87603"/>
                  </a:lnTo>
                  <a:lnTo>
                    <a:pt x="140761" y="87603"/>
                  </a:lnTo>
                  <a:lnTo>
                    <a:pt x="147322" y="73097"/>
                  </a:lnTo>
                  <a:lnTo>
                    <a:pt x="12303" y="73097"/>
                  </a:lnTo>
                  <a:lnTo>
                    <a:pt x="20863" y="62383"/>
                  </a:lnTo>
                  <a:lnTo>
                    <a:pt x="152166" y="62383"/>
                  </a:lnTo>
                  <a:lnTo>
                    <a:pt x="158728" y="47877"/>
                  </a:lnTo>
                  <a:lnTo>
                    <a:pt x="32474" y="47877"/>
                  </a:lnTo>
                  <a:lnTo>
                    <a:pt x="41009" y="37163"/>
                  </a:lnTo>
                  <a:lnTo>
                    <a:pt x="163546" y="37163"/>
                  </a:lnTo>
                  <a:lnTo>
                    <a:pt x="170107" y="22657"/>
                  </a:lnTo>
                  <a:lnTo>
                    <a:pt x="52619" y="22657"/>
                  </a:lnTo>
                  <a:lnTo>
                    <a:pt x="59565" y="13943"/>
                  </a:lnTo>
                  <a:lnTo>
                    <a:pt x="174157" y="13943"/>
                  </a:lnTo>
                  <a:lnTo>
                    <a:pt x="18028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3" name="Google Shape;853;p43"/>
            <p:cNvSpPr/>
            <p:nvPr/>
          </p:nvSpPr>
          <p:spPr>
            <a:xfrm>
              <a:off x="238125" y="1683625"/>
              <a:ext cx="2751400" cy="2533550"/>
            </a:xfrm>
            <a:custGeom>
              <a:avLst/>
              <a:gdLst/>
              <a:ahLst/>
              <a:cxnLst/>
              <a:rect l="l" t="t" r="r" b="b"/>
              <a:pathLst>
                <a:path w="110056" h="101342" extrusionOk="0">
                  <a:moveTo>
                    <a:pt x="78276" y="7305"/>
                  </a:moveTo>
                  <a:cubicBezTo>
                    <a:pt x="78301" y="7305"/>
                    <a:pt x="78326" y="7305"/>
                    <a:pt x="78351" y="7305"/>
                  </a:cubicBezTo>
                  <a:lnTo>
                    <a:pt x="96831" y="7921"/>
                  </a:lnTo>
                  <a:cubicBezTo>
                    <a:pt x="99599" y="7997"/>
                    <a:pt x="101726" y="10355"/>
                    <a:pt x="101572" y="13098"/>
                  </a:cubicBezTo>
                  <a:lnTo>
                    <a:pt x="99599" y="43777"/>
                  </a:lnTo>
                  <a:cubicBezTo>
                    <a:pt x="99447" y="46358"/>
                    <a:pt x="97296" y="48340"/>
                    <a:pt x="94725" y="48340"/>
                  </a:cubicBezTo>
                  <a:cubicBezTo>
                    <a:pt x="94692" y="48340"/>
                    <a:pt x="94659" y="48340"/>
                    <a:pt x="94626" y="48339"/>
                  </a:cubicBezTo>
                  <a:lnTo>
                    <a:pt x="57027" y="47442"/>
                  </a:lnTo>
                  <a:cubicBezTo>
                    <a:pt x="53208" y="47339"/>
                    <a:pt x="50978" y="43059"/>
                    <a:pt x="53080" y="39881"/>
                  </a:cubicBezTo>
                  <a:lnTo>
                    <a:pt x="72610" y="10381"/>
                  </a:lnTo>
                  <a:cubicBezTo>
                    <a:pt x="73878" y="8454"/>
                    <a:pt x="75998" y="7305"/>
                    <a:pt x="78276" y="7305"/>
                  </a:cubicBezTo>
                  <a:close/>
                  <a:moveTo>
                    <a:pt x="73209" y="0"/>
                  </a:moveTo>
                  <a:cubicBezTo>
                    <a:pt x="71192" y="0"/>
                    <a:pt x="69257" y="818"/>
                    <a:pt x="67869" y="2282"/>
                  </a:cubicBezTo>
                  <a:lnTo>
                    <a:pt x="34959" y="47750"/>
                  </a:lnTo>
                  <a:lnTo>
                    <a:pt x="23657" y="47647"/>
                  </a:lnTo>
                  <a:cubicBezTo>
                    <a:pt x="23594" y="47646"/>
                    <a:pt x="23531" y="47646"/>
                    <a:pt x="23468" y="47646"/>
                  </a:cubicBezTo>
                  <a:cubicBezTo>
                    <a:pt x="12399" y="47646"/>
                    <a:pt x="2841" y="56604"/>
                    <a:pt x="2127" y="67715"/>
                  </a:cubicBezTo>
                  <a:lnTo>
                    <a:pt x="0" y="101342"/>
                  </a:lnTo>
                  <a:lnTo>
                    <a:pt x="16198" y="101342"/>
                  </a:lnTo>
                  <a:lnTo>
                    <a:pt x="15506" y="98087"/>
                  </a:lnTo>
                  <a:cubicBezTo>
                    <a:pt x="15506" y="79787"/>
                    <a:pt x="30346" y="64947"/>
                    <a:pt x="48646" y="64947"/>
                  </a:cubicBezTo>
                  <a:lnTo>
                    <a:pt x="106006" y="64947"/>
                  </a:lnTo>
                  <a:lnTo>
                    <a:pt x="110056" y="1411"/>
                  </a:lnTo>
                  <a:cubicBezTo>
                    <a:pt x="109441" y="1180"/>
                    <a:pt x="108800" y="1052"/>
                    <a:pt x="108159" y="1026"/>
                  </a:cubicBezTo>
                  <a:lnTo>
                    <a:pt x="73302" y="1"/>
                  </a:lnTo>
                  <a:cubicBezTo>
                    <a:pt x="73271" y="1"/>
                    <a:pt x="73240" y="0"/>
                    <a:pt x="7320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2393600" y="4051850"/>
              <a:ext cx="2318275" cy="167900"/>
            </a:xfrm>
            <a:custGeom>
              <a:avLst/>
              <a:gdLst/>
              <a:ahLst/>
              <a:cxnLst/>
              <a:rect l="l" t="t" r="r" b="b"/>
              <a:pathLst>
                <a:path w="92731" h="6716" extrusionOk="0">
                  <a:moveTo>
                    <a:pt x="1" y="0"/>
                  </a:moveTo>
                  <a:lnTo>
                    <a:pt x="1" y="6715"/>
                  </a:lnTo>
                  <a:lnTo>
                    <a:pt x="92730" y="6715"/>
                  </a:lnTo>
                  <a:lnTo>
                    <a:pt x="927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2142425" y="3592425"/>
              <a:ext cx="2825100" cy="167900"/>
            </a:xfrm>
            <a:custGeom>
              <a:avLst/>
              <a:gdLst/>
              <a:ahLst/>
              <a:cxnLst/>
              <a:rect l="l" t="t" r="r" b="b"/>
              <a:pathLst>
                <a:path w="113004" h="6716" extrusionOk="0">
                  <a:moveTo>
                    <a:pt x="1" y="1"/>
                  </a:moveTo>
                  <a:lnTo>
                    <a:pt x="1" y="6716"/>
                  </a:lnTo>
                  <a:lnTo>
                    <a:pt x="113004" y="6716"/>
                  </a:lnTo>
                  <a:lnTo>
                    <a:pt x="1130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856" name="Google Shape;856;p43"/>
          <p:cNvSpPr txBox="1">
            <a:spLocks noGrp="1"/>
          </p:cNvSpPr>
          <p:nvPr>
            <p:ph type="title"/>
          </p:nvPr>
        </p:nvSpPr>
        <p:spPr>
          <a:xfrm>
            <a:off x="350889" y="3114384"/>
            <a:ext cx="2157600" cy="51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100"/>
              <a:buNone/>
            </a:pPr>
            <a:r>
              <a:rPr lang="en-GB" sz="2800" b="1" dirty="0">
                <a:solidFill>
                  <a:schemeClr val="accent2"/>
                </a:solidFill>
                <a:latin typeface="Arial"/>
                <a:ea typeface="Arial"/>
                <a:cs typeface="Arial"/>
                <a:sym typeface="Arial"/>
              </a:rPr>
              <a:t>TRUCKING</a:t>
            </a:r>
            <a:endParaRPr sz="2800" b="1" dirty="0">
              <a:solidFill>
                <a:schemeClr val="accent2"/>
              </a:solidFill>
              <a:latin typeface="Arial"/>
              <a:ea typeface="Arial"/>
              <a:cs typeface="Arial"/>
              <a:sym typeface="Arial"/>
            </a:endParaRPr>
          </a:p>
        </p:txBody>
      </p:sp>
      <p:sp>
        <p:nvSpPr>
          <p:cNvPr id="857" name="Google Shape;857;p43"/>
          <p:cNvSpPr txBox="1">
            <a:spLocks noGrp="1"/>
          </p:cNvSpPr>
          <p:nvPr>
            <p:ph type="body" idx="1"/>
          </p:nvPr>
        </p:nvSpPr>
        <p:spPr>
          <a:xfrm>
            <a:off x="350889" y="3587257"/>
            <a:ext cx="2157600" cy="39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sz="1500">
                <a:latin typeface="Arial"/>
                <a:ea typeface="Arial"/>
                <a:cs typeface="Arial"/>
                <a:sym typeface="Arial"/>
              </a:rPr>
              <a:t>C O M P A N Y</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4"/>
          <p:cNvSpPr/>
          <p:nvPr/>
        </p:nvSpPr>
        <p:spPr>
          <a:xfrm>
            <a:off x="549863" y="1220604"/>
            <a:ext cx="1658100" cy="1658100"/>
          </a:xfrm>
          <a:prstGeom prst="ellipse">
            <a:avLst/>
          </a:prstGeom>
          <a:solidFill>
            <a:srgbClr val="4AAF9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3" name="Google Shape;863;p44"/>
          <p:cNvSpPr txBox="1">
            <a:spLocks noGrp="1"/>
          </p:cNvSpPr>
          <p:nvPr>
            <p:ph type="title"/>
          </p:nvPr>
        </p:nvSpPr>
        <p:spPr>
          <a:xfrm>
            <a:off x="4290764" y="465827"/>
            <a:ext cx="3390900" cy="676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100"/>
              <a:buNone/>
            </a:pPr>
            <a:r>
              <a:rPr lang="en-GB" sz="2700" b="1" dirty="0">
                <a:latin typeface="Arial"/>
                <a:ea typeface="Arial"/>
                <a:cs typeface="Arial"/>
                <a:sym typeface="Arial"/>
              </a:rPr>
              <a:t>Objectives</a:t>
            </a:r>
            <a:endParaRPr sz="2700" b="1" dirty="0">
              <a:latin typeface="Arial"/>
              <a:ea typeface="Arial"/>
              <a:cs typeface="Arial"/>
              <a:sym typeface="Arial"/>
            </a:endParaRPr>
          </a:p>
        </p:txBody>
      </p:sp>
      <p:sp>
        <p:nvSpPr>
          <p:cNvPr id="864" name="Google Shape;864;p44"/>
          <p:cNvSpPr txBox="1">
            <a:spLocks noGrp="1"/>
          </p:cNvSpPr>
          <p:nvPr>
            <p:ph type="body" idx="1"/>
          </p:nvPr>
        </p:nvSpPr>
        <p:spPr>
          <a:xfrm>
            <a:off x="2486634" y="1126202"/>
            <a:ext cx="6191839" cy="2995564"/>
          </a:xfrm>
          <a:prstGeom prst="rect">
            <a:avLst/>
          </a:prstGeom>
          <a:noFill/>
          <a:ln>
            <a:noFill/>
          </a:ln>
        </p:spPr>
        <p:txBody>
          <a:bodyPr spcFirstLastPara="1" wrap="square" lIns="91425" tIns="91425" rIns="91425" bIns="91425" anchor="t" anchorCtr="0">
            <a:noAutofit/>
          </a:bodyPr>
          <a:lstStyle/>
          <a:p>
            <a:pPr marL="279400" lvl="0" indent="-292100" algn="l" rtl="0">
              <a:lnSpc>
                <a:spcPct val="100000"/>
              </a:lnSpc>
              <a:spcBef>
                <a:spcPts val="0"/>
              </a:spcBef>
              <a:spcAft>
                <a:spcPts val="0"/>
              </a:spcAft>
              <a:buSzPts val="1600"/>
              <a:buFont typeface="Courier New" panose="02070309020205020404" pitchFamily="49" charset="0"/>
              <a:buChar char="o"/>
            </a:pPr>
            <a:r>
              <a:rPr lang="en-GB" sz="1600" dirty="0">
                <a:latin typeface="Arial"/>
                <a:ea typeface="Arial"/>
                <a:cs typeface="Arial"/>
                <a:sym typeface="Arial"/>
              </a:rPr>
              <a:t>Implement measures to enhance driver safety, reduce accidents, and minimize associated costs such as insurance premiums and vehicle repairs.</a:t>
            </a:r>
            <a:endParaRPr sz="1600" dirty="0"/>
          </a:p>
          <a:p>
            <a:pPr marL="279400" lvl="0" indent="-292100" algn="l" rtl="0">
              <a:lnSpc>
                <a:spcPct val="100000"/>
              </a:lnSpc>
              <a:spcBef>
                <a:spcPts val="1600"/>
              </a:spcBef>
              <a:spcAft>
                <a:spcPts val="0"/>
              </a:spcAft>
              <a:buSzPts val="1600"/>
              <a:buFont typeface="Courier New" panose="02070309020205020404" pitchFamily="49" charset="0"/>
              <a:buChar char="o"/>
            </a:pPr>
            <a:r>
              <a:rPr lang="en-GB" sz="1600" dirty="0">
                <a:latin typeface="Arial"/>
                <a:ea typeface="Arial"/>
                <a:cs typeface="Arial"/>
                <a:sym typeface="Arial"/>
              </a:rPr>
              <a:t>Increase revenue generation and optimize cost-effective operations to enhance overall profitability in trucking operations</a:t>
            </a:r>
            <a:endParaRPr sz="1600" dirty="0"/>
          </a:p>
          <a:p>
            <a:pPr marL="279400" lvl="0" indent="-292100" algn="l" rtl="0">
              <a:lnSpc>
                <a:spcPct val="100000"/>
              </a:lnSpc>
              <a:spcBef>
                <a:spcPts val="1600"/>
              </a:spcBef>
              <a:spcAft>
                <a:spcPts val="0"/>
              </a:spcAft>
              <a:buSzPts val="1600"/>
              <a:buFont typeface="Courier New" panose="02070309020205020404" pitchFamily="49" charset="0"/>
              <a:buChar char="o"/>
            </a:pPr>
            <a:r>
              <a:rPr lang="en-GB" sz="1600" dirty="0">
                <a:latin typeface="Arial"/>
                <a:ea typeface="Arial"/>
                <a:cs typeface="Arial"/>
                <a:sym typeface="Arial"/>
              </a:rPr>
              <a:t>Streamline processes, improve resource utilization, and reduce downtime to enhance operational efficiency and minimize associated costs.</a:t>
            </a:r>
            <a:endParaRPr sz="1600" dirty="0"/>
          </a:p>
          <a:p>
            <a:pPr marL="0" lvl="0" indent="0" algn="l" rtl="0">
              <a:lnSpc>
                <a:spcPct val="100000"/>
              </a:lnSpc>
              <a:spcBef>
                <a:spcPts val="1600"/>
              </a:spcBef>
              <a:spcAft>
                <a:spcPts val="1600"/>
              </a:spcAft>
              <a:buSzPts val="1400"/>
              <a:buNone/>
            </a:pPr>
            <a:endParaRPr sz="1600" dirty="0">
              <a:latin typeface="Arial"/>
              <a:ea typeface="Arial"/>
              <a:cs typeface="Arial"/>
              <a:sym typeface="Arial"/>
            </a:endParaRPr>
          </a:p>
        </p:txBody>
      </p:sp>
      <p:grpSp>
        <p:nvGrpSpPr>
          <p:cNvPr id="865" name="Google Shape;865;p44"/>
          <p:cNvGrpSpPr/>
          <p:nvPr/>
        </p:nvGrpSpPr>
        <p:grpSpPr>
          <a:xfrm>
            <a:off x="708047" y="1703377"/>
            <a:ext cx="1421430" cy="692554"/>
            <a:chOff x="238125" y="1117225"/>
            <a:chExt cx="7139275" cy="3478425"/>
          </a:xfrm>
        </p:grpSpPr>
        <p:sp>
          <p:nvSpPr>
            <p:cNvPr id="866" name="Google Shape;866;p44"/>
            <p:cNvSpPr/>
            <p:nvPr/>
          </p:nvSpPr>
          <p:spPr>
            <a:xfrm>
              <a:off x="948075" y="3675950"/>
              <a:ext cx="952175" cy="919700"/>
            </a:xfrm>
            <a:custGeom>
              <a:avLst/>
              <a:gdLst/>
              <a:ahLst/>
              <a:cxnLst/>
              <a:rect l="l" t="t" r="r" b="b"/>
              <a:pathLst>
                <a:path w="38087" h="36788" extrusionOk="0">
                  <a:moveTo>
                    <a:pt x="19165" y="0"/>
                  </a:moveTo>
                  <a:cubicBezTo>
                    <a:pt x="18895" y="0"/>
                    <a:pt x="18624" y="6"/>
                    <a:pt x="18351" y="17"/>
                  </a:cubicBezTo>
                  <a:cubicBezTo>
                    <a:pt x="7945" y="478"/>
                    <a:pt x="0" y="9167"/>
                    <a:pt x="538" y="19316"/>
                  </a:cubicBezTo>
                  <a:cubicBezTo>
                    <a:pt x="1062" y="29169"/>
                    <a:pt x="9305" y="36788"/>
                    <a:pt x="19125" y="36788"/>
                  </a:cubicBezTo>
                  <a:cubicBezTo>
                    <a:pt x="19396" y="36788"/>
                    <a:pt x="19667" y="36782"/>
                    <a:pt x="19940" y="36770"/>
                  </a:cubicBezTo>
                  <a:cubicBezTo>
                    <a:pt x="30090" y="36335"/>
                    <a:pt x="38086" y="27851"/>
                    <a:pt x="37753" y="17702"/>
                  </a:cubicBezTo>
                  <a:cubicBezTo>
                    <a:pt x="37454" y="7818"/>
                    <a:pt x="29206" y="0"/>
                    <a:pt x="191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7" name="Google Shape;867;p44"/>
            <p:cNvSpPr/>
            <p:nvPr/>
          </p:nvSpPr>
          <p:spPr>
            <a:xfrm>
              <a:off x="5032225" y="3675950"/>
              <a:ext cx="952175" cy="919700"/>
            </a:xfrm>
            <a:custGeom>
              <a:avLst/>
              <a:gdLst/>
              <a:ahLst/>
              <a:cxnLst/>
              <a:rect l="l" t="t" r="r" b="b"/>
              <a:pathLst>
                <a:path w="38087" h="36788" extrusionOk="0">
                  <a:moveTo>
                    <a:pt x="19189" y="0"/>
                  </a:moveTo>
                  <a:cubicBezTo>
                    <a:pt x="18919" y="0"/>
                    <a:pt x="18649" y="6"/>
                    <a:pt x="18377" y="17"/>
                  </a:cubicBezTo>
                  <a:cubicBezTo>
                    <a:pt x="7971" y="478"/>
                    <a:pt x="0" y="9167"/>
                    <a:pt x="564" y="19316"/>
                  </a:cubicBezTo>
                  <a:cubicBezTo>
                    <a:pt x="1088" y="29169"/>
                    <a:pt x="9331" y="36788"/>
                    <a:pt x="19127" y="36788"/>
                  </a:cubicBezTo>
                  <a:cubicBezTo>
                    <a:pt x="19397" y="36788"/>
                    <a:pt x="19668" y="36782"/>
                    <a:pt x="19941" y="36770"/>
                  </a:cubicBezTo>
                  <a:cubicBezTo>
                    <a:pt x="30116" y="36335"/>
                    <a:pt x="38087" y="27851"/>
                    <a:pt x="37779" y="17702"/>
                  </a:cubicBezTo>
                  <a:cubicBezTo>
                    <a:pt x="37455" y="7818"/>
                    <a:pt x="29206" y="0"/>
                    <a:pt x="1918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8" name="Google Shape;868;p44"/>
            <p:cNvSpPr/>
            <p:nvPr/>
          </p:nvSpPr>
          <p:spPr>
            <a:xfrm>
              <a:off x="2870325" y="1117225"/>
              <a:ext cx="4507075" cy="2190100"/>
            </a:xfrm>
            <a:custGeom>
              <a:avLst/>
              <a:gdLst/>
              <a:ahLst/>
              <a:cxnLst/>
              <a:rect l="l" t="t" r="r" b="b"/>
              <a:pathLst>
                <a:path w="180283" h="87604" extrusionOk="0">
                  <a:moveTo>
                    <a:pt x="5024" y="0"/>
                  </a:moveTo>
                  <a:lnTo>
                    <a:pt x="821" y="85194"/>
                  </a:lnTo>
                  <a:lnTo>
                    <a:pt x="0" y="87603"/>
                  </a:lnTo>
                  <a:lnTo>
                    <a:pt x="140761" y="87603"/>
                  </a:lnTo>
                  <a:lnTo>
                    <a:pt x="147322" y="73097"/>
                  </a:lnTo>
                  <a:lnTo>
                    <a:pt x="12303" y="73097"/>
                  </a:lnTo>
                  <a:lnTo>
                    <a:pt x="20863" y="62383"/>
                  </a:lnTo>
                  <a:lnTo>
                    <a:pt x="152166" y="62383"/>
                  </a:lnTo>
                  <a:lnTo>
                    <a:pt x="158728" y="47877"/>
                  </a:lnTo>
                  <a:lnTo>
                    <a:pt x="32474" y="47877"/>
                  </a:lnTo>
                  <a:lnTo>
                    <a:pt x="41009" y="37163"/>
                  </a:lnTo>
                  <a:lnTo>
                    <a:pt x="163546" y="37163"/>
                  </a:lnTo>
                  <a:lnTo>
                    <a:pt x="170107" y="22657"/>
                  </a:lnTo>
                  <a:lnTo>
                    <a:pt x="52619" y="22657"/>
                  </a:lnTo>
                  <a:lnTo>
                    <a:pt x="59565" y="13943"/>
                  </a:lnTo>
                  <a:lnTo>
                    <a:pt x="174157" y="13943"/>
                  </a:lnTo>
                  <a:lnTo>
                    <a:pt x="18028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9" name="Google Shape;869;p44"/>
            <p:cNvSpPr/>
            <p:nvPr/>
          </p:nvSpPr>
          <p:spPr>
            <a:xfrm>
              <a:off x="238125" y="1683625"/>
              <a:ext cx="2751400" cy="2533550"/>
            </a:xfrm>
            <a:custGeom>
              <a:avLst/>
              <a:gdLst/>
              <a:ahLst/>
              <a:cxnLst/>
              <a:rect l="l" t="t" r="r" b="b"/>
              <a:pathLst>
                <a:path w="110056" h="101342" extrusionOk="0">
                  <a:moveTo>
                    <a:pt x="78276" y="7305"/>
                  </a:moveTo>
                  <a:cubicBezTo>
                    <a:pt x="78301" y="7305"/>
                    <a:pt x="78326" y="7305"/>
                    <a:pt x="78351" y="7305"/>
                  </a:cubicBezTo>
                  <a:lnTo>
                    <a:pt x="96831" y="7921"/>
                  </a:lnTo>
                  <a:cubicBezTo>
                    <a:pt x="99599" y="7997"/>
                    <a:pt x="101726" y="10355"/>
                    <a:pt x="101572" y="13098"/>
                  </a:cubicBezTo>
                  <a:lnTo>
                    <a:pt x="99599" y="43777"/>
                  </a:lnTo>
                  <a:cubicBezTo>
                    <a:pt x="99447" y="46358"/>
                    <a:pt x="97296" y="48340"/>
                    <a:pt x="94725" y="48340"/>
                  </a:cubicBezTo>
                  <a:cubicBezTo>
                    <a:pt x="94692" y="48340"/>
                    <a:pt x="94659" y="48340"/>
                    <a:pt x="94626" y="48339"/>
                  </a:cubicBezTo>
                  <a:lnTo>
                    <a:pt x="57027" y="47442"/>
                  </a:lnTo>
                  <a:cubicBezTo>
                    <a:pt x="53208" y="47339"/>
                    <a:pt x="50978" y="43059"/>
                    <a:pt x="53080" y="39881"/>
                  </a:cubicBezTo>
                  <a:lnTo>
                    <a:pt x="72610" y="10381"/>
                  </a:lnTo>
                  <a:cubicBezTo>
                    <a:pt x="73878" y="8454"/>
                    <a:pt x="75998" y="7305"/>
                    <a:pt x="78276" y="7305"/>
                  </a:cubicBezTo>
                  <a:close/>
                  <a:moveTo>
                    <a:pt x="73209" y="0"/>
                  </a:moveTo>
                  <a:cubicBezTo>
                    <a:pt x="71192" y="0"/>
                    <a:pt x="69257" y="818"/>
                    <a:pt x="67869" y="2282"/>
                  </a:cubicBezTo>
                  <a:lnTo>
                    <a:pt x="34959" y="47750"/>
                  </a:lnTo>
                  <a:lnTo>
                    <a:pt x="23657" y="47647"/>
                  </a:lnTo>
                  <a:cubicBezTo>
                    <a:pt x="23594" y="47646"/>
                    <a:pt x="23531" y="47646"/>
                    <a:pt x="23468" y="47646"/>
                  </a:cubicBezTo>
                  <a:cubicBezTo>
                    <a:pt x="12399" y="47646"/>
                    <a:pt x="2841" y="56604"/>
                    <a:pt x="2127" y="67715"/>
                  </a:cubicBezTo>
                  <a:lnTo>
                    <a:pt x="0" y="101342"/>
                  </a:lnTo>
                  <a:lnTo>
                    <a:pt x="16198" y="101342"/>
                  </a:lnTo>
                  <a:lnTo>
                    <a:pt x="15506" y="98087"/>
                  </a:lnTo>
                  <a:cubicBezTo>
                    <a:pt x="15506" y="79787"/>
                    <a:pt x="30346" y="64947"/>
                    <a:pt x="48646" y="64947"/>
                  </a:cubicBezTo>
                  <a:lnTo>
                    <a:pt x="106006" y="64947"/>
                  </a:lnTo>
                  <a:lnTo>
                    <a:pt x="110056" y="1411"/>
                  </a:lnTo>
                  <a:cubicBezTo>
                    <a:pt x="109441" y="1180"/>
                    <a:pt x="108800" y="1052"/>
                    <a:pt x="108159" y="1026"/>
                  </a:cubicBezTo>
                  <a:lnTo>
                    <a:pt x="73302" y="1"/>
                  </a:lnTo>
                  <a:cubicBezTo>
                    <a:pt x="73271" y="1"/>
                    <a:pt x="73240" y="0"/>
                    <a:pt x="7320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0" name="Google Shape;870;p44"/>
            <p:cNvSpPr/>
            <p:nvPr/>
          </p:nvSpPr>
          <p:spPr>
            <a:xfrm>
              <a:off x="2393600" y="4051850"/>
              <a:ext cx="2318275" cy="167900"/>
            </a:xfrm>
            <a:custGeom>
              <a:avLst/>
              <a:gdLst/>
              <a:ahLst/>
              <a:cxnLst/>
              <a:rect l="l" t="t" r="r" b="b"/>
              <a:pathLst>
                <a:path w="92731" h="6716" extrusionOk="0">
                  <a:moveTo>
                    <a:pt x="1" y="0"/>
                  </a:moveTo>
                  <a:lnTo>
                    <a:pt x="1" y="6715"/>
                  </a:lnTo>
                  <a:lnTo>
                    <a:pt x="92730" y="6715"/>
                  </a:lnTo>
                  <a:lnTo>
                    <a:pt x="927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1" name="Google Shape;871;p44"/>
            <p:cNvSpPr/>
            <p:nvPr/>
          </p:nvSpPr>
          <p:spPr>
            <a:xfrm>
              <a:off x="2142425" y="3592425"/>
              <a:ext cx="2825100" cy="167900"/>
            </a:xfrm>
            <a:custGeom>
              <a:avLst/>
              <a:gdLst/>
              <a:ahLst/>
              <a:cxnLst/>
              <a:rect l="l" t="t" r="r" b="b"/>
              <a:pathLst>
                <a:path w="113004" h="6716" extrusionOk="0">
                  <a:moveTo>
                    <a:pt x="1" y="1"/>
                  </a:moveTo>
                  <a:lnTo>
                    <a:pt x="1" y="6716"/>
                  </a:lnTo>
                  <a:lnTo>
                    <a:pt x="113004" y="6716"/>
                  </a:lnTo>
                  <a:lnTo>
                    <a:pt x="1130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872" name="Google Shape;872;p44"/>
          <p:cNvSpPr txBox="1"/>
          <p:nvPr/>
        </p:nvSpPr>
        <p:spPr>
          <a:xfrm>
            <a:off x="350889" y="3027409"/>
            <a:ext cx="2157600" cy="518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AAF91"/>
              </a:buClr>
              <a:buSzPts val="2100"/>
              <a:buFont typeface="Viga"/>
              <a:buNone/>
            </a:pPr>
            <a:r>
              <a:rPr lang="en-GB" sz="2800" b="1" i="0" u="none" strike="noStrike" cap="none" dirty="0">
                <a:solidFill>
                  <a:srgbClr val="8BD2BD"/>
                </a:solidFill>
                <a:latin typeface="Arial"/>
                <a:ea typeface="Arial"/>
                <a:cs typeface="Arial"/>
                <a:sym typeface="Arial"/>
              </a:rPr>
              <a:t>TRUCKING</a:t>
            </a:r>
            <a:endParaRPr sz="1100" dirty="0"/>
          </a:p>
        </p:txBody>
      </p:sp>
      <p:sp>
        <p:nvSpPr>
          <p:cNvPr id="873" name="Google Shape;873;p44"/>
          <p:cNvSpPr txBox="1"/>
          <p:nvPr/>
        </p:nvSpPr>
        <p:spPr>
          <a:xfrm>
            <a:off x="350889" y="3500282"/>
            <a:ext cx="2157600" cy="396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1D262D"/>
              </a:buClr>
              <a:buSzPts val="1400"/>
              <a:buFont typeface="Arial"/>
              <a:buNone/>
            </a:pPr>
            <a:r>
              <a:rPr lang="en-GB" sz="1500" b="0" i="0" u="none" strike="noStrike" cap="none">
                <a:solidFill>
                  <a:srgbClr val="1D262D"/>
                </a:solidFill>
                <a:latin typeface="Arial"/>
                <a:ea typeface="Arial"/>
                <a:cs typeface="Arial"/>
                <a:sym typeface="Arial"/>
              </a:rPr>
              <a:t>C O M P A N Y</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66928" y="1298448"/>
            <a:ext cx="7269480" cy="3235695"/>
          </a:xfrm>
        </p:spPr>
        <p:txBody>
          <a:bodyPr/>
          <a:lstStyle/>
          <a:p>
            <a:pPr marL="939800" lvl="1" indent="-342900">
              <a:buFont typeface="+mj-lt"/>
              <a:buAutoNum type="arabicPeriod"/>
            </a:pPr>
            <a:r>
              <a:rPr lang="en-US" sz="1800" b="1" dirty="0"/>
              <a:t>Data Ingestion: </a:t>
            </a:r>
          </a:p>
          <a:p>
            <a:pPr marL="596900" lvl="1" indent="0"/>
            <a:endParaRPr lang="en-US" sz="1800" b="1" dirty="0"/>
          </a:p>
          <a:p>
            <a:pPr marL="939800" lvl="1" indent="-342900">
              <a:buFont typeface="Arial" panose="020B0604020202020204" pitchFamily="34" charset="0"/>
              <a:buChar char="•"/>
            </a:pPr>
            <a:r>
              <a:rPr lang="en-US" sz="1600" b="1" dirty="0"/>
              <a:t>Raw Data Storage: </a:t>
            </a:r>
            <a:r>
              <a:rPr lang="en-US" sz="1600" dirty="0"/>
              <a:t>Data is initially fed into an AWS S3 bucket. This involves storing raw trucking data such as mileage, gas usage, geolocation, events, and driver specifics in a structured CSV format.</a:t>
            </a:r>
          </a:p>
          <a:p>
            <a:pPr marL="1054100" lvl="1" indent="-457200">
              <a:buFont typeface="Courier New" panose="02070309020205020404" pitchFamily="49" charset="0"/>
              <a:buChar char="o"/>
            </a:pPr>
            <a:endParaRPr lang="en-US" sz="1200" dirty="0"/>
          </a:p>
        </p:txBody>
      </p:sp>
    </p:spTree>
    <p:extLst>
      <p:ext uri="{BB962C8B-B14F-4D97-AF65-F5344CB8AC3E}">
        <p14:creationId xmlns:p14="http://schemas.microsoft.com/office/powerpoint/2010/main" val="261997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94530075-1E69-B2E9-40BC-8666218F343F}"/>
              </a:ext>
            </a:extLst>
          </p:cNvPr>
          <p:cNvPicPr>
            <a:picLocks noChangeAspect="1"/>
          </p:cNvPicPr>
          <p:nvPr/>
        </p:nvPicPr>
        <p:blipFill>
          <a:blip r:embed="rId2"/>
          <a:stretch>
            <a:fillRect/>
          </a:stretch>
        </p:blipFill>
        <p:spPr>
          <a:xfrm>
            <a:off x="685800" y="1298448"/>
            <a:ext cx="7772400" cy="3235694"/>
          </a:xfrm>
          <a:prstGeom prst="rect">
            <a:avLst/>
          </a:prstGeom>
        </p:spPr>
      </p:pic>
    </p:spTree>
    <p:extLst>
      <p:ext uri="{BB962C8B-B14F-4D97-AF65-F5344CB8AC3E}">
        <p14:creationId xmlns:p14="http://schemas.microsoft.com/office/powerpoint/2010/main" val="2457661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042416"/>
            <a:ext cx="7306056" cy="3491727"/>
          </a:xfrm>
        </p:spPr>
        <p:txBody>
          <a:bodyPr/>
          <a:lstStyle/>
          <a:p>
            <a:pPr marL="939800" lvl="1" indent="-342900">
              <a:buFont typeface="Courier New" panose="02070309020205020404" pitchFamily="49" charset="0"/>
              <a:buChar char="o"/>
            </a:pPr>
            <a:endParaRPr lang="en-US" sz="1600" dirty="0"/>
          </a:p>
          <a:p>
            <a:pPr marL="1054100" lvl="1" indent="-457200">
              <a:buFont typeface="+mj-lt"/>
              <a:buAutoNum type="arabicPeriod" startAt="2"/>
            </a:pPr>
            <a:r>
              <a:rPr lang="en-US" sz="1600" b="1" dirty="0"/>
              <a:t>Data Processing and Transformation :</a:t>
            </a:r>
          </a:p>
          <a:p>
            <a:pPr marL="596900" lvl="1" indent="0"/>
            <a:endParaRPr lang="en-US" sz="1400" b="1" dirty="0"/>
          </a:p>
          <a:p>
            <a:pPr marL="1054100" lvl="1" indent="-457200">
              <a:buFont typeface="Arial" panose="020B0604020202020204" pitchFamily="34" charset="0"/>
              <a:buChar char="•"/>
            </a:pPr>
            <a:r>
              <a:rPr lang="en-US" sz="1400" b="1" dirty="0"/>
              <a:t>Spark Session Initialization: </a:t>
            </a:r>
            <a:r>
              <a:rPr lang="en-US" sz="1400" dirty="0"/>
              <a:t>Establish a Spark session named "Trucking Risk Analysis" using Databricks to enable data manipulation and analysis capabilities.</a:t>
            </a:r>
          </a:p>
          <a:p>
            <a:pPr marL="596900" lvl="1" indent="0"/>
            <a:endParaRPr lang="en-US" sz="1600" dirty="0"/>
          </a:p>
          <a:p>
            <a:pPr marL="1054100" lvl="1" indent="-457200">
              <a:buFont typeface="Arial" panose="020B0604020202020204" pitchFamily="34" charset="0"/>
              <a:buChar char="•"/>
            </a:pPr>
            <a:r>
              <a:rPr lang="en-US" sz="1400" b="1" dirty="0"/>
              <a:t>Schema Definition:</a:t>
            </a:r>
          </a:p>
          <a:p>
            <a:pPr marL="1511300" lvl="2" indent="-457200">
              <a:buFont typeface="Arial" panose="020B0604020202020204" pitchFamily="34" charset="0"/>
              <a:buChar char="•"/>
            </a:pPr>
            <a:r>
              <a:rPr lang="en-US" sz="1200" b="1" dirty="0"/>
              <a:t>Truck Schema: </a:t>
            </a:r>
            <a:r>
              <a:rPr lang="en-US" sz="1200" dirty="0"/>
              <a:t>Dynamically define a schema that includes fields for driver ID, truck ID, model, and detailed monthly data on mileage and gas spanning from January 2009 to June 2013.</a:t>
            </a:r>
          </a:p>
          <a:p>
            <a:pPr marL="1511300" lvl="2" indent="-457200">
              <a:buFont typeface="Arial" panose="020B0604020202020204" pitchFamily="34" charset="0"/>
              <a:buChar char="•"/>
            </a:pPr>
            <a:r>
              <a:rPr lang="en-US" sz="1200" b="1" dirty="0"/>
              <a:t>Geolocation Schema: </a:t>
            </a:r>
            <a:r>
              <a:rPr lang="en-US" sz="1200" dirty="0"/>
              <a:t>Define a schema for geolocation data that includes fields for identifying truck and driver details, event types, velocity, event indications, and idling indications.</a:t>
            </a:r>
          </a:p>
        </p:txBody>
      </p:sp>
    </p:spTree>
    <p:extLst>
      <p:ext uri="{BB962C8B-B14F-4D97-AF65-F5344CB8AC3E}">
        <p14:creationId xmlns:p14="http://schemas.microsoft.com/office/powerpoint/2010/main" val="13747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r>
              <a:rPr lang="en-US" sz="1600" b="1" dirty="0"/>
              <a:t>Data Exploration: </a:t>
            </a:r>
            <a:r>
              <a:rPr lang="en-US" sz="1600" dirty="0"/>
              <a:t>Display initial rows from the loaded Dataframes to verify the data structure and integrity.</a:t>
            </a:r>
          </a:p>
          <a:p>
            <a:pPr marL="596900" lvl="1" indent="0"/>
            <a:endParaRPr lang="en-US" sz="1600" dirty="0"/>
          </a:p>
          <a:p>
            <a:pPr marL="1054100" lvl="1" indent="-457200">
              <a:buFont typeface="Courier New" panose="02070309020205020404" pitchFamily="49" charset="0"/>
              <a:buChar char="o"/>
            </a:pPr>
            <a:r>
              <a:rPr lang="en-US" sz="1600" b="1" dirty="0"/>
              <a:t>Data Loading:</a:t>
            </a:r>
            <a:r>
              <a:rPr lang="en-US" sz="1600" dirty="0"/>
              <a:t> Load the data from the S3 bucket into Spark Dataframes according to the predefined schemas using the CSV format. This includes separate Dataframes for trucks and geolocation data.</a:t>
            </a:r>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spTree>
    <p:extLst>
      <p:ext uri="{BB962C8B-B14F-4D97-AF65-F5344CB8AC3E}">
        <p14:creationId xmlns:p14="http://schemas.microsoft.com/office/powerpoint/2010/main" val="337832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4EFE-4163-F4DA-C05B-F1BF04711FB2}"/>
              </a:ext>
            </a:extLst>
          </p:cNvPr>
          <p:cNvSpPr>
            <a:spLocks noGrp="1"/>
          </p:cNvSpPr>
          <p:nvPr>
            <p:ph type="title"/>
          </p:nvPr>
        </p:nvSpPr>
        <p:spPr>
          <a:xfrm>
            <a:off x="1417320" y="271765"/>
            <a:ext cx="5376672" cy="770651"/>
          </a:xfrm>
        </p:spPr>
        <p:txBody>
          <a:bodyPr/>
          <a:lstStyle/>
          <a:p>
            <a:pPr algn="ctr"/>
            <a:r>
              <a:rPr lang="en-US" sz="2800" b="1" dirty="0">
                <a:latin typeface="+mj-lt"/>
              </a:rPr>
              <a:t>Implementation Approach</a:t>
            </a:r>
          </a:p>
        </p:txBody>
      </p:sp>
      <p:sp>
        <p:nvSpPr>
          <p:cNvPr id="4" name="Subtitle 3">
            <a:extLst>
              <a:ext uri="{FF2B5EF4-FFF2-40B4-BE49-F238E27FC236}">
                <a16:creationId xmlns:a16="http://schemas.microsoft.com/office/drawing/2014/main" id="{F94C8E20-63B6-AA38-C37F-C77EFE6E5D7D}"/>
              </a:ext>
            </a:extLst>
          </p:cNvPr>
          <p:cNvSpPr>
            <a:spLocks noGrp="1"/>
          </p:cNvSpPr>
          <p:nvPr>
            <p:ph type="subTitle" idx="1"/>
          </p:nvPr>
        </p:nvSpPr>
        <p:spPr>
          <a:xfrm>
            <a:off x="530352" y="1298448"/>
            <a:ext cx="7306056" cy="3235695"/>
          </a:xfrm>
        </p:spPr>
        <p:txBody>
          <a:bodyPr/>
          <a:lstStyle/>
          <a:p>
            <a:pPr marL="939800" lvl="1" indent="-342900">
              <a:buFont typeface="Courier New" panose="02070309020205020404" pitchFamily="49" charset="0"/>
              <a:buChar char="o"/>
            </a:pPr>
            <a:endParaRPr lang="en-US" sz="1600" dirty="0"/>
          </a:p>
          <a:p>
            <a:pPr marL="1054100" lvl="1" indent="-457200">
              <a:buFont typeface="Courier New" panose="02070309020205020404" pitchFamily="49" charset="0"/>
              <a:buChar char="o"/>
            </a:pPr>
            <a:endParaRPr lang="en-US" sz="1200" dirty="0"/>
          </a:p>
          <a:p>
            <a:pPr marL="1054100" lvl="1" indent="-457200">
              <a:buFont typeface="Courier New" panose="02070309020205020404" pitchFamily="49" charset="0"/>
              <a:buChar char="o"/>
            </a:pPr>
            <a:endParaRPr lang="en-US" sz="1200" dirty="0"/>
          </a:p>
        </p:txBody>
      </p:sp>
      <p:pic>
        <p:nvPicPr>
          <p:cNvPr id="3" name="Picture 2">
            <a:extLst>
              <a:ext uri="{FF2B5EF4-FFF2-40B4-BE49-F238E27FC236}">
                <a16:creationId xmlns:a16="http://schemas.microsoft.com/office/drawing/2014/main" id="{3E82F38E-1253-27AF-0587-5F2C1B2A23B9}"/>
              </a:ext>
            </a:extLst>
          </p:cNvPr>
          <p:cNvPicPr>
            <a:picLocks noChangeAspect="1"/>
          </p:cNvPicPr>
          <p:nvPr/>
        </p:nvPicPr>
        <p:blipFill>
          <a:blip r:embed="rId2"/>
          <a:stretch>
            <a:fillRect/>
          </a:stretch>
        </p:blipFill>
        <p:spPr>
          <a:xfrm>
            <a:off x="737067" y="1115568"/>
            <a:ext cx="6879885" cy="3418575"/>
          </a:xfrm>
          <a:prstGeom prst="rect">
            <a:avLst/>
          </a:prstGeom>
        </p:spPr>
      </p:pic>
    </p:spTree>
    <p:extLst>
      <p:ext uri="{BB962C8B-B14F-4D97-AF65-F5344CB8AC3E}">
        <p14:creationId xmlns:p14="http://schemas.microsoft.com/office/powerpoint/2010/main" val="19235719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cking Business Plan">
  <a:themeElements>
    <a:clrScheme name="Simple Light">
      <a:dk1>
        <a:srgbClr val="1D262D"/>
      </a:dk1>
      <a:lt1>
        <a:srgbClr val="FBFFFE"/>
      </a:lt1>
      <a:dk2>
        <a:srgbClr val="4C5F6D"/>
      </a:dk2>
      <a:lt2>
        <a:srgbClr val="4AAF91"/>
      </a:lt2>
      <a:accent1>
        <a:srgbClr val="1D262D"/>
      </a:accent1>
      <a:accent2>
        <a:srgbClr val="8BD2BD"/>
      </a:accent2>
      <a:accent3>
        <a:srgbClr val="FFE031"/>
      </a:accent3>
      <a:accent4>
        <a:srgbClr val="4AAF91"/>
      </a:accent4>
      <a:accent5>
        <a:srgbClr val="FBFFFE"/>
      </a:accent5>
      <a:accent6>
        <a:srgbClr val="4C5F6D"/>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1252</Words>
  <Application>Microsoft Macintosh PowerPoint</Application>
  <PresentationFormat>On-screen Show (16:9)</PresentationFormat>
  <Paragraphs>149</Paragraphs>
  <Slides>29</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Courier New</vt:lpstr>
      <vt:lpstr>Arial</vt:lpstr>
      <vt:lpstr>Viga</vt:lpstr>
      <vt:lpstr>Simple Light</vt:lpstr>
      <vt:lpstr>Trucking Business Plan</vt:lpstr>
      <vt:lpstr>Trucking Risk Analysis Using Spark</vt:lpstr>
      <vt:lpstr>Table of Content</vt:lpstr>
      <vt:lpstr>Problem Statement</vt:lpstr>
      <vt:lpstr>Objectives</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Implementation Approach</vt:lpstr>
      <vt:lpstr>Discussion on the Results</vt:lpstr>
      <vt:lpstr>Discussion on the Results</vt:lpstr>
      <vt:lpstr>Discussion on the Results</vt:lpstr>
      <vt:lpstr>Discussion on the Results</vt:lpstr>
      <vt:lpstr>Discussion on the Results</vt:lpstr>
      <vt:lpstr>Discussion on the Results</vt:lpstr>
      <vt:lpstr>Discussion on the Results</vt:lpstr>
      <vt:lpstr>Discussion on the Results</vt:lpstr>
      <vt:lpstr>Discussion on the Results</vt:lpstr>
      <vt:lpstr>Discussion on the Results</vt:lpstr>
      <vt:lpstr>Discussion on the Results</vt:lpstr>
      <vt:lpstr>Driver risk factor prediction</vt:lpstr>
      <vt:lpstr>Driver risk factor prediction</vt:lpstr>
      <vt:lpstr>Driver risk factor prediction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National Trucking (Risk Analysis)</dc:title>
  <cp:lastModifiedBy>Sheth, Pranav Narendrakumar</cp:lastModifiedBy>
  <cp:revision>8</cp:revision>
  <dcterms:modified xsi:type="dcterms:W3CDTF">2024-05-13T03:27:40Z</dcterms:modified>
</cp:coreProperties>
</file>