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- 458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- 28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114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E7ADB-C2C8-73C3-7A2B-ACD42F2D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2" y="3429000"/>
            <a:ext cx="5575347" cy="2846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59503-8E91-AADC-3D82-B1EF0DA5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62" y="2107575"/>
            <a:ext cx="3870441" cy="34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pranav shiralkar</cp:lastModifiedBy>
  <cp:revision>9</cp:revision>
  <cp:lastPrinted>2022-06-09T07:44:13Z</cp:lastPrinted>
  <dcterms:created xsi:type="dcterms:W3CDTF">2022-02-22T07:39:05Z</dcterms:created>
  <dcterms:modified xsi:type="dcterms:W3CDTF">2025-02-24T06:19:02Z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