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  <p:sldId id="260" r:id="rId3"/>
    <p:sldId id="256" r:id="rId4"/>
    <p:sldId id="257" r:id="rId5"/>
    <p:sldId id="258" r:id="rId6"/>
    <p:sldId id="259" r:id="rId7"/>
  </p:sldIdLst>
  <p:sldSz cx="7199313" cy="2311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50" d="100"/>
          <a:sy n="150" d="100"/>
        </p:scale>
        <p:origin x="1296" y="1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378278"/>
            <a:ext cx="5399485" cy="804710"/>
          </a:xfrm>
        </p:spPr>
        <p:txBody>
          <a:bodyPr anchor="b"/>
          <a:lstStyle>
            <a:lvl1pPr algn="ctr">
              <a:defRPr sz="20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214020"/>
            <a:ext cx="5399485" cy="558053"/>
          </a:xfrm>
        </p:spPr>
        <p:txBody>
          <a:bodyPr/>
          <a:lstStyle>
            <a:lvl1pPr marL="0" indent="0" algn="ctr">
              <a:buNone/>
              <a:defRPr sz="809"/>
            </a:lvl1pPr>
            <a:lvl2pPr marL="154076" indent="0" algn="ctr">
              <a:buNone/>
              <a:defRPr sz="674"/>
            </a:lvl2pPr>
            <a:lvl3pPr marL="308153" indent="0" algn="ctr">
              <a:buNone/>
              <a:defRPr sz="607"/>
            </a:lvl3pPr>
            <a:lvl4pPr marL="462229" indent="0" algn="ctr">
              <a:buNone/>
              <a:defRPr sz="539"/>
            </a:lvl4pPr>
            <a:lvl5pPr marL="616306" indent="0" algn="ctr">
              <a:buNone/>
              <a:defRPr sz="539"/>
            </a:lvl5pPr>
            <a:lvl6pPr marL="770382" indent="0" algn="ctr">
              <a:buNone/>
              <a:defRPr sz="539"/>
            </a:lvl6pPr>
            <a:lvl7pPr marL="924458" indent="0" algn="ctr">
              <a:buNone/>
              <a:defRPr sz="539"/>
            </a:lvl7pPr>
            <a:lvl8pPr marL="1078535" indent="0" algn="ctr">
              <a:buNone/>
              <a:defRPr sz="539"/>
            </a:lvl8pPr>
            <a:lvl9pPr marL="1232611" indent="0" algn="ctr">
              <a:buNone/>
              <a:defRPr sz="53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5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6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23060"/>
            <a:ext cx="1552352" cy="19588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23060"/>
            <a:ext cx="4567064" cy="19588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3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7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576245"/>
            <a:ext cx="6209407" cy="961478"/>
          </a:xfrm>
        </p:spPr>
        <p:txBody>
          <a:bodyPr anchor="b"/>
          <a:lstStyle>
            <a:lvl1pPr>
              <a:defRPr sz="20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1546819"/>
            <a:ext cx="6209407" cy="505619"/>
          </a:xfrm>
        </p:spPr>
        <p:txBody>
          <a:bodyPr/>
          <a:lstStyle>
            <a:lvl1pPr marL="0" indent="0">
              <a:buNone/>
              <a:defRPr sz="809">
                <a:solidFill>
                  <a:schemeClr val="tx1">
                    <a:tint val="75000"/>
                  </a:schemeClr>
                </a:solidFill>
              </a:defRPr>
            </a:lvl1pPr>
            <a:lvl2pPr marL="154076" indent="0">
              <a:buNone/>
              <a:defRPr sz="674">
                <a:solidFill>
                  <a:schemeClr val="tx1">
                    <a:tint val="75000"/>
                  </a:schemeClr>
                </a:solidFill>
              </a:defRPr>
            </a:lvl2pPr>
            <a:lvl3pPr marL="308153" indent="0">
              <a:buNone/>
              <a:defRPr sz="607">
                <a:solidFill>
                  <a:schemeClr val="tx1">
                    <a:tint val="75000"/>
                  </a:schemeClr>
                </a:solidFill>
              </a:defRPr>
            </a:lvl3pPr>
            <a:lvl4pPr marL="462229" indent="0">
              <a:buNone/>
              <a:defRPr sz="539">
                <a:solidFill>
                  <a:schemeClr val="tx1">
                    <a:tint val="75000"/>
                  </a:schemeClr>
                </a:solidFill>
              </a:defRPr>
            </a:lvl4pPr>
            <a:lvl5pPr marL="616306" indent="0">
              <a:buNone/>
              <a:defRPr sz="539">
                <a:solidFill>
                  <a:schemeClr val="tx1">
                    <a:tint val="75000"/>
                  </a:schemeClr>
                </a:solidFill>
              </a:defRPr>
            </a:lvl5pPr>
            <a:lvl6pPr marL="770382" indent="0">
              <a:buNone/>
              <a:defRPr sz="539">
                <a:solidFill>
                  <a:schemeClr val="tx1">
                    <a:tint val="75000"/>
                  </a:schemeClr>
                </a:solidFill>
              </a:defRPr>
            </a:lvl6pPr>
            <a:lvl7pPr marL="924458" indent="0">
              <a:buNone/>
              <a:defRPr sz="539">
                <a:solidFill>
                  <a:schemeClr val="tx1">
                    <a:tint val="75000"/>
                  </a:schemeClr>
                </a:solidFill>
              </a:defRPr>
            </a:lvl7pPr>
            <a:lvl8pPr marL="1078535" indent="0">
              <a:buNone/>
              <a:defRPr sz="539">
                <a:solidFill>
                  <a:schemeClr val="tx1">
                    <a:tint val="75000"/>
                  </a:schemeClr>
                </a:solidFill>
              </a:defRPr>
            </a:lvl8pPr>
            <a:lvl9pPr marL="1232611" indent="0">
              <a:buNone/>
              <a:defRPr sz="5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8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615303"/>
            <a:ext cx="3059708" cy="14665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615303"/>
            <a:ext cx="3059708" cy="14665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23061"/>
            <a:ext cx="6209407" cy="4467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566614"/>
            <a:ext cx="3045647" cy="277689"/>
          </a:xfrm>
        </p:spPr>
        <p:txBody>
          <a:bodyPr anchor="b"/>
          <a:lstStyle>
            <a:lvl1pPr marL="0" indent="0">
              <a:buNone/>
              <a:defRPr sz="809" b="1"/>
            </a:lvl1pPr>
            <a:lvl2pPr marL="154076" indent="0">
              <a:buNone/>
              <a:defRPr sz="674" b="1"/>
            </a:lvl2pPr>
            <a:lvl3pPr marL="308153" indent="0">
              <a:buNone/>
              <a:defRPr sz="607" b="1"/>
            </a:lvl3pPr>
            <a:lvl4pPr marL="462229" indent="0">
              <a:buNone/>
              <a:defRPr sz="539" b="1"/>
            </a:lvl4pPr>
            <a:lvl5pPr marL="616306" indent="0">
              <a:buNone/>
              <a:defRPr sz="539" b="1"/>
            </a:lvl5pPr>
            <a:lvl6pPr marL="770382" indent="0">
              <a:buNone/>
              <a:defRPr sz="539" b="1"/>
            </a:lvl6pPr>
            <a:lvl7pPr marL="924458" indent="0">
              <a:buNone/>
              <a:defRPr sz="539" b="1"/>
            </a:lvl7pPr>
            <a:lvl8pPr marL="1078535" indent="0">
              <a:buNone/>
              <a:defRPr sz="539" b="1"/>
            </a:lvl8pPr>
            <a:lvl9pPr marL="1232611" indent="0">
              <a:buNone/>
              <a:defRPr sz="53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844303"/>
            <a:ext cx="3045647" cy="124184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566614"/>
            <a:ext cx="3060646" cy="277689"/>
          </a:xfrm>
        </p:spPr>
        <p:txBody>
          <a:bodyPr anchor="b"/>
          <a:lstStyle>
            <a:lvl1pPr marL="0" indent="0">
              <a:buNone/>
              <a:defRPr sz="809" b="1"/>
            </a:lvl1pPr>
            <a:lvl2pPr marL="154076" indent="0">
              <a:buNone/>
              <a:defRPr sz="674" b="1"/>
            </a:lvl2pPr>
            <a:lvl3pPr marL="308153" indent="0">
              <a:buNone/>
              <a:defRPr sz="607" b="1"/>
            </a:lvl3pPr>
            <a:lvl4pPr marL="462229" indent="0">
              <a:buNone/>
              <a:defRPr sz="539" b="1"/>
            </a:lvl4pPr>
            <a:lvl5pPr marL="616306" indent="0">
              <a:buNone/>
              <a:defRPr sz="539" b="1"/>
            </a:lvl5pPr>
            <a:lvl6pPr marL="770382" indent="0">
              <a:buNone/>
              <a:defRPr sz="539" b="1"/>
            </a:lvl6pPr>
            <a:lvl7pPr marL="924458" indent="0">
              <a:buNone/>
              <a:defRPr sz="539" b="1"/>
            </a:lvl7pPr>
            <a:lvl8pPr marL="1078535" indent="0">
              <a:buNone/>
              <a:defRPr sz="539" b="1"/>
            </a:lvl8pPr>
            <a:lvl9pPr marL="1232611" indent="0">
              <a:buNone/>
              <a:defRPr sz="53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844303"/>
            <a:ext cx="3060646" cy="124184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4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1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7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54093"/>
            <a:ext cx="2321966" cy="539327"/>
          </a:xfrm>
        </p:spPr>
        <p:txBody>
          <a:bodyPr anchor="b"/>
          <a:lstStyle>
            <a:lvl1pPr>
              <a:defRPr sz="10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332799"/>
            <a:ext cx="3644652" cy="1642592"/>
          </a:xfrm>
        </p:spPr>
        <p:txBody>
          <a:bodyPr/>
          <a:lstStyle>
            <a:lvl1pPr>
              <a:defRPr sz="1078"/>
            </a:lvl1pPr>
            <a:lvl2pPr>
              <a:defRPr sz="944"/>
            </a:lvl2pPr>
            <a:lvl3pPr>
              <a:defRPr sz="809"/>
            </a:lvl3pPr>
            <a:lvl4pPr>
              <a:defRPr sz="674"/>
            </a:lvl4pPr>
            <a:lvl5pPr>
              <a:defRPr sz="674"/>
            </a:lvl5pPr>
            <a:lvl6pPr>
              <a:defRPr sz="674"/>
            </a:lvl6pPr>
            <a:lvl7pPr>
              <a:defRPr sz="674"/>
            </a:lvl7pPr>
            <a:lvl8pPr>
              <a:defRPr sz="674"/>
            </a:lvl8pPr>
            <a:lvl9pPr>
              <a:defRPr sz="674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693420"/>
            <a:ext cx="2321966" cy="1284646"/>
          </a:xfrm>
        </p:spPr>
        <p:txBody>
          <a:bodyPr/>
          <a:lstStyle>
            <a:lvl1pPr marL="0" indent="0">
              <a:buNone/>
              <a:defRPr sz="539"/>
            </a:lvl1pPr>
            <a:lvl2pPr marL="154076" indent="0">
              <a:buNone/>
              <a:defRPr sz="472"/>
            </a:lvl2pPr>
            <a:lvl3pPr marL="308153" indent="0">
              <a:buNone/>
              <a:defRPr sz="404"/>
            </a:lvl3pPr>
            <a:lvl4pPr marL="462229" indent="0">
              <a:buNone/>
              <a:defRPr sz="337"/>
            </a:lvl4pPr>
            <a:lvl5pPr marL="616306" indent="0">
              <a:buNone/>
              <a:defRPr sz="337"/>
            </a:lvl5pPr>
            <a:lvl6pPr marL="770382" indent="0">
              <a:buNone/>
              <a:defRPr sz="337"/>
            </a:lvl6pPr>
            <a:lvl7pPr marL="924458" indent="0">
              <a:buNone/>
              <a:defRPr sz="337"/>
            </a:lvl7pPr>
            <a:lvl8pPr marL="1078535" indent="0">
              <a:buNone/>
              <a:defRPr sz="337"/>
            </a:lvl8pPr>
            <a:lvl9pPr marL="1232611" indent="0">
              <a:buNone/>
              <a:defRPr sz="33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9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54093"/>
            <a:ext cx="2321966" cy="539327"/>
          </a:xfrm>
        </p:spPr>
        <p:txBody>
          <a:bodyPr anchor="b"/>
          <a:lstStyle>
            <a:lvl1pPr>
              <a:defRPr sz="10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332799"/>
            <a:ext cx="3644652" cy="1642592"/>
          </a:xfrm>
        </p:spPr>
        <p:txBody>
          <a:bodyPr anchor="t"/>
          <a:lstStyle>
            <a:lvl1pPr marL="0" indent="0">
              <a:buNone/>
              <a:defRPr sz="1078"/>
            </a:lvl1pPr>
            <a:lvl2pPr marL="154076" indent="0">
              <a:buNone/>
              <a:defRPr sz="944"/>
            </a:lvl2pPr>
            <a:lvl3pPr marL="308153" indent="0">
              <a:buNone/>
              <a:defRPr sz="809"/>
            </a:lvl3pPr>
            <a:lvl4pPr marL="462229" indent="0">
              <a:buNone/>
              <a:defRPr sz="674"/>
            </a:lvl4pPr>
            <a:lvl5pPr marL="616306" indent="0">
              <a:buNone/>
              <a:defRPr sz="674"/>
            </a:lvl5pPr>
            <a:lvl6pPr marL="770382" indent="0">
              <a:buNone/>
              <a:defRPr sz="674"/>
            </a:lvl6pPr>
            <a:lvl7pPr marL="924458" indent="0">
              <a:buNone/>
              <a:defRPr sz="674"/>
            </a:lvl7pPr>
            <a:lvl8pPr marL="1078535" indent="0">
              <a:buNone/>
              <a:defRPr sz="674"/>
            </a:lvl8pPr>
            <a:lvl9pPr marL="1232611" indent="0">
              <a:buNone/>
              <a:defRPr sz="67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693420"/>
            <a:ext cx="2321966" cy="1284646"/>
          </a:xfrm>
        </p:spPr>
        <p:txBody>
          <a:bodyPr/>
          <a:lstStyle>
            <a:lvl1pPr marL="0" indent="0">
              <a:buNone/>
              <a:defRPr sz="539"/>
            </a:lvl1pPr>
            <a:lvl2pPr marL="154076" indent="0">
              <a:buNone/>
              <a:defRPr sz="472"/>
            </a:lvl2pPr>
            <a:lvl3pPr marL="308153" indent="0">
              <a:buNone/>
              <a:defRPr sz="404"/>
            </a:lvl3pPr>
            <a:lvl4pPr marL="462229" indent="0">
              <a:buNone/>
              <a:defRPr sz="337"/>
            </a:lvl4pPr>
            <a:lvl5pPr marL="616306" indent="0">
              <a:buNone/>
              <a:defRPr sz="337"/>
            </a:lvl5pPr>
            <a:lvl6pPr marL="770382" indent="0">
              <a:buNone/>
              <a:defRPr sz="337"/>
            </a:lvl6pPr>
            <a:lvl7pPr marL="924458" indent="0">
              <a:buNone/>
              <a:defRPr sz="337"/>
            </a:lvl7pPr>
            <a:lvl8pPr marL="1078535" indent="0">
              <a:buNone/>
              <a:defRPr sz="337"/>
            </a:lvl8pPr>
            <a:lvl9pPr marL="1232611" indent="0">
              <a:buNone/>
              <a:defRPr sz="33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5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23061"/>
            <a:ext cx="6209407" cy="446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615303"/>
            <a:ext cx="6209407" cy="146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2142325"/>
            <a:ext cx="1619845" cy="1230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A6A98-93B9-470F-BB23-351240910FD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2142325"/>
            <a:ext cx="2429768" cy="1230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2142325"/>
            <a:ext cx="1619845" cy="1230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1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8153" rtl="0" eaLnBrk="1" latinLnBrk="0" hangingPunct="1">
        <a:lnSpc>
          <a:spcPct val="90000"/>
        </a:lnSpc>
        <a:spcBef>
          <a:spcPct val="0"/>
        </a:spcBef>
        <a:buNone/>
        <a:defRPr sz="14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038" indent="-77038" algn="l" defTabSz="308153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944" kern="1200">
          <a:solidFill>
            <a:schemeClr val="tx1"/>
          </a:solidFill>
          <a:latin typeface="+mn-lt"/>
          <a:ea typeface="+mn-ea"/>
          <a:cs typeface="+mn-cs"/>
        </a:defRPr>
      </a:lvl1pPr>
      <a:lvl2pPr marL="231115" indent="-77038" algn="l" defTabSz="308153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sz="809" kern="1200">
          <a:solidFill>
            <a:schemeClr val="tx1"/>
          </a:solidFill>
          <a:latin typeface="+mn-lt"/>
          <a:ea typeface="+mn-ea"/>
          <a:cs typeface="+mn-cs"/>
        </a:defRPr>
      </a:lvl2pPr>
      <a:lvl3pPr marL="385191" indent="-77038" algn="l" defTabSz="308153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sz="674" kern="1200">
          <a:solidFill>
            <a:schemeClr val="tx1"/>
          </a:solidFill>
          <a:latin typeface="+mn-lt"/>
          <a:ea typeface="+mn-ea"/>
          <a:cs typeface="+mn-cs"/>
        </a:defRPr>
      </a:lvl3pPr>
      <a:lvl4pPr marL="539267" indent="-77038" algn="l" defTabSz="308153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sz="607" kern="1200">
          <a:solidFill>
            <a:schemeClr val="tx1"/>
          </a:solidFill>
          <a:latin typeface="+mn-lt"/>
          <a:ea typeface="+mn-ea"/>
          <a:cs typeface="+mn-cs"/>
        </a:defRPr>
      </a:lvl4pPr>
      <a:lvl5pPr marL="693344" indent="-77038" algn="l" defTabSz="308153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sz="607" kern="1200">
          <a:solidFill>
            <a:schemeClr val="tx1"/>
          </a:solidFill>
          <a:latin typeface="+mn-lt"/>
          <a:ea typeface="+mn-ea"/>
          <a:cs typeface="+mn-cs"/>
        </a:defRPr>
      </a:lvl5pPr>
      <a:lvl6pPr marL="847420" indent="-77038" algn="l" defTabSz="308153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sz="607" kern="1200">
          <a:solidFill>
            <a:schemeClr val="tx1"/>
          </a:solidFill>
          <a:latin typeface="+mn-lt"/>
          <a:ea typeface="+mn-ea"/>
          <a:cs typeface="+mn-cs"/>
        </a:defRPr>
      </a:lvl6pPr>
      <a:lvl7pPr marL="1001497" indent="-77038" algn="l" defTabSz="308153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sz="607" kern="1200">
          <a:solidFill>
            <a:schemeClr val="tx1"/>
          </a:solidFill>
          <a:latin typeface="+mn-lt"/>
          <a:ea typeface="+mn-ea"/>
          <a:cs typeface="+mn-cs"/>
        </a:defRPr>
      </a:lvl7pPr>
      <a:lvl8pPr marL="1155573" indent="-77038" algn="l" defTabSz="308153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sz="607" kern="1200">
          <a:solidFill>
            <a:schemeClr val="tx1"/>
          </a:solidFill>
          <a:latin typeface="+mn-lt"/>
          <a:ea typeface="+mn-ea"/>
          <a:cs typeface="+mn-cs"/>
        </a:defRPr>
      </a:lvl8pPr>
      <a:lvl9pPr marL="1309649" indent="-77038" algn="l" defTabSz="308153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sz="6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8153" rtl="0" eaLnBrk="1" latinLnBrk="0" hangingPunct="1">
        <a:defRPr sz="607" kern="1200">
          <a:solidFill>
            <a:schemeClr val="tx1"/>
          </a:solidFill>
          <a:latin typeface="+mn-lt"/>
          <a:ea typeface="+mn-ea"/>
          <a:cs typeface="+mn-cs"/>
        </a:defRPr>
      </a:lvl1pPr>
      <a:lvl2pPr marL="154076" algn="l" defTabSz="308153" rtl="0" eaLnBrk="1" latinLnBrk="0" hangingPunct="1">
        <a:defRPr sz="607" kern="1200">
          <a:solidFill>
            <a:schemeClr val="tx1"/>
          </a:solidFill>
          <a:latin typeface="+mn-lt"/>
          <a:ea typeface="+mn-ea"/>
          <a:cs typeface="+mn-cs"/>
        </a:defRPr>
      </a:lvl2pPr>
      <a:lvl3pPr marL="308153" algn="l" defTabSz="308153" rtl="0" eaLnBrk="1" latinLnBrk="0" hangingPunct="1">
        <a:defRPr sz="607" kern="1200">
          <a:solidFill>
            <a:schemeClr val="tx1"/>
          </a:solidFill>
          <a:latin typeface="+mn-lt"/>
          <a:ea typeface="+mn-ea"/>
          <a:cs typeface="+mn-cs"/>
        </a:defRPr>
      </a:lvl3pPr>
      <a:lvl4pPr marL="462229" algn="l" defTabSz="308153" rtl="0" eaLnBrk="1" latinLnBrk="0" hangingPunct="1">
        <a:defRPr sz="607" kern="1200">
          <a:solidFill>
            <a:schemeClr val="tx1"/>
          </a:solidFill>
          <a:latin typeface="+mn-lt"/>
          <a:ea typeface="+mn-ea"/>
          <a:cs typeface="+mn-cs"/>
        </a:defRPr>
      </a:lvl4pPr>
      <a:lvl5pPr marL="616306" algn="l" defTabSz="308153" rtl="0" eaLnBrk="1" latinLnBrk="0" hangingPunct="1">
        <a:defRPr sz="607" kern="1200">
          <a:solidFill>
            <a:schemeClr val="tx1"/>
          </a:solidFill>
          <a:latin typeface="+mn-lt"/>
          <a:ea typeface="+mn-ea"/>
          <a:cs typeface="+mn-cs"/>
        </a:defRPr>
      </a:lvl5pPr>
      <a:lvl6pPr marL="770382" algn="l" defTabSz="308153" rtl="0" eaLnBrk="1" latinLnBrk="0" hangingPunct="1">
        <a:defRPr sz="607" kern="1200">
          <a:solidFill>
            <a:schemeClr val="tx1"/>
          </a:solidFill>
          <a:latin typeface="+mn-lt"/>
          <a:ea typeface="+mn-ea"/>
          <a:cs typeface="+mn-cs"/>
        </a:defRPr>
      </a:lvl6pPr>
      <a:lvl7pPr marL="924458" algn="l" defTabSz="308153" rtl="0" eaLnBrk="1" latinLnBrk="0" hangingPunct="1">
        <a:defRPr sz="607" kern="1200">
          <a:solidFill>
            <a:schemeClr val="tx1"/>
          </a:solidFill>
          <a:latin typeface="+mn-lt"/>
          <a:ea typeface="+mn-ea"/>
          <a:cs typeface="+mn-cs"/>
        </a:defRPr>
      </a:lvl7pPr>
      <a:lvl8pPr marL="1078535" algn="l" defTabSz="308153" rtl="0" eaLnBrk="1" latinLnBrk="0" hangingPunct="1">
        <a:defRPr sz="607" kern="1200">
          <a:solidFill>
            <a:schemeClr val="tx1"/>
          </a:solidFill>
          <a:latin typeface="+mn-lt"/>
          <a:ea typeface="+mn-ea"/>
          <a:cs typeface="+mn-cs"/>
        </a:defRPr>
      </a:lvl8pPr>
      <a:lvl9pPr marL="1232611" algn="l" defTabSz="308153" rtl="0" eaLnBrk="1" latinLnBrk="0" hangingPunct="1">
        <a:defRPr sz="6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/>
          <p:cNvGrpSpPr/>
          <p:nvPr/>
        </p:nvGrpSpPr>
        <p:grpSpPr>
          <a:xfrm>
            <a:off x="-182335" y="-582349"/>
            <a:ext cx="7458710" cy="3645495"/>
            <a:chOff x="264939" y="1101767"/>
            <a:chExt cx="11673822" cy="5705659"/>
          </a:xfrm>
        </p:grpSpPr>
        <p:grpSp>
          <p:nvGrpSpPr>
            <p:cNvPr id="4" name="Group 3"/>
            <p:cNvGrpSpPr/>
            <p:nvPr/>
          </p:nvGrpSpPr>
          <p:grpSpPr>
            <a:xfrm>
              <a:off x="3576684" y="3822402"/>
              <a:ext cx="7528893" cy="2985024"/>
              <a:chOff x="345318" y="2363519"/>
              <a:chExt cx="4444696" cy="285872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135238" y="2363519"/>
                <a:ext cx="1700883" cy="49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33" b="1" dirty="0"/>
                  <a:t>Underwater: Bubble</a:t>
                </a: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345318" y="2821292"/>
                <a:ext cx="4444696" cy="2400947"/>
                <a:chOff x="472292" y="3047518"/>
                <a:chExt cx="5926260" cy="320126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479102" y="3047518"/>
                  <a:ext cx="5919450" cy="3201261"/>
                  <a:chOff x="3635828" y="2492828"/>
                  <a:chExt cx="5919450" cy="3201261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3635829" y="3189386"/>
                    <a:ext cx="4152891" cy="1010173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3635828" y="2667000"/>
                    <a:ext cx="4152891" cy="16110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3635829" y="2492828"/>
                    <a:ext cx="4152891" cy="685802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22" dirty="0" err="1">
                        <a:solidFill>
                          <a:schemeClr val="tx1"/>
                        </a:solidFill>
                      </a:rPr>
                      <a:t>D</a:t>
                    </a:r>
                    <a:r>
                      <a:rPr lang="en-US" sz="1022" baseline="-25000" dirty="0" err="1">
                        <a:solidFill>
                          <a:schemeClr val="tx1"/>
                        </a:solidFill>
                      </a:rPr>
                      <a:t>p</a:t>
                    </a:r>
                    <a:endParaRPr lang="en-US" sz="1022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363582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392974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422365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4517571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4811485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510539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539931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569322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5987141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6281055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657496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686888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716279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7434938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767986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cxnSp>
                <p:nvCxnSpPr>
                  <p:cNvPr id="44" name="Straight Arrow Connector 43"/>
                  <p:cNvCxnSpPr/>
                  <p:nvPr/>
                </p:nvCxnSpPr>
                <p:spPr>
                  <a:xfrm>
                    <a:off x="4626428" y="4278086"/>
                    <a:ext cx="2242455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4766941" y="4278658"/>
                    <a:ext cx="2328198" cy="577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78" dirty="0"/>
                      <a:t>Bridge contact within air</a:t>
                    </a:r>
                  </a:p>
                </p:txBody>
              </p:sp>
              <p:cxnSp>
                <p:nvCxnSpPr>
                  <p:cNvPr id="46" name="Straight Arrow Connector 45"/>
                  <p:cNvCxnSpPr/>
                  <p:nvPr/>
                </p:nvCxnSpPr>
                <p:spPr>
                  <a:xfrm>
                    <a:off x="3635828" y="4278086"/>
                    <a:ext cx="772886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6977740" y="4278086"/>
                    <a:ext cx="810979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4651168" y="5116533"/>
                    <a:ext cx="2125172" cy="57755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78" dirty="0"/>
                      <a:t>Bridge contact in water</a:t>
                    </a:r>
                  </a:p>
                </p:txBody>
              </p:sp>
              <p:cxnSp>
                <p:nvCxnSpPr>
                  <p:cNvPr id="49" name="Straight Arrow Connector 48"/>
                  <p:cNvCxnSpPr/>
                  <p:nvPr/>
                </p:nvCxnSpPr>
                <p:spPr>
                  <a:xfrm flipV="1">
                    <a:off x="5987141" y="4397829"/>
                    <a:ext cx="1396088" cy="70075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Arrow Connector 49"/>
                  <p:cNvCxnSpPr/>
                  <p:nvPr/>
                </p:nvCxnSpPr>
                <p:spPr>
                  <a:xfrm flipH="1" flipV="1">
                    <a:off x="4097115" y="4452260"/>
                    <a:ext cx="1196446" cy="66427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Arrow Connector 50"/>
                  <p:cNvCxnSpPr>
                    <a:endCxn id="25" idx="3"/>
                  </p:cNvCxnSpPr>
                  <p:nvPr/>
                </p:nvCxnSpPr>
                <p:spPr>
                  <a:xfrm flipH="1">
                    <a:off x="7763877" y="3802380"/>
                    <a:ext cx="351423" cy="34544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8115299" y="3583814"/>
                    <a:ext cx="1439979" cy="57755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78" b="1" dirty="0">
                        <a:solidFill>
                          <a:srgbClr val="002060"/>
                        </a:solidFill>
                      </a:rPr>
                      <a:t>“Oil-like Fluid”</a:t>
                    </a:r>
                  </a:p>
                </p:txBody>
              </p:sp>
              <p:cxnSp>
                <p:nvCxnSpPr>
                  <p:cNvPr id="53" name="Straight Arrow Connector 52"/>
                  <p:cNvCxnSpPr/>
                  <p:nvPr/>
                </p:nvCxnSpPr>
                <p:spPr>
                  <a:xfrm flipH="1">
                    <a:off x="7316102" y="3101340"/>
                    <a:ext cx="1032308" cy="37120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8348412" y="2809298"/>
                    <a:ext cx="989793" cy="57755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78" b="1" dirty="0">
                        <a:solidFill>
                          <a:srgbClr val="002060"/>
                        </a:solidFill>
                      </a:rPr>
                      <a:t>“Bubble”</a:t>
                    </a:r>
                  </a:p>
                </p:txBody>
              </p:sp>
              <p:cxnSp>
                <p:nvCxnSpPr>
                  <p:cNvPr id="55" name="Straight Arrow Connector 54"/>
                  <p:cNvCxnSpPr>
                    <a:endCxn id="21" idx="3"/>
                  </p:cNvCxnSpPr>
                  <p:nvPr/>
                </p:nvCxnSpPr>
                <p:spPr>
                  <a:xfrm flipH="1">
                    <a:off x="6659991" y="3802380"/>
                    <a:ext cx="1362780" cy="34544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/>
                  <p:cNvCxnSpPr>
                    <a:stCxn id="52" idx="1"/>
                    <a:endCxn id="16" idx="3"/>
                  </p:cNvCxnSpPr>
                  <p:nvPr/>
                </p:nvCxnSpPr>
                <p:spPr>
                  <a:xfrm flipH="1">
                    <a:off x="5191738" y="3872592"/>
                    <a:ext cx="2923561" cy="27523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479102" y="3221690"/>
                  <a:ext cx="415289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738867" y="3648729"/>
                  <a:ext cx="201520" cy="73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720314" y="3232448"/>
                  <a:ext cx="383516" cy="4988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22" dirty="0"/>
                    <a:t>D</a:t>
                  </a:r>
                  <a:r>
                    <a:rPr lang="en-US" sz="1022" baseline="-25000" dirty="0"/>
                    <a:t>h</a:t>
                  </a:r>
                </a:p>
              </p:txBody>
            </p:sp>
            <p:sp>
              <p:nvSpPr>
                <p:cNvPr id="11" name="Rounded Rectangle 99"/>
                <p:cNvSpPr/>
                <p:nvPr/>
              </p:nvSpPr>
              <p:spPr>
                <a:xfrm>
                  <a:off x="472292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22"/>
                </a:p>
              </p:txBody>
            </p:sp>
            <p:sp>
              <p:nvSpPr>
                <p:cNvPr id="12" name="Rounded Rectangle 99"/>
                <p:cNvSpPr/>
                <p:nvPr/>
              </p:nvSpPr>
              <p:spPr>
                <a:xfrm>
                  <a:off x="761989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22"/>
                </a:p>
              </p:txBody>
            </p:sp>
            <p:sp>
              <p:nvSpPr>
                <p:cNvPr id="13" name="Rounded Rectangle 99"/>
                <p:cNvSpPr/>
                <p:nvPr/>
              </p:nvSpPr>
              <p:spPr>
                <a:xfrm>
                  <a:off x="1060108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22"/>
                </a:p>
              </p:txBody>
            </p:sp>
            <p:sp>
              <p:nvSpPr>
                <p:cNvPr id="14" name="Rounded Rectangle 99"/>
                <p:cNvSpPr/>
                <p:nvPr/>
              </p:nvSpPr>
              <p:spPr>
                <a:xfrm>
                  <a:off x="1349817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22"/>
                </a:p>
              </p:txBody>
            </p:sp>
            <p:sp>
              <p:nvSpPr>
                <p:cNvPr id="15" name="Rounded Rectangle 99"/>
                <p:cNvSpPr/>
                <p:nvPr/>
              </p:nvSpPr>
              <p:spPr>
                <a:xfrm>
                  <a:off x="1643646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22"/>
                </a:p>
              </p:txBody>
            </p:sp>
            <p:sp>
              <p:nvSpPr>
                <p:cNvPr id="16" name="Rounded Rectangle 99"/>
                <p:cNvSpPr/>
                <p:nvPr/>
              </p:nvSpPr>
              <p:spPr>
                <a:xfrm>
                  <a:off x="1940818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22"/>
                </a:p>
              </p:txBody>
            </p:sp>
            <p:sp>
              <p:nvSpPr>
                <p:cNvPr id="17" name="Rounded Rectangle 99"/>
                <p:cNvSpPr/>
                <p:nvPr/>
              </p:nvSpPr>
              <p:spPr>
                <a:xfrm>
                  <a:off x="2232792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22"/>
                </a:p>
              </p:txBody>
            </p:sp>
            <p:sp>
              <p:nvSpPr>
                <p:cNvPr id="18" name="Rounded Rectangle 99"/>
                <p:cNvSpPr/>
                <p:nvPr/>
              </p:nvSpPr>
              <p:spPr>
                <a:xfrm>
                  <a:off x="2525473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22"/>
                </a:p>
              </p:txBody>
            </p:sp>
            <p:sp>
              <p:nvSpPr>
                <p:cNvPr id="19" name="Rounded Rectangle 99"/>
                <p:cNvSpPr/>
                <p:nvPr/>
              </p:nvSpPr>
              <p:spPr>
                <a:xfrm>
                  <a:off x="2822046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22"/>
                </a:p>
              </p:txBody>
            </p:sp>
            <p:sp>
              <p:nvSpPr>
                <p:cNvPr id="20" name="Rounded Rectangle 99"/>
                <p:cNvSpPr/>
                <p:nvPr/>
              </p:nvSpPr>
              <p:spPr>
                <a:xfrm>
                  <a:off x="3113824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22"/>
                </a:p>
              </p:txBody>
            </p:sp>
            <p:sp>
              <p:nvSpPr>
                <p:cNvPr id="21" name="Rounded Rectangle 99"/>
                <p:cNvSpPr/>
                <p:nvPr/>
              </p:nvSpPr>
              <p:spPr>
                <a:xfrm>
                  <a:off x="3409072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22"/>
                </a:p>
              </p:txBody>
            </p:sp>
            <p:sp>
              <p:nvSpPr>
                <p:cNvPr id="22" name="Rounded Rectangle 99"/>
                <p:cNvSpPr/>
                <p:nvPr/>
              </p:nvSpPr>
              <p:spPr>
                <a:xfrm>
                  <a:off x="3701044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22"/>
                </a:p>
              </p:txBody>
            </p:sp>
            <p:sp>
              <p:nvSpPr>
                <p:cNvPr id="23" name="Rounded Rectangle 99"/>
                <p:cNvSpPr/>
                <p:nvPr/>
              </p:nvSpPr>
              <p:spPr>
                <a:xfrm>
                  <a:off x="3998844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22"/>
                </a:p>
              </p:txBody>
            </p:sp>
            <p:sp>
              <p:nvSpPr>
                <p:cNvPr id="24" name="Rounded Rectangle 99"/>
                <p:cNvSpPr/>
                <p:nvPr/>
              </p:nvSpPr>
              <p:spPr>
                <a:xfrm>
                  <a:off x="4268400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22"/>
                </a:p>
              </p:txBody>
            </p:sp>
            <p:sp>
              <p:nvSpPr>
                <p:cNvPr id="25" name="Rounded Rectangle 99"/>
                <p:cNvSpPr/>
                <p:nvPr/>
              </p:nvSpPr>
              <p:spPr>
                <a:xfrm>
                  <a:off x="4512958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22"/>
                </a:p>
              </p:txBody>
            </p:sp>
          </p:grpSp>
        </p:grpSp>
        <p:grpSp>
          <p:nvGrpSpPr>
            <p:cNvPr id="57" name="Group 56"/>
            <p:cNvGrpSpPr/>
            <p:nvPr/>
          </p:nvGrpSpPr>
          <p:grpSpPr>
            <a:xfrm>
              <a:off x="264939" y="1101767"/>
              <a:ext cx="5748195" cy="2550544"/>
              <a:chOff x="6740744" y="2390966"/>
              <a:chExt cx="4521306" cy="3400723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6740744" y="2390966"/>
                <a:ext cx="4514047" cy="3400723"/>
                <a:chOff x="6729727" y="1785038"/>
                <a:chExt cx="4514047" cy="3400723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7090883" y="2441590"/>
                  <a:ext cx="4152891" cy="2690948"/>
                  <a:chOff x="3635829" y="2352842"/>
                  <a:chExt cx="4152891" cy="2690948"/>
                </a:xfrm>
              </p:grpSpPr>
              <p:sp>
                <p:nvSpPr>
                  <p:cNvPr id="80" name="Rectangle 79"/>
                  <p:cNvSpPr/>
                  <p:nvPr/>
                </p:nvSpPr>
                <p:spPr>
                  <a:xfrm>
                    <a:off x="3635829" y="3178629"/>
                    <a:ext cx="4152891" cy="101892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>
                    <a:off x="3635829" y="2352842"/>
                    <a:ext cx="4152891" cy="825788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82" name="Rectangle 81"/>
                  <p:cNvSpPr/>
                  <p:nvPr/>
                </p:nvSpPr>
                <p:spPr>
                  <a:xfrm>
                    <a:off x="363582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83" name="Rectangle 82"/>
                  <p:cNvSpPr/>
                  <p:nvPr/>
                </p:nvSpPr>
                <p:spPr>
                  <a:xfrm>
                    <a:off x="392974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>
                    <a:off x="422365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85" name="Rectangle 84"/>
                  <p:cNvSpPr/>
                  <p:nvPr/>
                </p:nvSpPr>
                <p:spPr>
                  <a:xfrm>
                    <a:off x="4517571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86" name="Rectangle 85"/>
                  <p:cNvSpPr/>
                  <p:nvPr/>
                </p:nvSpPr>
                <p:spPr>
                  <a:xfrm>
                    <a:off x="4811485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>
                  <a:xfrm>
                    <a:off x="510539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>
                  <a:xfrm>
                    <a:off x="539931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>
                  <a:xfrm>
                    <a:off x="569322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5987141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6281055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>
                  <a:xfrm>
                    <a:off x="657496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93" name="Rectangle 92"/>
                  <p:cNvSpPr/>
                  <p:nvPr/>
                </p:nvSpPr>
                <p:spPr>
                  <a:xfrm>
                    <a:off x="686888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94" name="Rectangle 93"/>
                  <p:cNvSpPr/>
                  <p:nvPr/>
                </p:nvSpPr>
                <p:spPr>
                  <a:xfrm>
                    <a:off x="716279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>
                  <a:xfrm>
                    <a:off x="7434938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>
                  <a:xfrm>
                    <a:off x="767986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6011841" y="4440716"/>
                    <a:ext cx="642224" cy="6030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78" dirty="0"/>
                      <a:t>Hairs</a:t>
                    </a:r>
                  </a:p>
                </p:txBody>
              </p:sp>
              <p:cxnSp>
                <p:nvCxnSpPr>
                  <p:cNvPr id="98" name="Straight Arrow Connector 97"/>
                  <p:cNvCxnSpPr>
                    <a:stCxn id="97" idx="1"/>
                  </p:cNvCxnSpPr>
                  <p:nvPr/>
                </p:nvCxnSpPr>
                <p:spPr>
                  <a:xfrm flipH="1" flipV="1">
                    <a:off x="4903852" y="3861758"/>
                    <a:ext cx="1107989" cy="88049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7" name="TextBox 76"/>
                <p:cNvSpPr txBox="1"/>
                <p:nvPr/>
              </p:nvSpPr>
              <p:spPr>
                <a:xfrm>
                  <a:off x="8943086" y="1785038"/>
                  <a:ext cx="443639" cy="11772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33" b="1" dirty="0"/>
                    <a:t>Air</a:t>
                  </a:r>
                </a:p>
              </p:txBody>
            </p:sp>
            <p:cxnSp>
              <p:nvCxnSpPr>
                <p:cNvPr id="78" name="Straight Arrow Connector 77"/>
                <p:cNvCxnSpPr/>
                <p:nvPr/>
              </p:nvCxnSpPr>
              <p:spPr>
                <a:xfrm flipV="1">
                  <a:off x="7086734" y="3801441"/>
                  <a:ext cx="499425" cy="78124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TextBox 78"/>
                <p:cNvSpPr txBox="1"/>
                <p:nvPr/>
              </p:nvSpPr>
              <p:spPr>
                <a:xfrm>
                  <a:off x="6729727" y="4582687"/>
                  <a:ext cx="460198" cy="6030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78" dirty="0"/>
                    <a:t>Air</a:t>
                  </a:r>
                </a:p>
              </p:txBody>
            </p:sp>
          </p:grpSp>
          <p:sp>
            <p:nvSpPr>
              <p:cNvPr id="59" name="Rounded Rectangle 99"/>
              <p:cNvSpPr/>
              <p:nvPr/>
            </p:nvSpPr>
            <p:spPr>
              <a:xfrm>
                <a:off x="9443941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60" name="Rounded Rectangle 99"/>
              <p:cNvSpPr/>
              <p:nvPr/>
            </p:nvSpPr>
            <p:spPr>
              <a:xfrm>
                <a:off x="7094187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61" name="Rounded Rectangle 99"/>
              <p:cNvSpPr/>
              <p:nvPr/>
            </p:nvSpPr>
            <p:spPr>
              <a:xfrm>
                <a:off x="7383884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62" name="Rounded Rectangle 99"/>
              <p:cNvSpPr/>
              <p:nvPr/>
            </p:nvSpPr>
            <p:spPr>
              <a:xfrm>
                <a:off x="7682003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63" name="Rounded Rectangle 99"/>
              <p:cNvSpPr/>
              <p:nvPr/>
            </p:nvSpPr>
            <p:spPr>
              <a:xfrm>
                <a:off x="7971712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64" name="Rounded Rectangle 99"/>
              <p:cNvSpPr/>
              <p:nvPr/>
            </p:nvSpPr>
            <p:spPr>
              <a:xfrm>
                <a:off x="8265541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65" name="Rounded Rectangle 99"/>
              <p:cNvSpPr/>
              <p:nvPr/>
            </p:nvSpPr>
            <p:spPr>
              <a:xfrm>
                <a:off x="8562713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66" name="Rounded Rectangle 99"/>
              <p:cNvSpPr/>
              <p:nvPr/>
            </p:nvSpPr>
            <p:spPr>
              <a:xfrm>
                <a:off x="8854687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67" name="Rounded Rectangle 99"/>
              <p:cNvSpPr/>
              <p:nvPr/>
            </p:nvSpPr>
            <p:spPr>
              <a:xfrm>
                <a:off x="9147368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68" name="Rounded Rectangle 99"/>
              <p:cNvSpPr/>
              <p:nvPr/>
            </p:nvSpPr>
            <p:spPr>
              <a:xfrm>
                <a:off x="9735719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69" name="Rounded Rectangle 99"/>
              <p:cNvSpPr/>
              <p:nvPr/>
            </p:nvSpPr>
            <p:spPr>
              <a:xfrm>
                <a:off x="10030967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70" name="Rounded Rectangle 99"/>
              <p:cNvSpPr/>
              <p:nvPr/>
            </p:nvSpPr>
            <p:spPr>
              <a:xfrm>
                <a:off x="10322939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71" name="Rounded Rectangle 99"/>
              <p:cNvSpPr/>
              <p:nvPr/>
            </p:nvSpPr>
            <p:spPr>
              <a:xfrm>
                <a:off x="10620739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72" name="Rounded Rectangle 99"/>
              <p:cNvSpPr/>
              <p:nvPr/>
            </p:nvSpPr>
            <p:spPr>
              <a:xfrm>
                <a:off x="10890295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73" name="Rounded Rectangle 99"/>
              <p:cNvSpPr/>
              <p:nvPr/>
            </p:nvSpPr>
            <p:spPr>
              <a:xfrm>
                <a:off x="11134853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 flipV="1">
                <a:off x="9579594" y="4454305"/>
                <a:ext cx="176596" cy="7407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9997485" y="4454305"/>
                <a:ext cx="612228" cy="8535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/>
            <p:cNvGrpSpPr/>
            <p:nvPr/>
          </p:nvGrpSpPr>
          <p:grpSpPr>
            <a:xfrm>
              <a:off x="6190566" y="1133588"/>
              <a:ext cx="5748195" cy="2518723"/>
              <a:chOff x="6740744" y="2433394"/>
              <a:chExt cx="4521306" cy="3358295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6740744" y="2433394"/>
                <a:ext cx="4514047" cy="3358295"/>
                <a:chOff x="6729727" y="1827466"/>
                <a:chExt cx="4514047" cy="3358295"/>
              </a:xfrm>
            </p:grpSpPr>
            <p:grpSp>
              <p:nvGrpSpPr>
                <p:cNvPr id="119" name="Group 118"/>
                <p:cNvGrpSpPr/>
                <p:nvPr/>
              </p:nvGrpSpPr>
              <p:grpSpPr>
                <a:xfrm>
                  <a:off x="7090883" y="2441590"/>
                  <a:ext cx="4152891" cy="2690948"/>
                  <a:chOff x="3635829" y="2352842"/>
                  <a:chExt cx="4152891" cy="2690948"/>
                </a:xfrm>
              </p:grpSpPr>
              <p:sp>
                <p:nvSpPr>
                  <p:cNvPr id="123" name="Rectangle 122"/>
                  <p:cNvSpPr/>
                  <p:nvPr/>
                </p:nvSpPr>
                <p:spPr>
                  <a:xfrm>
                    <a:off x="3635829" y="3178629"/>
                    <a:ext cx="4152891" cy="1018924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>
                  <a:xfrm>
                    <a:off x="3635829" y="2352842"/>
                    <a:ext cx="4152891" cy="825788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>
                  <a:xfrm>
                    <a:off x="363582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126" name="Rectangle 125"/>
                  <p:cNvSpPr/>
                  <p:nvPr/>
                </p:nvSpPr>
                <p:spPr>
                  <a:xfrm>
                    <a:off x="392974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>
                  <a:xfrm>
                    <a:off x="422365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>
                  <a:xfrm>
                    <a:off x="4517571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129" name="Rectangle 128"/>
                  <p:cNvSpPr/>
                  <p:nvPr/>
                </p:nvSpPr>
                <p:spPr>
                  <a:xfrm>
                    <a:off x="4811485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130" name="Rectangle 129"/>
                  <p:cNvSpPr/>
                  <p:nvPr/>
                </p:nvSpPr>
                <p:spPr>
                  <a:xfrm>
                    <a:off x="510539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539931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132" name="Rectangle 131"/>
                  <p:cNvSpPr/>
                  <p:nvPr/>
                </p:nvSpPr>
                <p:spPr>
                  <a:xfrm>
                    <a:off x="569322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133" name="Rectangle 132"/>
                  <p:cNvSpPr/>
                  <p:nvPr/>
                </p:nvSpPr>
                <p:spPr>
                  <a:xfrm>
                    <a:off x="5987141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134" name="Rectangle 133"/>
                  <p:cNvSpPr/>
                  <p:nvPr/>
                </p:nvSpPr>
                <p:spPr>
                  <a:xfrm>
                    <a:off x="6281055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>
                  <a:xfrm>
                    <a:off x="657496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686888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137" name="Rectangle 136"/>
                  <p:cNvSpPr/>
                  <p:nvPr/>
                </p:nvSpPr>
                <p:spPr>
                  <a:xfrm>
                    <a:off x="716279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>
                  <a:xfrm>
                    <a:off x="7434938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139" name="Rectangle 138"/>
                  <p:cNvSpPr/>
                  <p:nvPr/>
                </p:nvSpPr>
                <p:spPr>
                  <a:xfrm>
                    <a:off x="767986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6011841" y="4440716"/>
                    <a:ext cx="1582355" cy="6030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78" dirty="0"/>
                      <a:t>Capillary bridges</a:t>
                    </a:r>
                  </a:p>
                </p:txBody>
              </p:sp>
              <p:cxnSp>
                <p:nvCxnSpPr>
                  <p:cNvPr id="141" name="Straight Arrow Connector 140"/>
                  <p:cNvCxnSpPr>
                    <a:stCxn id="140" idx="1"/>
                  </p:cNvCxnSpPr>
                  <p:nvPr/>
                </p:nvCxnSpPr>
                <p:spPr>
                  <a:xfrm flipH="1" flipV="1">
                    <a:off x="4916939" y="4170976"/>
                    <a:ext cx="1094901" cy="57127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TextBox 119"/>
                <p:cNvSpPr txBox="1"/>
                <p:nvPr/>
              </p:nvSpPr>
              <p:spPr>
                <a:xfrm>
                  <a:off x="8312297" y="1827466"/>
                  <a:ext cx="1999625" cy="6849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33" b="1" dirty="0"/>
                    <a:t>Underwater: Wet</a:t>
                  </a:r>
                </a:p>
              </p:txBody>
            </p:sp>
            <p:cxnSp>
              <p:nvCxnSpPr>
                <p:cNvPr id="121" name="Straight Arrow Connector 120"/>
                <p:cNvCxnSpPr/>
                <p:nvPr/>
              </p:nvCxnSpPr>
              <p:spPr>
                <a:xfrm flipV="1">
                  <a:off x="7086734" y="3801441"/>
                  <a:ext cx="499425" cy="78124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TextBox 121"/>
                <p:cNvSpPr txBox="1"/>
                <p:nvPr/>
              </p:nvSpPr>
              <p:spPr>
                <a:xfrm>
                  <a:off x="6729727" y="4582687"/>
                  <a:ext cx="731344" cy="6030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78" dirty="0"/>
                    <a:t>Water</a:t>
                  </a:r>
                </a:p>
              </p:txBody>
            </p:sp>
          </p:grpSp>
          <p:sp>
            <p:nvSpPr>
              <p:cNvPr id="102" name="Rounded Rectangle 99"/>
              <p:cNvSpPr/>
              <p:nvPr/>
            </p:nvSpPr>
            <p:spPr>
              <a:xfrm>
                <a:off x="9443941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103" name="Rounded Rectangle 99"/>
              <p:cNvSpPr/>
              <p:nvPr/>
            </p:nvSpPr>
            <p:spPr>
              <a:xfrm>
                <a:off x="7094187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104" name="Rounded Rectangle 99"/>
              <p:cNvSpPr/>
              <p:nvPr/>
            </p:nvSpPr>
            <p:spPr>
              <a:xfrm>
                <a:off x="7383884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105" name="Rounded Rectangle 99"/>
              <p:cNvSpPr/>
              <p:nvPr/>
            </p:nvSpPr>
            <p:spPr>
              <a:xfrm>
                <a:off x="7682003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106" name="Rounded Rectangle 99"/>
              <p:cNvSpPr/>
              <p:nvPr/>
            </p:nvSpPr>
            <p:spPr>
              <a:xfrm>
                <a:off x="7971712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107" name="Rounded Rectangle 99"/>
              <p:cNvSpPr/>
              <p:nvPr/>
            </p:nvSpPr>
            <p:spPr>
              <a:xfrm>
                <a:off x="8265541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108" name="Rounded Rectangle 99"/>
              <p:cNvSpPr/>
              <p:nvPr/>
            </p:nvSpPr>
            <p:spPr>
              <a:xfrm>
                <a:off x="8562713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109" name="Rounded Rectangle 99"/>
              <p:cNvSpPr/>
              <p:nvPr/>
            </p:nvSpPr>
            <p:spPr>
              <a:xfrm>
                <a:off x="8854687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110" name="Rounded Rectangle 99"/>
              <p:cNvSpPr/>
              <p:nvPr/>
            </p:nvSpPr>
            <p:spPr>
              <a:xfrm>
                <a:off x="9147368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111" name="Rounded Rectangle 99"/>
              <p:cNvSpPr/>
              <p:nvPr/>
            </p:nvSpPr>
            <p:spPr>
              <a:xfrm>
                <a:off x="9735719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112" name="Rounded Rectangle 99"/>
              <p:cNvSpPr/>
              <p:nvPr/>
            </p:nvSpPr>
            <p:spPr>
              <a:xfrm>
                <a:off x="10030967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113" name="Rounded Rectangle 99"/>
              <p:cNvSpPr/>
              <p:nvPr/>
            </p:nvSpPr>
            <p:spPr>
              <a:xfrm>
                <a:off x="10322939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114" name="Rounded Rectangle 99"/>
              <p:cNvSpPr/>
              <p:nvPr/>
            </p:nvSpPr>
            <p:spPr>
              <a:xfrm>
                <a:off x="10620739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115" name="Rounded Rectangle 99"/>
              <p:cNvSpPr/>
              <p:nvPr/>
            </p:nvSpPr>
            <p:spPr>
              <a:xfrm>
                <a:off x="10890295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116" name="Rounded Rectangle 99"/>
              <p:cNvSpPr/>
              <p:nvPr/>
            </p:nvSpPr>
            <p:spPr>
              <a:xfrm>
                <a:off x="11134853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cxnSp>
            <p:nvCxnSpPr>
              <p:cNvPr id="117" name="Straight Arrow Connector 116"/>
              <p:cNvCxnSpPr>
                <a:endCxn id="102" idx="4"/>
              </p:cNvCxnSpPr>
              <p:nvPr/>
            </p:nvCxnSpPr>
            <p:spPr>
              <a:xfrm flipH="1" flipV="1">
                <a:off x="9538134" y="4855252"/>
                <a:ext cx="218056" cy="3398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flipV="1">
                <a:off x="10572817" y="4865647"/>
                <a:ext cx="573117" cy="2697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TextBox 141"/>
            <p:cNvSpPr txBox="1"/>
            <p:nvPr/>
          </p:nvSpPr>
          <p:spPr>
            <a:xfrm>
              <a:off x="3048851" y="1728879"/>
              <a:ext cx="730206" cy="421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" dirty="0"/>
                <a:t>Pad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718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0000" l="9524" r="90000">
                        <a14:backgroundMark x1="13238" y1="16986" x2="13238" y2="169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547" t="29410" r="14547" b="45392"/>
          <a:stretch/>
        </p:blipFill>
        <p:spPr>
          <a:xfrm>
            <a:off x="3868236" y="1279210"/>
            <a:ext cx="3256990" cy="8050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10000" r="90000">
                        <a14:backgroundMark x1="11905" y1="13014" x2="11905" y2="13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547" t="29446" r="14547" b="45356"/>
          <a:stretch/>
        </p:blipFill>
        <p:spPr>
          <a:xfrm>
            <a:off x="611247" y="344247"/>
            <a:ext cx="3256990" cy="805047"/>
          </a:xfrm>
          <a:prstGeom prst="rect">
            <a:avLst/>
          </a:prstGeom>
          <a:ln w="38100"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0000" l="10000" r="90000">
                        <a14:backgroundMark x1="12381" y1="10411" x2="12381" y2="104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547" t="29410" r="14547" b="45392"/>
          <a:stretch/>
        </p:blipFill>
        <p:spPr>
          <a:xfrm>
            <a:off x="3868236" y="344247"/>
            <a:ext cx="3256990" cy="8050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0000" l="9524" r="90000">
                        <a14:backgroundMark x1="13238" y1="16986" x2="13238" y2="169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547" t="29410" r="14547" b="45392"/>
          <a:stretch/>
        </p:blipFill>
        <p:spPr>
          <a:xfrm>
            <a:off x="611247" y="1290206"/>
            <a:ext cx="3256990" cy="805047"/>
          </a:xfrm>
          <a:prstGeom prst="rect">
            <a:avLst/>
          </a:prstGeom>
          <a:ln w="38100"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2062452" y="38"/>
            <a:ext cx="421910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3" b="1" dirty="0"/>
              <a:t>Air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45670" y="38"/>
            <a:ext cx="1171796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3" b="1" dirty="0"/>
              <a:t>Underwater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4075" y="599284"/>
            <a:ext cx="612668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3" b="1" dirty="0"/>
              <a:t>Glass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65801" y="1545244"/>
            <a:ext cx="695768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3" b="1" dirty="0"/>
              <a:t>PFOTS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723110" y="1149294"/>
            <a:ext cx="64021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23110" y="2095253"/>
            <a:ext cx="64021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95394" y="888942"/>
            <a:ext cx="1572866" cy="28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78" dirty="0"/>
              <a:t>γ</a:t>
            </a:r>
            <a:r>
              <a:rPr lang="en-IN" sz="1278" dirty="0"/>
              <a:t> = </a:t>
            </a:r>
            <a:r>
              <a:rPr lang="en-IN" sz="1278" dirty="0" smtClean="0"/>
              <a:t>27 </a:t>
            </a:r>
            <a:r>
              <a:rPr lang="en-IN" sz="1278" dirty="0" err="1"/>
              <a:t>mN</a:t>
            </a:r>
            <a:r>
              <a:rPr lang="en-IN" sz="1278" dirty="0"/>
              <a:t> m</a:t>
            </a:r>
            <a:r>
              <a:rPr lang="en-IN" sz="1278" baseline="30000" dirty="0"/>
              <a:t>-1</a:t>
            </a:r>
            <a:r>
              <a:rPr lang="en-IN" sz="1278" dirty="0"/>
              <a:t>, </a:t>
            </a:r>
            <a:r>
              <a:rPr lang="el-GR" sz="1278" dirty="0"/>
              <a:t>θ</a:t>
            </a:r>
            <a:r>
              <a:rPr lang="en-US" sz="1278" dirty="0"/>
              <a:t> = 6</a:t>
            </a:r>
            <a:r>
              <a:rPr lang="aa-ET" sz="1278" dirty="0"/>
              <a:t>°</a:t>
            </a:r>
            <a:endParaRPr lang="en-US" sz="1278" dirty="0"/>
          </a:p>
        </p:txBody>
      </p:sp>
      <p:sp>
        <p:nvSpPr>
          <p:cNvPr id="25" name="TextBox 24"/>
          <p:cNvSpPr txBox="1"/>
          <p:nvPr/>
        </p:nvSpPr>
        <p:spPr>
          <a:xfrm>
            <a:off x="1995394" y="1825754"/>
            <a:ext cx="1645167" cy="28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78" dirty="0"/>
              <a:t>γ</a:t>
            </a:r>
            <a:r>
              <a:rPr lang="en-IN" sz="1278" dirty="0"/>
              <a:t> = </a:t>
            </a:r>
            <a:r>
              <a:rPr lang="en-IN" sz="1278" dirty="0" smtClean="0"/>
              <a:t>27 </a:t>
            </a:r>
            <a:r>
              <a:rPr lang="en-IN" sz="1278" dirty="0" err="1"/>
              <a:t>mN</a:t>
            </a:r>
            <a:r>
              <a:rPr lang="en-IN" sz="1278" dirty="0"/>
              <a:t> m</a:t>
            </a:r>
            <a:r>
              <a:rPr lang="en-IN" sz="1278" baseline="30000" dirty="0"/>
              <a:t>-1</a:t>
            </a:r>
            <a:r>
              <a:rPr lang="en-IN" sz="1278" dirty="0"/>
              <a:t>, </a:t>
            </a:r>
            <a:r>
              <a:rPr lang="el-GR" sz="1278" dirty="0"/>
              <a:t>θ</a:t>
            </a:r>
            <a:r>
              <a:rPr lang="en-US" sz="1278" dirty="0"/>
              <a:t> = </a:t>
            </a:r>
            <a:r>
              <a:rPr lang="en-US" sz="1278" dirty="0" smtClean="0"/>
              <a:t>56</a:t>
            </a:r>
            <a:r>
              <a:rPr lang="aa-ET" sz="1278" dirty="0" smtClean="0"/>
              <a:t>°</a:t>
            </a:r>
            <a:endParaRPr lang="en-US" sz="1278" dirty="0"/>
          </a:p>
        </p:txBody>
      </p:sp>
      <p:sp>
        <p:nvSpPr>
          <p:cNvPr id="26" name="TextBox 25"/>
          <p:cNvSpPr txBox="1"/>
          <p:nvPr/>
        </p:nvSpPr>
        <p:spPr>
          <a:xfrm>
            <a:off x="5252383" y="865025"/>
            <a:ext cx="1739579" cy="28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78" dirty="0"/>
              <a:t>γ</a:t>
            </a:r>
            <a:r>
              <a:rPr lang="en-IN" sz="1278" dirty="0"/>
              <a:t> = </a:t>
            </a:r>
            <a:r>
              <a:rPr lang="en-IN" sz="1278" dirty="0" smtClean="0"/>
              <a:t>55 </a:t>
            </a:r>
            <a:r>
              <a:rPr lang="en-IN" sz="1278" dirty="0" err="1"/>
              <a:t>mN</a:t>
            </a:r>
            <a:r>
              <a:rPr lang="en-IN" sz="1278" dirty="0"/>
              <a:t> m</a:t>
            </a:r>
            <a:r>
              <a:rPr lang="en-IN" sz="1278" baseline="30000" dirty="0"/>
              <a:t>-1</a:t>
            </a:r>
            <a:r>
              <a:rPr lang="en-IN" sz="1278" dirty="0"/>
              <a:t>, </a:t>
            </a:r>
            <a:r>
              <a:rPr lang="el-GR" sz="1278" dirty="0"/>
              <a:t>θ</a:t>
            </a:r>
            <a:r>
              <a:rPr lang="en-US" sz="1278" dirty="0"/>
              <a:t> = </a:t>
            </a:r>
            <a:r>
              <a:rPr lang="en-US" sz="1278" dirty="0" smtClean="0"/>
              <a:t>138</a:t>
            </a:r>
            <a:r>
              <a:rPr lang="aa-ET" sz="1278" dirty="0" smtClean="0"/>
              <a:t>°</a:t>
            </a:r>
            <a:endParaRPr lang="en-US" sz="1278" dirty="0"/>
          </a:p>
        </p:txBody>
      </p:sp>
      <p:sp>
        <p:nvSpPr>
          <p:cNvPr id="24" name="TextBox 23"/>
          <p:cNvSpPr txBox="1"/>
          <p:nvPr/>
        </p:nvSpPr>
        <p:spPr>
          <a:xfrm>
            <a:off x="5275663" y="1825753"/>
            <a:ext cx="1656223" cy="28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78" dirty="0"/>
              <a:t>γ</a:t>
            </a:r>
            <a:r>
              <a:rPr lang="en-IN" sz="1278" dirty="0"/>
              <a:t> = </a:t>
            </a:r>
            <a:r>
              <a:rPr lang="en-IN" sz="1278" dirty="0" smtClean="0"/>
              <a:t>55 </a:t>
            </a:r>
            <a:r>
              <a:rPr lang="en-IN" sz="1278" dirty="0" err="1"/>
              <a:t>mN</a:t>
            </a:r>
            <a:r>
              <a:rPr lang="en-IN" sz="1278" dirty="0"/>
              <a:t> m</a:t>
            </a:r>
            <a:r>
              <a:rPr lang="en-IN" sz="1278" baseline="30000" dirty="0"/>
              <a:t>-1</a:t>
            </a:r>
            <a:r>
              <a:rPr lang="en-IN" sz="1278" dirty="0"/>
              <a:t>, </a:t>
            </a:r>
            <a:r>
              <a:rPr lang="el-GR" sz="1278" dirty="0"/>
              <a:t>θ</a:t>
            </a:r>
            <a:r>
              <a:rPr lang="en-US" sz="1278" dirty="0"/>
              <a:t> = </a:t>
            </a:r>
            <a:r>
              <a:rPr lang="en-US" sz="1278" dirty="0" smtClean="0"/>
              <a:t>70</a:t>
            </a:r>
            <a:r>
              <a:rPr lang="aa-ET" sz="1278" dirty="0" smtClean="0"/>
              <a:t>°</a:t>
            </a:r>
            <a:endParaRPr lang="en-US" sz="1278" dirty="0"/>
          </a:p>
        </p:txBody>
      </p:sp>
      <p:sp>
        <p:nvSpPr>
          <p:cNvPr id="2" name="TextBox 1"/>
          <p:cNvSpPr txBox="1"/>
          <p:nvPr/>
        </p:nvSpPr>
        <p:spPr>
          <a:xfrm>
            <a:off x="1696812" y="450713"/>
            <a:ext cx="1149674" cy="28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78" b="1" dirty="0">
                <a:solidFill>
                  <a:schemeClr val="bg1"/>
                </a:solidFill>
              </a:rPr>
              <a:t>High adhesion</a:t>
            </a:r>
            <a:endParaRPr lang="en-US" sz="1278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96812" y="1379859"/>
            <a:ext cx="1149674" cy="28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78" b="1" dirty="0">
                <a:solidFill>
                  <a:schemeClr val="bg1"/>
                </a:solidFill>
              </a:rPr>
              <a:t>High adhesion</a:t>
            </a:r>
            <a:endParaRPr lang="en-US" sz="1278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89949" y="450712"/>
            <a:ext cx="1120500" cy="28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78" b="1" dirty="0">
                <a:solidFill>
                  <a:schemeClr val="bg1"/>
                </a:solidFill>
              </a:rPr>
              <a:t>Low adhesion</a:t>
            </a:r>
            <a:endParaRPr lang="en-US" sz="1278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04264" y="1379859"/>
            <a:ext cx="1289135" cy="28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78" b="1" dirty="0">
                <a:solidFill>
                  <a:schemeClr val="bg1"/>
                </a:solidFill>
              </a:rPr>
              <a:t>Higher adhesion</a:t>
            </a:r>
            <a:endParaRPr lang="en-US" sz="1278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72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90189" y="-835307"/>
            <a:ext cx="513282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" dirty="0"/>
              <a:t>6 </a:t>
            </a:r>
            <a:r>
              <a:rPr lang="en-US" sz="1150" dirty="0" err="1"/>
              <a:t>deg</a:t>
            </a:r>
            <a:endParaRPr lang="en-US" sz="11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0000" l="10000" r="90000">
                        <a14:backgroundMark x1="14000" y1="20685" x2="14000" y2="20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20" y="-937804"/>
            <a:ext cx="1654206" cy="11500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10000" r="90000">
                        <a14:backgroundMark x1="11905" y1="13014" x2="11905" y2="13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7" y="-314084"/>
            <a:ext cx="6302525" cy="438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3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0000" l="10000" r="90476">
                        <a14:backgroundMark x1="12381" y1="20000" x2="12381" y2="2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45" y="-543190"/>
            <a:ext cx="1654206" cy="11500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90191" y="-835307"/>
            <a:ext cx="588623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" dirty="0"/>
              <a:t>50 </a:t>
            </a:r>
            <a:r>
              <a:rPr lang="en-US" sz="1150" dirty="0" err="1"/>
              <a:t>deg</a:t>
            </a:r>
            <a:endParaRPr lang="en-US" sz="115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9524" r="90000">
                        <a14:backgroundMark x1="13238" y1="16986" x2="13238" y2="169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43" y="-409944"/>
            <a:ext cx="6302525" cy="438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1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0000" l="10000" r="90000">
                        <a14:backgroundMark x1="13238" y1="16438" x2="13238" y2="16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48" y="-507317"/>
            <a:ext cx="1654206" cy="11500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90190" y="-835307"/>
            <a:ext cx="663964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" dirty="0"/>
              <a:t>150 </a:t>
            </a:r>
            <a:r>
              <a:rPr lang="en-US" sz="1150" dirty="0" err="1"/>
              <a:t>deg</a:t>
            </a:r>
            <a:endParaRPr lang="en-US" sz="115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10000" r="90000">
                        <a14:backgroundMark x1="12381" y1="10411" x2="12381" y2="104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01" y="-1035177"/>
            <a:ext cx="6302525" cy="438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7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5183" y="-917306"/>
            <a:ext cx="513282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" dirty="0"/>
              <a:t>1 </a:t>
            </a:r>
            <a:r>
              <a:rPr lang="en-US" sz="1150" dirty="0" err="1"/>
              <a:t>deg</a:t>
            </a:r>
            <a:endParaRPr lang="en-US" sz="115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0000" l="9238" r="90000">
                        <a14:backgroundMark x1="12381" y1="11781" x2="12381" y2="11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39" y="-640447"/>
            <a:ext cx="6302525" cy="438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76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90</Words>
  <Application>Microsoft Office PowerPoint</Application>
  <PresentationFormat>Custom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MPI for polymer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Sudersan</dc:creator>
  <cp:lastModifiedBy>Pranav Sudersan</cp:lastModifiedBy>
  <cp:revision>27</cp:revision>
  <dcterms:created xsi:type="dcterms:W3CDTF">2020-10-28T17:30:21Z</dcterms:created>
  <dcterms:modified xsi:type="dcterms:W3CDTF">2021-08-02T18:48:02Z</dcterms:modified>
</cp:coreProperties>
</file>