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8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6A98-93B9-470F-BB23-351240910FD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CA8E-B92C-4EB5-A426-CDCC2438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64939" y="1101767"/>
            <a:ext cx="11673822" cy="5653464"/>
            <a:chOff x="264939" y="1101767"/>
            <a:chExt cx="11673822" cy="5653464"/>
          </a:xfrm>
        </p:grpSpPr>
        <p:grpSp>
          <p:nvGrpSpPr>
            <p:cNvPr id="4" name="Group 3"/>
            <p:cNvGrpSpPr/>
            <p:nvPr/>
          </p:nvGrpSpPr>
          <p:grpSpPr>
            <a:xfrm>
              <a:off x="3576684" y="3822402"/>
              <a:ext cx="7352519" cy="2932829"/>
              <a:chOff x="345318" y="2363519"/>
              <a:chExt cx="4340573" cy="280873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35238" y="2363519"/>
                <a:ext cx="1700883" cy="442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Underwater: Bubble</a:t>
                </a:r>
                <a:endParaRPr lang="en-US" sz="2400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45318" y="2821292"/>
                <a:ext cx="4340573" cy="2350960"/>
                <a:chOff x="472292" y="3047518"/>
                <a:chExt cx="5787429" cy="313461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79102" y="3047518"/>
                  <a:ext cx="5780619" cy="3134612"/>
                  <a:chOff x="3635828" y="2492828"/>
                  <a:chExt cx="5780619" cy="3134612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3635829" y="3189386"/>
                    <a:ext cx="4152891" cy="1010173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635828" y="2667000"/>
                    <a:ext cx="4152891" cy="16110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635829" y="2492828"/>
                    <a:ext cx="4152891" cy="685802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 smtClean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sz="1600" baseline="-25000" dirty="0" err="1" smtClean="0">
                        <a:solidFill>
                          <a:schemeClr val="tx1"/>
                        </a:solidFill>
                      </a:rPr>
                      <a:t>p</a:t>
                    </a:r>
                    <a:endParaRPr lang="en-US" sz="1600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626428" y="4278086"/>
                    <a:ext cx="22424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766942" y="4278657"/>
                    <a:ext cx="2328197" cy="5109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Bridge contact within air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3635828" y="4278086"/>
                    <a:ext cx="77288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77740" y="4278086"/>
                    <a:ext cx="81097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651168" y="5116533"/>
                    <a:ext cx="182857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Bridge contact in water</a:t>
                    </a:r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87141" y="4397829"/>
                    <a:ext cx="1396088" cy="7007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4097115" y="4452260"/>
                    <a:ext cx="1196446" cy="6642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endCxn id="25" idx="3"/>
                  </p:cNvCxnSpPr>
                  <p:nvPr/>
                </p:nvCxnSpPr>
                <p:spPr>
                  <a:xfrm flipH="1">
                    <a:off x="7763877" y="3802380"/>
                    <a:ext cx="351423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115299" y="3583816"/>
                    <a:ext cx="1301148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>
                        <a:solidFill>
                          <a:srgbClr val="002060"/>
                        </a:solidFill>
                      </a:rPr>
                      <a:t>“Oil-like </a:t>
                    </a:r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Fluid”</a:t>
                    </a:r>
                  </a:p>
                </p:txBody>
              </p:sp>
              <p:cxnSp>
                <p:nvCxnSpPr>
                  <p:cNvPr id="53" name="Straight Arrow Connector 52"/>
                  <p:cNvCxnSpPr/>
                  <p:nvPr/>
                </p:nvCxnSpPr>
                <p:spPr>
                  <a:xfrm flipH="1">
                    <a:off x="7316102" y="3101340"/>
                    <a:ext cx="1032308" cy="3712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48411" y="2809298"/>
                    <a:ext cx="872143" cy="5109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>
                        <a:solidFill>
                          <a:srgbClr val="002060"/>
                        </a:solidFill>
                      </a:rPr>
                      <a:t>“Bubble”</a:t>
                    </a:r>
                  </a:p>
                </p:txBody>
              </p:sp>
              <p:cxnSp>
                <p:nvCxnSpPr>
                  <p:cNvPr id="55" name="Straight Arrow Connector 54"/>
                  <p:cNvCxnSpPr>
                    <a:endCxn id="21" idx="3"/>
                  </p:cNvCxnSpPr>
                  <p:nvPr/>
                </p:nvCxnSpPr>
                <p:spPr>
                  <a:xfrm flipH="1">
                    <a:off x="6659991" y="3802380"/>
                    <a:ext cx="1362780" cy="345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>
                    <a:stCxn id="52" idx="1"/>
                    <a:endCxn id="16" idx="3"/>
                  </p:cNvCxnSpPr>
                  <p:nvPr/>
                </p:nvCxnSpPr>
                <p:spPr>
                  <a:xfrm flipH="1">
                    <a:off x="5191737" y="3839269"/>
                    <a:ext cx="2923562" cy="3085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9102" y="3221690"/>
                  <a:ext cx="4152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738867" y="3648729"/>
                  <a:ext cx="201520" cy="73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720314" y="3232449"/>
                  <a:ext cx="290462" cy="432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</a:t>
                  </a:r>
                  <a:r>
                    <a:rPr lang="en-US" sz="1600" baseline="-25000" dirty="0" smtClean="0"/>
                    <a:t>h</a:t>
                  </a:r>
                  <a:endParaRPr lang="en-US" sz="1600" baseline="-25000" dirty="0"/>
                </a:p>
              </p:txBody>
            </p:sp>
            <p:sp>
              <p:nvSpPr>
                <p:cNvPr id="11" name="Rounded Rectangle 99"/>
                <p:cNvSpPr/>
                <p:nvPr/>
              </p:nvSpPr>
              <p:spPr>
                <a:xfrm>
                  <a:off x="4722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" name="Rounded Rectangle 99"/>
                <p:cNvSpPr/>
                <p:nvPr/>
              </p:nvSpPr>
              <p:spPr>
                <a:xfrm>
                  <a:off x="761989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ounded Rectangle 99"/>
                <p:cNvSpPr/>
                <p:nvPr/>
              </p:nvSpPr>
              <p:spPr>
                <a:xfrm>
                  <a:off x="106010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ounded Rectangle 99"/>
                <p:cNvSpPr/>
                <p:nvPr/>
              </p:nvSpPr>
              <p:spPr>
                <a:xfrm>
                  <a:off x="1349817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" name="Rounded Rectangle 99"/>
                <p:cNvSpPr/>
                <p:nvPr/>
              </p:nvSpPr>
              <p:spPr>
                <a:xfrm>
                  <a:off x="16436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" name="Rounded Rectangle 99"/>
                <p:cNvSpPr/>
                <p:nvPr/>
              </p:nvSpPr>
              <p:spPr>
                <a:xfrm>
                  <a:off x="194081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ounded Rectangle 99"/>
                <p:cNvSpPr/>
                <p:nvPr/>
              </p:nvSpPr>
              <p:spPr>
                <a:xfrm>
                  <a:off x="223279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ounded Rectangle 99"/>
                <p:cNvSpPr/>
                <p:nvPr/>
              </p:nvSpPr>
              <p:spPr>
                <a:xfrm>
                  <a:off x="2525473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ounded Rectangle 99"/>
                <p:cNvSpPr/>
                <p:nvPr/>
              </p:nvSpPr>
              <p:spPr>
                <a:xfrm>
                  <a:off x="2822046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ounded Rectangle 99"/>
                <p:cNvSpPr/>
                <p:nvPr/>
              </p:nvSpPr>
              <p:spPr>
                <a:xfrm>
                  <a:off x="311382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Rounded Rectangle 99"/>
                <p:cNvSpPr/>
                <p:nvPr/>
              </p:nvSpPr>
              <p:spPr>
                <a:xfrm>
                  <a:off x="3409072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2" name="Rounded Rectangle 99"/>
                <p:cNvSpPr/>
                <p:nvPr/>
              </p:nvSpPr>
              <p:spPr>
                <a:xfrm>
                  <a:off x="37010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" name="Rounded Rectangle 99"/>
                <p:cNvSpPr/>
                <p:nvPr/>
              </p:nvSpPr>
              <p:spPr>
                <a:xfrm>
                  <a:off x="3998844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Rounded Rectangle 99"/>
                <p:cNvSpPr/>
                <p:nvPr/>
              </p:nvSpPr>
              <p:spPr>
                <a:xfrm>
                  <a:off x="4268400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5" name="Rounded Rectangle 99"/>
                <p:cNvSpPr/>
                <p:nvPr/>
              </p:nvSpPr>
              <p:spPr>
                <a:xfrm>
                  <a:off x="4512958" y="4662834"/>
                  <a:ext cx="127197" cy="89631"/>
                </a:xfrm>
                <a:custGeom>
                  <a:avLst/>
                  <a:gdLst>
                    <a:gd name="connsiteX0" fmla="*/ 0 w 1091047"/>
                    <a:gd name="connsiteY0" fmla="*/ 119903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0 w 1091047"/>
                    <a:gd name="connsiteY8" fmla="*/ 119903 h 719402"/>
                    <a:gd name="connsiteX0" fmla="*/ 215153 w 1091047"/>
                    <a:gd name="connsiteY0" fmla="*/ 324298 h 719402"/>
                    <a:gd name="connsiteX1" fmla="*/ 119903 w 1091047"/>
                    <a:gd name="connsiteY1" fmla="*/ 0 h 719402"/>
                    <a:gd name="connsiteX2" fmla="*/ 971144 w 1091047"/>
                    <a:gd name="connsiteY2" fmla="*/ 0 h 719402"/>
                    <a:gd name="connsiteX3" fmla="*/ 1091047 w 1091047"/>
                    <a:gd name="connsiteY3" fmla="*/ 119903 h 719402"/>
                    <a:gd name="connsiteX4" fmla="*/ 1091047 w 1091047"/>
                    <a:gd name="connsiteY4" fmla="*/ 599499 h 719402"/>
                    <a:gd name="connsiteX5" fmla="*/ 971144 w 1091047"/>
                    <a:gd name="connsiteY5" fmla="*/ 719402 h 719402"/>
                    <a:gd name="connsiteX6" fmla="*/ 119903 w 1091047"/>
                    <a:gd name="connsiteY6" fmla="*/ 719402 h 719402"/>
                    <a:gd name="connsiteX7" fmla="*/ 0 w 1091047"/>
                    <a:gd name="connsiteY7" fmla="*/ 599499 h 719402"/>
                    <a:gd name="connsiteX8" fmla="*/ 215153 w 1091047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286360 w 1162254"/>
                    <a:gd name="connsiteY0" fmla="*/ 324298 h 719402"/>
                    <a:gd name="connsiteX1" fmla="*/ 191110 w 1162254"/>
                    <a:gd name="connsiteY1" fmla="*/ 0 h 719402"/>
                    <a:gd name="connsiteX2" fmla="*/ 1042351 w 1162254"/>
                    <a:gd name="connsiteY2" fmla="*/ 0 h 719402"/>
                    <a:gd name="connsiteX3" fmla="*/ 1162254 w 1162254"/>
                    <a:gd name="connsiteY3" fmla="*/ 119903 h 719402"/>
                    <a:gd name="connsiteX4" fmla="*/ 1162254 w 1162254"/>
                    <a:gd name="connsiteY4" fmla="*/ 599499 h 719402"/>
                    <a:gd name="connsiteX5" fmla="*/ 1042351 w 1162254"/>
                    <a:gd name="connsiteY5" fmla="*/ 719402 h 719402"/>
                    <a:gd name="connsiteX6" fmla="*/ 8230 w 1162254"/>
                    <a:gd name="connsiteY6" fmla="*/ 719402 h 719402"/>
                    <a:gd name="connsiteX7" fmla="*/ 297117 w 1162254"/>
                    <a:gd name="connsiteY7" fmla="*/ 556468 h 719402"/>
                    <a:gd name="connsiteX8" fmla="*/ 286360 w 1162254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121951 w 987088"/>
                    <a:gd name="connsiteY7" fmla="*/ 556468 h 719402"/>
                    <a:gd name="connsiteX8" fmla="*/ 111194 w 987088"/>
                    <a:gd name="connsiteY8" fmla="*/ 324298 h 719402"/>
                    <a:gd name="connsiteX0" fmla="*/ 111194 w 987088"/>
                    <a:gd name="connsiteY0" fmla="*/ 324298 h 719402"/>
                    <a:gd name="connsiteX1" fmla="*/ 15944 w 987088"/>
                    <a:gd name="connsiteY1" fmla="*/ 0 h 719402"/>
                    <a:gd name="connsiteX2" fmla="*/ 867185 w 987088"/>
                    <a:gd name="connsiteY2" fmla="*/ 0 h 719402"/>
                    <a:gd name="connsiteX3" fmla="*/ 987088 w 987088"/>
                    <a:gd name="connsiteY3" fmla="*/ 119903 h 719402"/>
                    <a:gd name="connsiteX4" fmla="*/ 987088 w 987088"/>
                    <a:gd name="connsiteY4" fmla="*/ 599499 h 719402"/>
                    <a:gd name="connsiteX5" fmla="*/ 867185 w 987088"/>
                    <a:gd name="connsiteY5" fmla="*/ 719402 h 719402"/>
                    <a:gd name="connsiteX6" fmla="*/ 15944 w 987088"/>
                    <a:gd name="connsiteY6" fmla="*/ 719402 h 719402"/>
                    <a:gd name="connsiteX7" fmla="*/ 229527 w 987088"/>
                    <a:gd name="connsiteY7" fmla="*/ 438133 h 719402"/>
                    <a:gd name="connsiteX8" fmla="*/ 111194 w 987088"/>
                    <a:gd name="connsiteY8" fmla="*/ 324298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981632 w 981632"/>
                    <a:gd name="connsiteY3" fmla="*/ 119903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981632"/>
                    <a:gd name="connsiteY0" fmla="*/ 302783 h 719402"/>
                    <a:gd name="connsiteX1" fmla="*/ 10488 w 981632"/>
                    <a:gd name="connsiteY1" fmla="*/ 0 h 719402"/>
                    <a:gd name="connsiteX2" fmla="*/ 861729 w 981632"/>
                    <a:gd name="connsiteY2" fmla="*/ 0 h 719402"/>
                    <a:gd name="connsiteX3" fmla="*/ 626630 w 981632"/>
                    <a:gd name="connsiteY3" fmla="*/ 367329 h 719402"/>
                    <a:gd name="connsiteX4" fmla="*/ 981632 w 981632"/>
                    <a:gd name="connsiteY4" fmla="*/ 599499 h 719402"/>
                    <a:gd name="connsiteX5" fmla="*/ 861729 w 981632"/>
                    <a:gd name="connsiteY5" fmla="*/ 719402 h 719402"/>
                    <a:gd name="connsiteX6" fmla="*/ 10488 w 981632"/>
                    <a:gd name="connsiteY6" fmla="*/ 719402 h 719402"/>
                    <a:gd name="connsiteX7" fmla="*/ 224071 w 981632"/>
                    <a:gd name="connsiteY7" fmla="*/ 438133 h 719402"/>
                    <a:gd name="connsiteX8" fmla="*/ 213314 w 981632"/>
                    <a:gd name="connsiteY8" fmla="*/ 302783 h 719402"/>
                    <a:gd name="connsiteX0" fmla="*/ 213314 w 872216"/>
                    <a:gd name="connsiteY0" fmla="*/ 302783 h 719402"/>
                    <a:gd name="connsiteX1" fmla="*/ 10488 w 872216"/>
                    <a:gd name="connsiteY1" fmla="*/ 0 h 719402"/>
                    <a:gd name="connsiteX2" fmla="*/ 861729 w 872216"/>
                    <a:gd name="connsiteY2" fmla="*/ 0 h 719402"/>
                    <a:gd name="connsiteX3" fmla="*/ 626630 w 872216"/>
                    <a:gd name="connsiteY3" fmla="*/ 367329 h 719402"/>
                    <a:gd name="connsiteX4" fmla="*/ 658902 w 872216"/>
                    <a:gd name="connsiteY4" fmla="*/ 470407 h 719402"/>
                    <a:gd name="connsiteX5" fmla="*/ 861729 w 872216"/>
                    <a:gd name="connsiteY5" fmla="*/ 719402 h 719402"/>
                    <a:gd name="connsiteX6" fmla="*/ 10488 w 872216"/>
                    <a:gd name="connsiteY6" fmla="*/ 719402 h 719402"/>
                    <a:gd name="connsiteX7" fmla="*/ 224071 w 872216"/>
                    <a:gd name="connsiteY7" fmla="*/ 438133 h 719402"/>
                    <a:gd name="connsiteX8" fmla="*/ 213314 w 872216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67329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70407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565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26630 w 871238"/>
                    <a:gd name="connsiteY3" fmla="*/ 318471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238"/>
                    <a:gd name="connsiteY0" fmla="*/ 302783 h 719402"/>
                    <a:gd name="connsiteX1" fmla="*/ 10488 w 871238"/>
                    <a:gd name="connsiteY1" fmla="*/ 0 h 719402"/>
                    <a:gd name="connsiteX2" fmla="*/ 861729 w 871238"/>
                    <a:gd name="connsiteY2" fmla="*/ 0 h 719402"/>
                    <a:gd name="connsiteX3" fmla="*/ 617105 w 871238"/>
                    <a:gd name="connsiteY3" fmla="*/ 304184 h 719402"/>
                    <a:gd name="connsiteX4" fmla="*/ 626629 w 871238"/>
                    <a:gd name="connsiteY4" fmla="*/ 427376 h 719402"/>
                    <a:gd name="connsiteX5" fmla="*/ 861729 w 871238"/>
                    <a:gd name="connsiteY5" fmla="*/ 719402 h 719402"/>
                    <a:gd name="connsiteX6" fmla="*/ 10488 w 871238"/>
                    <a:gd name="connsiteY6" fmla="*/ 719402 h 719402"/>
                    <a:gd name="connsiteX7" fmla="*/ 224071 w 871238"/>
                    <a:gd name="connsiteY7" fmla="*/ 438133 h 719402"/>
                    <a:gd name="connsiteX8" fmla="*/ 213314 w 871238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26629 w 871792"/>
                    <a:gd name="connsiteY4" fmla="*/ 427376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13314 w 871792"/>
                    <a:gd name="connsiteY0" fmla="*/ 302783 h 719402"/>
                    <a:gd name="connsiteX1" fmla="*/ 10488 w 871792"/>
                    <a:gd name="connsiteY1" fmla="*/ 0 h 719402"/>
                    <a:gd name="connsiteX2" fmla="*/ 861729 w 871792"/>
                    <a:gd name="connsiteY2" fmla="*/ 0 h 719402"/>
                    <a:gd name="connsiteX3" fmla="*/ 645680 w 871792"/>
                    <a:gd name="connsiteY3" fmla="*/ 318471 h 719402"/>
                    <a:gd name="connsiteX4" fmla="*/ 645679 w 871792"/>
                    <a:gd name="connsiteY4" fmla="*/ 422614 h 719402"/>
                    <a:gd name="connsiteX5" fmla="*/ 861729 w 871792"/>
                    <a:gd name="connsiteY5" fmla="*/ 719402 h 719402"/>
                    <a:gd name="connsiteX6" fmla="*/ 10488 w 871792"/>
                    <a:gd name="connsiteY6" fmla="*/ 719402 h 719402"/>
                    <a:gd name="connsiteX7" fmla="*/ 224071 w 871792"/>
                    <a:gd name="connsiteY7" fmla="*/ 438133 h 719402"/>
                    <a:gd name="connsiteX8" fmla="*/ 213314 w 871792"/>
                    <a:gd name="connsiteY8" fmla="*/ 302783 h 719402"/>
                    <a:gd name="connsiteX0" fmla="*/ 227253 w 871444"/>
                    <a:gd name="connsiteY0" fmla="*/ 307546 h 719402"/>
                    <a:gd name="connsiteX1" fmla="*/ 10140 w 871444"/>
                    <a:gd name="connsiteY1" fmla="*/ 0 h 719402"/>
                    <a:gd name="connsiteX2" fmla="*/ 861381 w 871444"/>
                    <a:gd name="connsiteY2" fmla="*/ 0 h 719402"/>
                    <a:gd name="connsiteX3" fmla="*/ 645332 w 871444"/>
                    <a:gd name="connsiteY3" fmla="*/ 318471 h 719402"/>
                    <a:gd name="connsiteX4" fmla="*/ 645331 w 871444"/>
                    <a:gd name="connsiteY4" fmla="*/ 422614 h 719402"/>
                    <a:gd name="connsiteX5" fmla="*/ 861381 w 871444"/>
                    <a:gd name="connsiteY5" fmla="*/ 719402 h 719402"/>
                    <a:gd name="connsiteX6" fmla="*/ 10140 w 871444"/>
                    <a:gd name="connsiteY6" fmla="*/ 719402 h 719402"/>
                    <a:gd name="connsiteX7" fmla="*/ 223723 w 871444"/>
                    <a:gd name="connsiteY7" fmla="*/ 438133 h 719402"/>
                    <a:gd name="connsiteX8" fmla="*/ 227253 w 871444"/>
                    <a:gd name="connsiteY8" fmla="*/ 307546 h 71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44" h="719402">
                      <a:moveTo>
                        <a:pt x="227253" y="307546"/>
                      </a:moveTo>
                      <a:cubicBezTo>
                        <a:pt x="227253" y="241325"/>
                        <a:pt x="-56081" y="0"/>
                        <a:pt x="10140" y="0"/>
                      </a:cubicBezTo>
                      <a:lnTo>
                        <a:pt x="861381" y="0"/>
                      </a:lnTo>
                      <a:cubicBezTo>
                        <a:pt x="927602" y="0"/>
                        <a:pt x="645332" y="252250"/>
                        <a:pt x="645332" y="318471"/>
                      </a:cubicBezTo>
                      <a:cubicBezTo>
                        <a:pt x="645332" y="352830"/>
                        <a:pt x="645331" y="388255"/>
                        <a:pt x="645331" y="422614"/>
                      </a:cubicBezTo>
                      <a:cubicBezTo>
                        <a:pt x="645331" y="488835"/>
                        <a:pt x="927602" y="719402"/>
                        <a:pt x="861381" y="719402"/>
                      </a:cubicBezTo>
                      <a:lnTo>
                        <a:pt x="10140" y="719402"/>
                      </a:lnTo>
                      <a:cubicBezTo>
                        <a:pt x="-56081" y="719402"/>
                        <a:pt x="223723" y="504354"/>
                        <a:pt x="223723" y="438133"/>
                      </a:cubicBezTo>
                      <a:cubicBezTo>
                        <a:pt x="223723" y="278268"/>
                        <a:pt x="227253" y="467411"/>
                        <a:pt x="227253" y="307546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264939" y="1101767"/>
              <a:ext cx="5748195" cy="2498347"/>
              <a:chOff x="6740744" y="2390966"/>
              <a:chExt cx="4521306" cy="333112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740744" y="2390966"/>
                <a:ext cx="4514047" cy="3331127"/>
                <a:chOff x="6729727" y="1785038"/>
                <a:chExt cx="4514047" cy="3331127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011841" y="4440716"/>
                    <a:ext cx="532335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/>
                      <a:t>Hairs</a:t>
                    </a:r>
                    <a:endParaRPr lang="en-US" sz="2000" dirty="0"/>
                  </a:p>
                </p:txBody>
              </p:sp>
              <p:cxnSp>
                <p:nvCxnSpPr>
                  <p:cNvPr id="98" name="Straight Arrow Connector 97"/>
                  <p:cNvCxnSpPr>
                    <a:stCxn id="97" idx="1"/>
                  </p:cNvCxnSpPr>
                  <p:nvPr/>
                </p:nvCxnSpPr>
                <p:spPr>
                  <a:xfrm flipH="1" flipV="1">
                    <a:off x="4903849" y="3861754"/>
                    <a:ext cx="1107992" cy="84570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8943086" y="1785038"/>
                  <a:ext cx="443638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Air</a:t>
                  </a:r>
                  <a:endParaRPr lang="en-US" sz="2400" b="1" dirty="0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6729727" y="4582685"/>
                  <a:ext cx="3482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Air</a:t>
                  </a:r>
                  <a:endParaRPr lang="en-US" sz="2000" dirty="0"/>
                </a:p>
              </p:txBody>
            </p:sp>
          </p:grpSp>
          <p:sp>
            <p:nvSpPr>
              <p:cNvPr id="59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3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9579594" y="4454305"/>
                <a:ext cx="176596" cy="740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9997485" y="4454305"/>
                <a:ext cx="612228" cy="853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6190566" y="1133588"/>
              <a:ext cx="5748195" cy="2466526"/>
              <a:chOff x="6740744" y="2433394"/>
              <a:chExt cx="4521306" cy="3288699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6740744" y="2433394"/>
                <a:ext cx="4514047" cy="3288699"/>
                <a:chOff x="6729727" y="1827466"/>
                <a:chExt cx="4514047" cy="328869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7090883" y="2441590"/>
                  <a:ext cx="4152891" cy="2621354"/>
                  <a:chOff x="3635829" y="2352842"/>
                  <a:chExt cx="4152891" cy="2621354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635829" y="3178629"/>
                    <a:ext cx="4152891" cy="1018924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635829" y="2352842"/>
                    <a:ext cx="4152891" cy="825788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363582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2974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422365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451757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481148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510539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539931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569322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5987141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>
                    <a:off x="6281055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6574969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686888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7162797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7434938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7679863" y="3178629"/>
                    <a:ext cx="108857" cy="9252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011841" y="4440716"/>
                    <a:ext cx="1378372" cy="533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Capillary bridges</a:t>
                    </a:r>
                  </a:p>
                </p:txBody>
              </p:sp>
              <p:cxnSp>
                <p:nvCxnSpPr>
                  <p:cNvPr id="141" name="Straight Arrow Connector 140"/>
                  <p:cNvCxnSpPr>
                    <a:stCxn id="140" idx="1"/>
                  </p:cNvCxnSpPr>
                  <p:nvPr/>
                </p:nvCxnSpPr>
                <p:spPr>
                  <a:xfrm flipH="1" flipV="1">
                    <a:off x="4916937" y="4170973"/>
                    <a:ext cx="1094904" cy="53648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8312297" y="1827466"/>
                  <a:ext cx="1999625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Underwater: Wet</a:t>
                  </a:r>
                  <a:endParaRPr lang="en-US" sz="2400" b="1" dirty="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086734" y="3801441"/>
                  <a:ext cx="499425" cy="7812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6729727" y="4582685"/>
                  <a:ext cx="580550" cy="5334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Water</a:t>
                  </a:r>
                  <a:endParaRPr lang="en-US" sz="2000" dirty="0"/>
                </a:p>
              </p:txBody>
            </p:sp>
          </p:grpSp>
          <p:sp>
            <p:nvSpPr>
              <p:cNvPr id="102" name="Rounded Rectangle 99"/>
              <p:cNvSpPr/>
              <p:nvPr/>
            </p:nvSpPr>
            <p:spPr>
              <a:xfrm>
                <a:off x="94439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3" name="Rounded Rectangle 99"/>
              <p:cNvSpPr/>
              <p:nvPr/>
            </p:nvSpPr>
            <p:spPr>
              <a:xfrm>
                <a:off x="70941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4" name="Rounded Rectangle 99"/>
              <p:cNvSpPr/>
              <p:nvPr/>
            </p:nvSpPr>
            <p:spPr>
              <a:xfrm>
                <a:off x="7383884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5" name="Rounded Rectangle 99"/>
              <p:cNvSpPr/>
              <p:nvPr/>
            </p:nvSpPr>
            <p:spPr>
              <a:xfrm>
                <a:off x="768200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Rounded Rectangle 99"/>
              <p:cNvSpPr/>
              <p:nvPr/>
            </p:nvSpPr>
            <p:spPr>
              <a:xfrm>
                <a:off x="7971712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Rounded Rectangle 99"/>
              <p:cNvSpPr/>
              <p:nvPr/>
            </p:nvSpPr>
            <p:spPr>
              <a:xfrm>
                <a:off x="8265541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ounded Rectangle 99"/>
              <p:cNvSpPr/>
              <p:nvPr/>
            </p:nvSpPr>
            <p:spPr>
              <a:xfrm>
                <a:off x="856271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ounded Rectangle 99"/>
              <p:cNvSpPr/>
              <p:nvPr/>
            </p:nvSpPr>
            <p:spPr>
              <a:xfrm>
                <a:off x="885468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0" name="Rounded Rectangle 99"/>
              <p:cNvSpPr/>
              <p:nvPr/>
            </p:nvSpPr>
            <p:spPr>
              <a:xfrm>
                <a:off x="9147368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1" name="Rounded Rectangle 99"/>
              <p:cNvSpPr/>
              <p:nvPr/>
            </p:nvSpPr>
            <p:spPr>
              <a:xfrm>
                <a:off x="973571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ounded Rectangle 99"/>
              <p:cNvSpPr/>
              <p:nvPr/>
            </p:nvSpPr>
            <p:spPr>
              <a:xfrm>
                <a:off x="10030967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Rounded Rectangle 99"/>
              <p:cNvSpPr/>
              <p:nvPr/>
            </p:nvSpPr>
            <p:spPr>
              <a:xfrm>
                <a:off x="103229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Rounded Rectangle 99"/>
              <p:cNvSpPr/>
              <p:nvPr/>
            </p:nvSpPr>
            <p:spPr>
              <a:xfrm>
                <a:off x="10620739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5" name="Rounded Rectangle 99"/>
              <p:cNvSpPr/>
              <p:nvPr/>
            </p:nvSpPr>
            <p:spPr>
              <a:xfrm>
                <a:off x="10890295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6" name="Rounded Rectangle 99"/>
              <p:cNvSpPr/>
              <p:nvPr/>
            </p:nvSpPr>
            <p:spPr>
              <a:xfrm>
                <a:off x="11134853" y="4802598"/>
                <a:ext cx="127197" cy="89631"/>
              </a:xfrm>
              <a:custGeom>
                <a:avLst/>
                <a:gdLst>
                  <a:gd name="connsiteX0" fmla="*/ 0 w 1091047"/>
                  <a:gd name="connsiteY0" fmla="*/ 119903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0 w 1091047"/>
                  <a:gd name="connsiteY8" fmla="*/ 119903 h 719402"/>
                  <a:gd name="connsiteX0" fmla="*/ 215153 w 1091047"/>
                  <a:gd name="connsiteY0" fmla="*/ 324298 h 719402"/>
                  <a:gd name="connsiteX1" fmla="*/ 119903 w 1091047"/>
                  <a:gd name="connsiteY1" fmla="*/ 0 h 719402"/>
                  <a:gd name="connsiteX2" fmla="*/ 971144 w 1091047"/>
                  <a:gd name="connsiteY2" fmla="*/ 0 h 719402"/>
                  <a:gd name="connsiteX3" fmla="*/ 1091047 w 1091047"/>
                  <a:gd name="connsiteY3" fmla="*/ 119903 h 719402"/>
                  <a:gd name="connsiteX4" fmla="*/ 1091047 w 1091047"/>
                  <a:gd name="connsiteY4" fmla="*/ 599499 h 719402"/>
                  <a:gd name="connsiteX5" fmla="*/ 971144 w 1091047"/>
                  <a:gd name="connsiteY5" fmla="*/ 719402 h 719402"/>
                  <a:gd name="connsiteX6" fmla="*/ 119903 w 1091047"/>
                  <a:gd name="connsiteY6" fmla="*/ 719402 h 719402"/>
                  <a:gd name="connsiteX7" fmla="*/ 0 w 1091047"/>
                  <a:gd name="connsiteY7" fmla="*/ 599499 h 719402"/>
                  <a:gd name="connsiteX8" fmla="*/ 215153 w 1091047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286360 w 1162254"/>
                  <a:gd name="connsiteY0" fmla="*/ 324298 h 719402"/>
                  <a:gd name="connsiteX1" fmla="*/ 191110 w 1162254"/>
                  <a:gd name="connsiteY1" fmla="*/ 0 h 719402"/>
                  <a:gd name="connsiteX2" fmla="*/ 1042351 w 1162254"/>
                  <a:gd name="connsiteY2" fmla="*/ 0 h 719402"/>
                  <a:gd name="connsiteX3" fmla="*/ 1162254 w 1162254"/>
                  <a:gd name="connsiteY3" fmla="*/ 119903 h 719402"/>
                  <a:gd name="connsiteX4" fmla="*/ 1162254 w 1162254"/>
                  <a:gd name="connsiteY4" fmla="*/ 599499 h 719402"/>
                  <a:gd name="connsiteX5" fmla="*/ 1042351 w 1162254"/>
                  <a:gd name="connsiteY5" fmla="*/ 719402 h 719402"/>
                  <a:gd name="connsiteX6" fmla="*/ 8230 w 1162254"/>
                  <a:gd name="connsiteY6" fmla="*/ 719402 h 719402"/>
                  <a:gd name="connsiteX7" fmla="*/ 297117 w 1162254"/>
                  <a:gd name="connsiteY7" fmla="*/ 556468 h 719402"/>
                  <a:gd name="connsiteX8" fmla="*/ 286360 w 1162254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121951 w 987088"/>
                  <a:gd name="connsiteY7" fmla="*/ 556468 h 719402"/>
                  <a:gd name="connsiteX8" fmla="*/ 111194 w 987088"/>
                  <a:gd name="connsiteY8" fmla="*/ 324298 h 719402"/>
                  <a:gd name="connsiteX0" fmla="*/ 111194 w 987088"/>
                  <a:gd name="connsiteY0" fmla="*/ 324298 h 719402"/>
                  <a:gd name="connsiteX1" fmla="*/ 15944 w 987088"/>
                  <a:gd name="connsiteY1" fmla="*/ 0 h 719402"/>
                  <a:gd name="connsiteX2" fmla="*/ 867185 w 987088"/>
                  <a:gd name="connsiteY2" fmla="*/ 0 h 719402"/>
                  <a:gd name="connsiteX3" fmla="*/ 987088 w 987088"/>
                  <a:gd name="connsiteY3" fmla="*/ 119903 h 719402"/>
                  <a:gd name="connsiteX4" fmla="*/ 987088 w 987088"/>
                  <a:gd name="connsiteY4" fmla="*/ 599499 h 719402"/>
                  <a:gd name="connsiteX5" fmla="*/ 867185 w 987088"/>
                  <a:gd name="connsiteY5" fmla="*/ 719402 h 719402"/>
                  <a:gd name="connsiteX6" fmla="*/ 15944 w 987088"/>
                  <a:gd name="connsiteY6" fmla="*/ 719402 h 719402"/>
                  <a:gd name="connsiteX7" fmla="*/ 229527 w 987088"/>
                  <a:gd name="connsiteY7" fmla="*/ 438133 h 719402"/>
                  <a:gd name="connsiteX8" fmla="*/ 111194 w 987088"/>
                  <a:gd name="connsiteY8" fmla="*/ 324298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981632 w 981632"/>
                  <a:gd name="connsiteY3" fmla="*/ 119903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981632"/>
                  <a:gd name="connsiteY0" fmla="*/ 302783 h 719402"/>
                  <a:gd name="connsiteX1" fmla="*/ 10488 w 981632"/>
                  <a:gd name="connsiteY1" fmla="*/ 0 h 719402"/>
                  <a:gd name="connsiteX2" fmla="*/ 861729 w 981632"/>
                  <a:gd name="connsiteY2" fmla="*/ 0 h 719402"/>
                  <a:gd name="connsiteX3" fmla="*/ 626630 w 981632"/>
                  <a:gd name="connsiteY3" fmla="*/ 367329 h 719402"/>
                  <a:gd name="connsiteX4" fmla="*/ 981632 w 981632"/>
                  <a:gd name="connsiteY4" fmla="*/ 599499 h 719402"/>
                  <a:gd name="connsiteX5" fmla="*/ 861729 w 981632"/>
                  <a:gd name="connsiteY5" fmla="*/ 719402 h 719402"/>
                  <a:gd name="connsiteX6" fmla="*/ 10488 w 981632"/>
                  <a:gd name="connsiteY6" fmla="*/ 719402 h 719402"/>
                  <a:gd name="connsiteX7" fmla="*/ 224071 w 981632"/>
                  <a:gd name="connsiteY7" fmla="*/ 438133 h 719402"/>
                  <a:gd name="connsiteX8" fmla="*/ 213314 w 981632"/>
                  <a:gd name="connsiteY8" fmla="*/ 302783 h 719402"/>
                  <a:gd name="connsiteX0" fmla="*/ 213314 w 872216"/>
                  <a:gd name="connsiteY0" fmla="*/ 302783 h 719402"/>
                  <a:gd name="connsiteX1" fmla="*/ 10488 w 872216"/>
                  <a:gd name="connsiteY1" fmla="*/ 0 h 719402"/>
                  <a:gd name="connsiteX2" fmla="*/ 861729 w 872216"/>
                  <a:gd name="connsiteY2" fmla="*/ 0 h 719402"/>
                  <a:gd name="connsiteX3" fmla="*/ 626630 w 872216"/>
                  <a:gd name="connsiteY3" fmla="*/ 367329 h 719402"/>
                  <a:gd name="connsiteX4" fmla="*/ 658902 w 872216"/>
                  <a:gd name="connsiteY4" fmla="*/ 470407 h 719402"/>
                  <a:gd name="connsiteX5" fmla="*/ 861729 w 872216"/>
                  <a:gd name="connsiteY5" fmla="*/ 719402 h 719402"/>
                  <a:gd name="connsiteX6" fmla="*/ 10488 w 872216"/>
                  <a:gd name="connsiteY6" fmla="*/ 719402 h 719402"/>
                  <a:gd name="connsiteX7" fmla="*/ 224071 w 872216"/>
                  <a:gd name="connsiteY7" fmla="*/ 438133 h 719402"/>
                  <a:gd name="connsiteX8" fmla="*/ 213314 w 872216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67329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70407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565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26630 w 871238"/>
                  <a:gd name="connsiteY3" fmla="*/ 318471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238"/>
                  <a:gd name="connsiteY0" fmla="*/ 302783 h 719402"/>
                  <a:gd name="connsiteX1" fmla="*/ 10488 w 871238"/>
                  <a:gd name="connsiteY1" fmla="*/ 0 h 719402"/>
                  <a:gd name="connsiteX2" fmla="*/ 861729 w 871238"/>
                  <a:gd name="connsiteY2" fmla="*/ 0 h 719402"/>
                  <a:gd name="connsiteX3" fmla="*/ 617105 w 871238"/>
                  <a:gd name="connsiteY3" fmla="*/ 304184 h 719402"/>
                  <a:gd name="connsiteX4" fmla="*/ 626629 w 871238"/>
                  <a:gd name="connsiteY4" fmla="*/ 427376 h 719402"/>
                  <a:gd name="connsiteX5" fmla="*/ 861729 w 871238"/>
                  <a:gd name="connsiteY5" fmla="*/ 719402 h 719402"/>
                  <a:gd name="connsiteX6" fmla="*/ 10488 w 871238"/>
                  <a:gd name="connsiteY6" fmla="*/ 719402 h 719402"/>
                  <a:gd name="connsiteX7" fmla="*/ 224071 w 871238"/>
                  <a:gd name="connsiteY7" fmla="*/ 438133 h 719402"/>
                  <a:gd name="connsiteX8" fmla="*/ 213314 w 871238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26629 w 871792"/>
                  <a:gd name="connsiteY4" fmla="*/ 427376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13314 w 871792"/>
                  <a:gd name="connsiteY0" fmla="*/ 302783 h 719402"/>
                  <a:gd name="connsiteX1" fmla="*/ 10488 w 871792"/>
                  <a:gd name="connsiteY1" fmla="*/ 0 h 719402"/>
                  <a:gd name="connsiteX2" fmla="*/ 861729 w 871792"/>
                  <a:gd name="connsiteY2" fmla="*/ 0 h 719402"/>
                  <a:gd name="connsiteX3" fmla="*/ 645680 w 871792"/>
                  <a:gd name="connsiteY3" fmla="*/ 318471 h 719402"/>
                  <a:gd name="connsiteX4" fmla="*/ 645679 w 871792"/>
                  <a:gd name="connsiteY4" fmla="*/ 422614 h 719402"/>
                  <a:gd name="connsiteX5" fmla="*/ 861729 w 871792"/>
                  <a:gd name="connsiteY5" fmla="*/ 719402 h 719402"/>
                  <a:gd name="connsiteX6" fmla="*/ 10488 w 871792"/>
                  <a:gd name="connsiteY6" fmla="*/ 719402 h 719402"/>
                  <a:gd name="connsiteX7" fmla="*/ 224071 w 871792"/>
                  <a:gd name="connsiteY7" fmla="*/ 438133 h 719402"/>
                  <a:gd name="connsiteX8" fmla="*/ 213314 w 871792"/>
                  <a:gd name="connsiteY8" fmla="*/ 302783 h 719402"/>
                  <a:gd name="connsiteX0" fmla="*/ 227253 w 871444"/>
                  <a:gd name="connsiteY0" fmla="*/ 307546 h 719402"/>
                  <a:gd name="connsiteX1" fmla="*/ 10140 w 871444"/>
                  <a:gd name="connsiteY1" fmla="*/ 0 h 719402"/>
                  <a:gd name="connsiteX2" fmla="*/ 861381 w 871444"/>
                  <a:gd name="connsiteY2" fmla="*/ 0 h 719402"/>
                  <a:gd name="connsiteX3" fmla="*/ 645332 w 871444"/>
                  <a:gd name="connsiteY3" fmla="*/ 318471 h 719402"/>
                  <a:gd name="connsiteX4" fmla="*/ 645331 w 871444"/>
                  <a:gd name="connsiteY4" fmla="*/ 422614 h 719402"/>
                  <a:gd name="connsiteX5" fmla="*/ 861381 w 871444"/>
                  <a:gd name="connsiteY5" fmla="*/ 719402 h 719402"/>
                  <a:gd name="connsiteX6" fmla="*/ 10140 w 871444"/>
                  <a:gd name="connsiteY6" fmla="*/ 719402 h 719402"/>
                  <a:gd name="connsiteX7" fmla="*/ 223723 w 871444"/>
                  <a:gd name="connsiteY7" fmla="*/ 438133 h 719402"/>
                  <a:gd name="connsiteX8" fmla="*/ 227253 w 871444"/>
                  <a:gd name="connsiteY8" fmla="*/ 307546 h 71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44" h="719402">
                    <a:moveTo>
                      <a:pt x="227253" y="307546"/>
                    </a:moveTo>
                    <a:cubicBezTo>
                      <a:pt x="227253" y="241325"/>
                      <a:pt x="-56081" y="0"/>
                      <a:pt x="10140" y="0"/>
                    </a:cubicBezTo>
                    <a:lnTo>
                      <a:pt x="861381" y="0"/>
                    </a:lnTo>
                    <a:cubicBezTo>
                      <a:pt x="927602" y="0"/>
                      <a:pt x="645332" y="252250"/>
                      <a:pt x="645332" y="318471"/>
                    </a:cubicBezTo>
                    <a:cubicBezTo>
                      <a:pt x="645332" y="352830"/>
                      <a:pt x="645331" y="388255"/>
                      <a:pt x="645331" y="422614"/>
                    </a:cubicBezTo>
                    <a:cubicBezTo>
                      <a:pt x="645331" y="488835"/>
                      <a:pt x="927602" y="719402"/>
                      <a:pt x="861381" y="719402"/>
                    </a:cubicBezTo>
                    <a:lnTo>
                      <a:pt x="10140" y="719402"/>
                    </a:lnTo>
                    <a:cubicBezTo>
                      <a:pt x="-56081" y="719402"/>
                      <a:pt x="223723" y="504354"/>
                      <a:pt x="223723" y="438133"/>
                    </a:cubicBezTo>
                    <a:cubicBezTo>
                      <a:pt x="223723" y="278268"/>
                      <a:pt x="227253" y="467411"/>
                      <a:pt x="227253" y="307546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7" name="Straight Arrow Connector 116"/>
              <p:cNvCxnSpPr>
                <a:endCxn id="102" idx="4"/>
              </p:cNvCxnSpPr>
              <p:nvPr/>
            </p:nvCxnSpPr>
            <p:spPr>
              <a:xfrm flipH="1" flipV="1">
                <a:off x="9538134" y="4855252"/>
                <a:ext cx="218056" cy="3398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10572817" y="4865647"/>
                <a:ext cx="573117" cy="269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3048850" y="1728879"/>
              <a:ext cx="730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1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0205" y="734290"/>
            <a:ext cx="11254865" cy="3279276"/>
            <a:chOff x="270205" y="734290"/>
            <a:chExt cx="11254865" cy="3279276"/>
          </a:xfrm>
        </p:grpSpPr>
        <p:grpSp>
          <p:nvGrpSpPr>
            <p:cNvPr id="27" name="Group 26"/>
            <p:cNvGrpSpPr/>
            <p:nvPr/>
          </p:nvGrpSpPr>
          <p:grpSpPr>
            <a:xfrm>
              <a:off x="270205" y="734290"/>
              <a:ext cx="11254865" cy="3279276"/>
              <a:chOff x="270205" y="734290"/>
              <a:chExt cx="11254865" cy="327927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0000" l="10000" r="90000">
                            <a14:backgroundMark x1="11905" y1="13014" x2="11905" y2="13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46" r="14547" b="45356"/>
              <a:stretch/>
            </p:blipFill>
            <p:spPr>
              <a:xfrm>
                <a:off x="1329870" y="1273020"/>
                <a:ext cx="5097600" cy="12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90000" l="10000" r="90000">
                            <a14:backgroundMark x1="12381" y1="10411" x2="12381" y2="10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6427470" y="1273020"/>
                <a:ext cx="5097600" cy="12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0000" l="9524" r="90000">
                            <a14:backgroundMark x1="13238" y1="16986" x2="13238" y2="169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1329870" y="2753566"/>
                <a:ext cx="5097600" cy="12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0000" l="9238" r="90000">
                            <a14:backgroundMark x1="12381" y1="11781" x2="12381" y2="117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47" t="29410" r="14547" b="45392"/>
              <a:stretch/>
            </p:blipFill>
            <p:spPr>
              <a:xfrm>
                <a:off x="6427470" y="2753566"/>
                <a:ext cx="5097600" cy="12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01189" y="734290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Air</a:t>
                </a:r>
                <a:endParaRPr 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13790" y="734290"/>
                <a:ext cx="1724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Underwater</a:t>
                </a:r>
                <a:endParaRPr 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5512" y="1672187"/>
                <a:ext cx="854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Glass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0205" y="3152733"/>
                <a:ext cx="985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PFOTS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504950" y="2533020"/>
                <a:ext cx="100201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504950" y="4013566"/>
                <a:ext cx="1002012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496235" y="2125537"/>
                <a:ext cx="2252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/>
                  <a:t>γ</a:t>
                </a:r>
                <a:r>
                  <a:rPr lang="en-IN" sz="2000" dirty="0"/>
                  <a:t> = </a:t>
                </a:r>
                <a:r>
                  <a:rPr lang="en-IN" sz="2000" dirty="0" smtClean="0"/>
                  <a:t>24 </a:t>
                </a:r>
                <a:r>
                  <a:rPr lang="en-IN" sz="2000" dirty="0" err="1" smtClean="0"/>
                  <a:t>mN</a:t>
                </a:r>
                <a:r>
                  <a:rPr lang="en-IN" sz="2000" dirty="0" smtClean="0"/>
                  <a:t>/m,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6</a:t>
                </a:r>
                <a:r>
                  <a:rPr lang="aa-ET" sz="2000" dirty="0"/>
                  <a:t>°</a:t>
                </a:r>
                <a:endParaRPr lang="en-US" sz="2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30271" y="3591765"/>
                <a:ext cx="22525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/>
                  <a:t>γ</a:t>
                </a:r>
                <a:r>
                  <a:rPr lang="en-IN" sz="2000" dirty="0"/>
                  <a:t> = 48 </a:t>
                </a:r>
                <a:r>
                  <a:rPr lang="en-IN" sz="2000" dirty="0" err="1"/>
                  <a:t>mN</a:t>
                </a:r>
                <a:r>
                  <a:rPr lang="en-IN" sz="2000" dirty="0"/>
                  <a:t>/m,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1</a:t>
                </a:r>
                <a:r>
                  <a:rPr lang="aa-ET" sz="2000" dirty="0" smtClean="0"/>
                  <a:t>°</a:t>
                </a:r>
                <a:endParaRPr lang="en-US" sz="2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96235" y="3591765"/>
                <a:ext cx="246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 smtClean="0"/>
                  <a:t>γ</a:t>
                </a:r>
                <a:r>
                  <a:rPr lang="en-IN" sz="2000" dirty="0" smtClean="0"/>
                  <a:t> = 24 </a:t>
                </a:r>
                <a:r>
                  <a:rPr lang="en-IN" sz="2000" dirty="0" err="1" smtClean="0"/>
                  <a:t>mN</a:t>
                </a:r>
                <a:r>
                  <a:rPr lang="en-IN" sz="2000" dirty="0" smtClean="0"/>
                  <a:t>/m,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50</a:t>
                </a:r>
                <a:r>
                  <a:rPr lang="aa-ET" sz="2000" dirty="0" smtClean="0"/>
                  <a:t>°</a:t>
                </a:r>
                <a:endParaRPr lang="en-US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593835" y="2088104"/>
                <a:ext cx="2512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dirty="0"/>
                  <a:t>γ</a:t>
                </a:r>
                <a:r>
                  <a:rPr lang="en-IN" sz="2000" dirty="0"/>
                  <a:t> = </a:t>
                </a:r>
                <a:r>
                  <a:rPr lang="en-IN" sz="2000" dirty="0" smtClean="0"/>
                  <a:t>48 </a:t>
                </a:r>
                <a:r>
                  <a:rPr lang="en-IN" sz="2000" dirty="0" err="1" smtClean="0"/>
                  <a:t>mN</a:t>
                </a:r>
                <a:r>
                  <a:rPr lang="en-IN" sz="2000" dirty="0" smtClean="0"/>
                  <a:t>/m</a:t>
                </a:r>
                <a:r>
                  <a:rPr lang="en-IN" sz="2000" dirty="0"/>
                  <a:t>, </a:t>
                </a:r>
                <a:r>
                  <a:rPr lang="el-GR" sz="2000" dirty="0" smtClean="0"/>
                  <a:t>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150</a:t>
                </a:r>
                <a:r>
                  <a:rPr lang="aa-ET" sz="2000" dirty="0" smtClean="0"/>
                  <a:t>°</a:t>
                </a:r>
                <a:endParaRPr lang="en-US" sz="2000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28917" y="1439653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High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28917" y="2893884"/>
              <a:ext cx="1699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High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05497" y="2893884"/>
              <a:ext cx="1920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Higher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39605" y="1439653"/>
              <a:ext cx="1652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bg1"/>
                  </a:solidFill>
                </a:rPr>
                <a:t>Low adhesion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7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3032" y="3128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4000" y1="20685" x2="14000" y2="20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5" y="152402"/>
            <a:ext cx="2589041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1905" y1="13014" x2="11905" y2="130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8602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476">
                        <a14:backgroundMark x1="12381" y1="20000" x2="12381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1" y="770022"/>
            <a:ext cx="2589041" cy="18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3032" y="31282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9524" r="90000">
                        <a14:backgroundMark x1="13238" y1="16986" x2="13238" y2="16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12" y="978569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10000" r="90000">
                        <a14:backgroundMark x1="13238" y1="16438" x2="13238" y2="16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61" y="826168"/>
            <a:ext cx="2589041" cy="18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3032" y="3128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10000" r="90000">
                        <a14:backgroundMark x1="12381" y1="10411" x2="12381" y2="1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9" y="0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3874" y="1844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deg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9238" r="90000">
                        <a14:backgroundMark x1="12381" y1="11781" x2="12381" y2="11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60" y="617803"/>
            <a:ext cx="986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polymer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Sudersan</dc:creator>
  <cp:lastModifiedBy>Windows User</cp:lastModifiedBy>
  <cp:revision>19</cp:revision>
  <dcterms:created xsi:type="dcterms:W3CDTF">2020-10-28T17:30:21Z</dcterms:created>
  <dcterms:modified xsi:type="dcterms:W3CDTF">2021-01-12T23:25:52Z</dcterms:modified>
</cp:coreProperties>
</file>