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64939" y="1101767"/>
            <a:ext cx="11673822" cy="5653464"/>
            <a:chOff x="264939" y="1101767"/>
            <a:chExt cx="11673822" cy="5653464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352519" cy="2932829"/>
              <a:chOff x="345318" y="2363519"/>
              <a:chExt cx="4340573" cy="280873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4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Underwater: Bubble</a:t>
                </a:r>
                <a:endParaRPr lang="en-US" sz="24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340573" cy="2350960"/>
                <a:chOff x="472292" y="3047518"/>
                <a:chExt cx="5787429" cy="313461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780619" cy="3134612"/>
                  <a:chOff x="3635828" y="2492828"/>
                  <a:chExt cx="5780619" cy="313461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600" baseline="-25000" dirty="0" err="1" smtClean="0">
                        <a:solidFill>
                          <a:schemeClr val="tx1"/>
                        </a:solidFill>
                      </a:rPr>
                      <a:t>p</a:t>
                    </a:r>
                    <a:endParaRPr lang="en-US" sz="16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2" y="4278657"/>
                    <a:ext cx="2328197" cy="5109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182857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6"/>
                    <a:ext cx="1301148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002060"/>
                        </a:solidFill>
                      </a:rPr>
                      <a:t>“Oil-like </a:t>
                    </a:r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1" y="2809298"/>
                    <a:ext cx="87214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7" y="3839269"/>
                    <a:ext cx="2923562" cy="3085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9"/>
                  <a:ext cx="290462" cy="432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h</a:t>
                  </a:r>
                  <a:endParaRPr lang="en-US" sz="1600" baseline="-25000" dirty="0"/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498347"/>
              <a:chOff x="6740744" y="2390966"/>
              <a:chExt cx="4521306" cy="33311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331127"/>
                <a:chOff x="6729727" y="1785038"/>
                <a:chExt cx="4514047" cy="3331127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532335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Hairs</a:t>
                    </a:r>
                    <a:endParaRPr lang="en-US" sz="2000" dirty="0"/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49" y="3861754"/>
                    <a:ext cx="1107992" cy="8457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8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Air</a:t>
                  </a:r>
                  <a:endParaRPr lang="en-US" sz="2400" b="1" dirty="0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5"/>
                  <a:ext cx="3482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Air</a:t>
                  </a:r>
                  <a:endParaRPr lang="en-US" sz="2000" dirty="0"/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466526"/>
              <a:chOff x="6740744" y="2433394"/>
              <a:chExt cx="4521306" cy="3288699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288699"/>
                <a:chOff x="6729727" y="1827466"/>
                <a:chExt cx="4514047" cy="328869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37837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7" y="4170973"/>
                    <a:ext cx="1094904" cy="5364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Underwater: Wet</a:t>
                  </a:r>
                  <a:endParaRPr lang="en-US" sz="2400" b="1" dirty="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5"/>
                  <a:ext cx="5805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Water</a:t>
                  </a:r>
                  <a:endParaRPr lang="en-US" sz="2000" dirty="0"/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0" y="1728879"/>
              <a:ext cx="73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70205" y="734290"/>
            <a:ext cx="11254865" cy="3279276"/>
            <a:chOff x="270205" y="734290"/>
            <a:chExt cx="11254865" cy="32792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000" l="10000" r="90000">
                          <a14:backgroundMark x1="11905" y1="13014" x2="11905" y2="13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46" r="14547" b="45356"/>
            <a:stretch/>
          </p:blipFill>
          <p:spPr>
            <a:xfrm>
              <a:off x="1329870" y="1273020"/>
              <a:ext cx="5097600" cy="12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0000" l="10000" r="90000">
                          <a14:backgroundMark x1="12381" y1="10411" x2="12381" y2="104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6427470" y="1273020"/>
              <a:ext cx="5097600" cy="12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9524" r="90000">
                          <a14:backgroundMark x1="13238" y1="16986" x2="13238" y2="169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1329870" y="2753566"/>
              <a:ext cx="5097600" cy="12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0000" l="9238" r="90000">
                          <a14:backgroundMark x1="12381" y1="11781" x2="12381" y2="117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6427470" y="2753566"/>
              <a:ext cx="5097600" cy="12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601189" y="734290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Air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13790" y="734290"/>
              <a:ext cx="172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Underwater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512" y="1672187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Glass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205" y="3152733"/>
              <a:ext cx="985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PFOTS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04950" y="2533020"/>
              <a:ext cx="100201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04950" y="4013566"/>
              <a:ext cx="100201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9940" y="21112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/>
                <a:t>θ</a:t>
              </a:r>
              <a:r>
                <a:rPr lang="en-US" sz="2000" dirty="0"/>
                <a:t> = 6</a:t>
              </a:r>
              <a:r>
                <a:rPr lang="aa-ET" sz="2000" dirty="0"/>
                <a:t>°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72097" y="3591765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/>
                <a:t>θ</a:t>
              </a:r>
              <a:r>
                <a:rPr lang="en-US" sz="2000" dirty="0"/>
                <a:t> = </a:t>
              </a:r>
              <a:r>
                <a:rPr lang="en-US" sz="2000" dirty="0" smtClean="0"/>
                <a:t>1</a:t>
              </a:r>
              <a:r>
                <a:rPr lang="aa-ET" sz="2000" dirty="0" smtClean="0"/>
                <a:t>°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44655" y="3591765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/>
                <a:t>θ</a:t>
              </a:r>
              <a:r>
                <a:rPr lang="en-US" sz="2000" dirty="0"/>
                <a:t> = </a:t>
              </a:r>
              <a:r>
                <a:rPr lang="en-US" sz="2000" dirty="0" smtClean="0"/>
                <a:t>50</a:t>
              </a:r>
              <a:r>
                <a:rPr lang="aa-ET" sz="2000" dirty="0" smtClean="0"/>
                <a:t>°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72619" y="2117263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dirty="0"/>
                <a:t>θ</a:t>
              </a:r>
              <a:r>
                <a:rPr lang="en-US" sz="2000" dirty="0"/>
                <a:t> = </a:t>
              </a:r>
              <a:r>
                <a:rPr lang="en-US" sz="2000" dirty="0" smtClean="0"/>
                <a:t>150</a:t>
              </a:r>
              <a:r>
                <a:rPr lang="aa-ET" sz="2000" dirty="0" smtClean="0"/>
                <a:t>°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3032" y="312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5" y="152402"/>
            <a:ext cx="258904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8602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1" y="770022"/>
            <a:ext cx="2589041" cy="18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3032" y="3128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12" y="978569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1" y="826168"/>
            <a:ext cx="2589041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3032" y="312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9" y="0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874" y="1844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60" y="617803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Windows User</cp:lastModifiedBy>
  <cp:revision>16</cp:revision>
  <dcterms:created xsi:type="dcterms:W3CDTF">2020-10-28T17:30:21Z</dcterms:created>
  <dcterms:modified xsi:type="dcterms:W3CDTF">2021-01-06T23:01:53Z</dcterms:modified>
</cp:coreProperties>
</file>