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548640"/>
            <a:ext cx="7863840" cy="640080"/>
          </a:xfrm>
          <a:prstGeom prst="rect">
            <a:avLst/>
          </a:prstGeom>
          <a:noFill/>
          <a:ln>
            <a:noFill/>
          </a:ln>
        </p:spPr>
        <p:txBody>
          <a:bodyPr wrap="square" lIns="109728" rIns="109728" tIns="109728" bIns="109728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sz="2000" b="1">
                <a:solidFill>
                  <a:srgbClr val="222222"/>
                </a:solidFill>
                <a:latin typeface="Calibri"/>
              </a:rPr>
              <a:t>Turing Sales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1463040"/>
            <a:ext cx="7863840" cy="5486400"/>
          </a:xfrm>
          <a:prstGeom prst="rect">
            <a:avLst/>
          </a:prstGeom>
          <a:noFill/>
          <a:ln>
            <a:noFill/>
          </a:ln>
        </p:spPr>
        <p:txBody>
          <a:bodyPr wrap="square" lIns="109728" rIns="109728" tIns="109728" bIns="109728" anchor="t">
            <a:noAutofit/>
          </a:bodyPr>
          <a:lstStyle/>
          <a:p>
            <a:pPr algn="l">
              <a:lnSpc>
                <a:spcPct val="120000"/>
              </a:lnSpc>
            </a:pPr>
            <a:r>
              <a:rPr sz="1600" b="0">
                <a:solidFill>
                  <a:srgbClr val="222222"/>
                </a:solidFill>
                <a:latin typeface="Calibri"/>
              </a:rPr>
              <a:t>ndjkand kjqndkjnkjan nadnkjn njdnkja nkdn jnk dnka njn jkank djnjan kdjnak jnkjdn kjna kdjn njn kjnakn dqnowdn kjn kjnkjn qnowdo njn kjnkj ndkjnakjdn jnadnoi j ja nkn ndkjnwaoj ndjnak jnkj nkandkjnkjadnjn jkand jndkn akndk jnak dnkda nkja ndjna kjn knaj.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