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ample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097280"/>
            <a:ext cx="4114800" cy="29260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846320" y="1097280"/>
            <a:ext cx="3657600" cy="2926080"/>
          </a:xfrm>
          <a:prstGeom prst="rect">
            <a:avLst/>
          </a:prstGeom>
          <a:noFill/>
          <a:ln>
            <a:noFill/>
          </a:ln>
        </p:spPr>
        <p:txBody>
          <a:bodyPr wrap="square" lIns="109728" rIns="109728" tIns="109728" bIns="109728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sz="1600" b="0">
                <a:solidFill>
                  <a:srgbClr val="222222"/>
                </a:solidFill>
                <a:latin typeface="Calibri"/>
              </a:rPr>
              <a:t>dhahjdbhaj hadiuhaiuh hhadbad hadnjna han dand kjnakj a hdjnahjb bdhbawdb hja jhabhd ha dabdh vahvdh adhagd gahgdahdh gaghdgajd had ahdhgahdg a gd gd agdjh gjha gd hdgajgdjgaiuwiuwduiqodaj aukgaudg kiagkdga gd iqg h ahwuikkwgd ugud uygdiug digwdi uhiukwahdiuhqoodquo dhaikiu ihd iu auiduiag dugdauygdy.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