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ample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097280"/>
            <a:ext cx="3840480" cy="2743200"/>
          </a:xfrm>
          <a:prstGeom prst="rect">
            <a:avLst/>
          </a:prstGeom>
        </p:spPr>
      </p:pic>
      <p:pic>
        <p:nvPicPr>
          <p:cNvPr id="3" name="Picture 2" descr="sample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97280"/>
            <a:ext cx="384048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2960" y="4114800"/>
            <a:ext cx="7589520" cy="1463040"/>
          </a:xfrm>
          <a:prstGeom prst="rect">
            <a:avLst/>
          </a:prstGeom>
          <a:noFill/>
          <a:ln>
            <a:noFill/>
          </a:ln>
        </p:spPr>
        <p:txBody>
          <a:bodyPr wrap="square" lIns="109728" rIns="109728" tIns="109728" bIns="109728" anchor="t">
            <a:noAutofit/>
          </a:bodyPr>
          <a:lstStyle/>
          <a:p>
            <a:pPr algn="ctr">
              <a:lnSpc>
                <a:spcPct val="120000"/>
              </a:lnSpc>
            </a:pPr>
            <a:r>
              <a:rPr sz="1600" b="0">
                <a:solidFill>
                  <a:srgbClr val="222222"/>
                </a:solidFill>
                <a:latin typeface="Calibri"/>
              </a:rPr>
              <a:t>Core finding: In the current setup, GEPA is effectively operating as a feedback and analysis system, not an automatic prompt rewriter. It analyzes performance, provides suggestions, and expects manual prompt updates.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