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iLsHryjp7sRSc5yY+gLJtSZJil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Good [morning/afternoon/evening], everyone.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Today, I will be presenting the key findings and recommendations from our **Churn Analysis and Retention Strategies** project. This project was part of my internship, where we aimed to improve student engagement and retention rates.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Let's dive into the details.</a:t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Week 1: Data Cleaning and Feature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the first week, we focused on **data cleaning and feature engineering**. We handled missing values, removed duplicates, and standardized formats. Additionally, we engineered new features such as **Age**, **Opportunity Duration**, and **Signup Month** to enrich the dataset.</a:t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Week 2: Exploratory Data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the second week, we conducted an **Exploratory Data Analysis (EDA)** to understand trends, patterns, and correlations within the data. Key insights include: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**Gender distribution**: 55% male and 45% female.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**Age distribution**: The most common age is 24, with an average age of 30.5 years.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**Top countries**: India, United States, and Nigeria are among the top participants.</a:t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Week 3: Churn Analysis and Predictive Modeling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the third week, we developed **predictive models** using **Random Forest** and **Logistic Regression** to identify key factors influencing dropouts.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found that: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**Application processing time**,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**Time between signup and program start**,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**Geographic location**,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**Academic background**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were significant predictors.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models achieved the following metrics: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**Random Forest**: Accuracy = 0.9048, Precision = 0.0571, Recall = 0.2051, F1-Score = 0.0894.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**Logistic Regression**: Accuracy = 0.5707, Precision = 0.0207, Recall = 0.3846, F1-Score = 0.0392.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Key Findings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Our analysis revealed several key findings: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**Top Country**: India.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**Most Common Status**: Team Allocated.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**Most Common Age**: 24.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**Gender Distribution**: Male (55%), Female (45%).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**Average Age**: 30.5 years.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**Total Unique Participants**: 1000.</a:t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Recommendations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Based on our analysis, we recommend the following strategies: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1. **Early Intervention Program**: Monitor student engagement patterns and provide additional support during critical periods.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2. **Process Improvements**: Streamline application processing and optimize program start timing.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3. **Support Systems**: Implement mentorship programs and provide targeted resources based on student background.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4. **Continuous Monitoring**: Regularly assess retention metrics and adjust intervention strategies as needed.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Recommendation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developed a **basic recommendation system** to enhance student engagement. This system suggests: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Personalized study plans,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Recommends resources,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 Identifies at-risk students.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system uses a simple algorithm like **content-based or collaborative filtering** to provide these recommendations.</a:t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conclusion, this analysis provides actionable insights for improving student retention. By implementing the recommended strategies and maintaining continuous monitoring and adjustment, we can optimize student success rates.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Thank you for your attention.</a:t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f93b6784e_0_2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32f93b6784e_0_21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g32f93b6784e_0_2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2f93b6784e_0_2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32f93b6784e_0_218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g32f93b6784e_0_218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32f93b6784e_0_21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f93b6784e_0_279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8" name="Google Shape;78;g32f93b6784e_0_27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32f93b6784e_0_282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81" name="Google Shape;81;g32f93b6784e_0_28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2f93b6784e_0_28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g32f93b6784e_0_282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g32f93b6784e_0_282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g32f93b6784e_0_28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f93b6784e_0_28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2f93b6784e_0_2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32f93b6784e_0_29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g32f93b6784e_0_29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32f93b6784e_0_29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32f93b6784e_0_29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32f93b6784e_0_22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5" name="Google Shape;25;g32f93b6784e_0_2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32f93b6784e_0_2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g32f93b6784e_0_226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32f93b6784e_0_22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2f93b6784e_0_2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g32f93b6784e_0_23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2" name="Google Shape;32;g32f93b6784e_0_2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32f93b6784e_0_2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g32f93b6784e_0_23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" name="Google Shape;35;g32f93b6784e_0_232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g32f93b6784e_0_23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2f93b6784e_0_24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g32f93b6784e_0_240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0" name="Google Shape;40;g32f93b6784e_0_2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32f93b6784e_0_2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g32f93b6784e_0_240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g32f93b6784e_0_240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g32f93b6784e_0_240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g32f93b6784e_0_24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2f93b6784e_0_24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g32f93b6784e_0_24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9" name="Google Shape;49;g32f93b6784e_0_2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32f93b6784e_0_2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g32f93b6784e_0_249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2" name="Google Shape;52;g32f93b6784e_0_24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2f93b6784e_0_25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g32f93b6784e_0_25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6" name="Google Shape;56;g32f93b6784e_0_2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32f93b6784e_0_2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g32f93b6784e_0_256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9" name="Google Shape;59;g32f93b6784e_0_256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g32f93b6784e_0_25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32f93b6784e_0_264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3" name="Google Shape;63;g32f93b6784e_0_2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32f93b6784e_0_26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g32f93b6784e_0_264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g32f93b6784e_0_26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f93b6784e_0_27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g32f93b6784e_0_270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70" name="Google Shape;70;g32f93b6784e_0_27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32f93b6784e_0_2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32f93b6784e_0_270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3" name="Google Shape;73;g32f93b6784e_0_270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g32f93b6784e_0_270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g32f93b6784e_0_27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f93b6784e_0_2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2f93b6784e_0_2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2f93b6784e_0_21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Presentation: Churn Analysis and Retention Strategies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Pranav Verma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February 9,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presentation covers the churn analysis and retention strategies developed during the internship. We will discuss the key findings, recommendations, and the recommendation system implemented.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1: Data Cleaning and Feature Engineering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 missing values, removed duplicates, and standardized formats. Engineered new features such as Age, Opportunity Duration, and Signup Month.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2: Exploratory Data Analysis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Conducted EDA to understand trends, patterns, and correlations within the data. Key insights include gender distribution, age distribution, and top countries.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3: Churn Analysis and Predictive Modeling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predictive models using Random Forest and Logistic Regression. Identified key factors influencing dropouts and evaluated model performance.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Country: India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Status: Team Allocated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Age: 24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Distribution: Male (55%), Female (45%)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Age: 30.5 years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Unique Participants: 1000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Intervention Program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Improvements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Systems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Monitoring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System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a basic recommendation system to enhance student engagement. Suggests personalized study plans, recommends resources, and identifies at-risk students.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analysis provides actionable insights for improving student retention. Implementing the recommended strategies while maintaining continuous monitoring and adjustment will help optimize student success rates.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