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98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2336" autoAdjust="0"/>
  </p:normalViewPr>
  <p:slideViewPr>
    <p:cSldViewPr snapToGrid="0">
      <p:cViewPr varScale="1">
        <p:scale>
          <a:sx n="62" d="100"/>
          <a:sy n="62" d="100"/>
        </p:scale>
        <p:origin x="9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av Vyas" userId="f4e380d9-197c-4659-8faf-e97371c18944" providerId="ADAL" clId="{D88B0CD2-FA42-4F74-BF35-B5778B806C5D}"/>
    <pc:docChg chg="undo custSel modSld">
      <pc:chgData name="Pranav Vyas" userId="f4e380d9-197c-4659-8faf-e97371c18944" providerId="ADAL" clId="{D88B0CD2-FA42-4F74-BF35-B5778B806C5D}" dt="2024-10-04T19:16:47.039" v="232" actId="113"/>
      <pc:docMkLst>
        <pc:docMk/>
      </pc:docMkLst>
      <pc:sldChg chg="addSp delSp modSp">
        <pc:chgData name="Pranav Vyas" userId="f4e380d9-197c-4659-8faf-e97371c18944" providerId="ADAL" clId="{D88B0CD2-FA42-4F74-BF35-B5778B806C5D}" dt="2024-10-04T19:14:03.190" v="191"/>
        <pc:sldMkLst>
          <pc:docMk/>
          <pc:sldMk cId="2788678474" sldId="256"/>
        </pc:sldMkLst>
        <pc:spChg chg="mod">
          <ac:chgData name="Pranav Vyas" userId="f4e380d9-197c-4659-8faf-e97371c18944" providerId="ADAL" clId="{D88B0CD2-FA42-4F74-BF35-B5778B806C5D}" dt="2024-10-04T19:11:59.478" v="140" actId="1076"/>
          <ac:spMkLst>
            <pc:docMk/>
            <pc:sldMk cId="2788678474" sldId="256"/>
            <ac:spMk id="2" creationId="{5B4E1519-E7B9-45FE-9BD9-07448F690C9C}"/>
          </ac:spMkLst>
        </pc:spChg>
        <pc:spChg chg="add del mod">
          <ac:chgData name="Pranav Vyas" userId="f4e380d9-197c-4659-8faf-e97371c18944" providerId="ADAL" clId="{D88B0CD2-FA42-4F74-BF35-B5778B806C5D}" dt="2024-10-04T19:11:50.997" v="138" actId="1076"/>
          <ac:spMkLst>
            <pc:docMk/>
            <pc:sldMk cId="2788678474" sldId="256"/>
            <ac:spMk id="4" creationId="{9C56DA48-FC78-479E-A072-92F9F7E299E9}"/>
          </ac:spMkLst>
        </pc:spChg>
        <pc:spChg chg="add mod">
          <ac:chgData name="Pranav Vyas" userId="f4e380d9-197c-4659-8faf-e97371c18944" providerId="ADAL" clId="{D88B0CD2-FA42-4F74-BF35-B5778B806C5D}" dt="2024-10-04T19:11:55.338" v="139" actId="1076"/>
          <ac:spMkLst>
            <pc:docMk/>
            <pc:sldMk cId="2788678474" sldId="256"/>
            <ac:spMk id="6" creationId="{944E641F-0EA5-45E9-9993-95266F6090BE}"/>
          </ac:spMkLst>
        </pc:spChg>
        <pc:spChg chg="add del">
          <ac:chgData name="Pranav Vyas" userId="f4e380d9-197c-4659-8faf-e97371c18944" providerId="ADAL" clId="{D88B0CD2-FA42-4F74-BF35-B5778B806C5D}" dt="2024-10-04T19:14:03.190" v="191"/>
          <ac:spMkLst>
            <pc:docMk/>
            <pc:sldMk cId="2788678474" sldId="256"/>
            <ac:spMk id="7" creationId="{C3A40C7A-3161-4318-86A6-15C0A0F45D37}"/>
          </ac:spMkLst>
        </pc:spChg>
        <pc:spChg chg="add del">
          <ac:chgData name="Pranav Vyas" userId="f4e380d9-197c-4659-8faf-e97371c18944" providerId="ADAL" clId="{D88B0CD2-FA42-4F74-BF35-B5778B806C5D}" dt="2024-10-04T19:14:03.190" v="191"/>
          <ac:spMkLst>
            <pc:docMk/>
            <pc:sldMk cId="2788678474" sldId="256"/>
            <ac:spMk id="8" creationId="{CB7012E0-2800-411A-83EE-B9360A6215EA}"/>
          </ac:spMkLst>
        </pc:spChg>
      </pc:sldChg>
      <pc:sldChg chg="addSp modSp">
        <pc:chgData name="Pranav Vyas" userId="f4e380d9-197c-4659-8faf-e97371c18944" providerId="ADAL" clId="{D88B0CD2-FA42-4F74-BF35-B5778B806C5D}" dt="2024-10-04T19:14:21.181" v="200" actId="164"/>
        <pc:sldMkLst>
          <pc:docMk/>
          <pc:sldMk cId="1064402754" sldId="257"/>
        </pc:sldMkLst>
        <pc:spChg chg="add mod">
          <ac:chgData name="Pranav Vyas" userId="f4e380d9-197c-4659-8faf-e97371c18944" providerId="ADAL" clId="{D88B0CD2-FA42-4F74-BF35-B5778B806C5D}" dt="2024-10-04T19:14:21.181" v="200" actId="164"/>
          <ac:spMkLst>
            <pc:docMk/>
            <pc:sldMk cId="1064402754" sldId="257"/>
            <ac:spMk id="7" creationId="{90CA99D7-3F59-4231-98CC-99C2AD4A5DA7}"/>
          </ac:spMkLst>
        </pc:spChg>
        <pc:spChg chg="add mod">
          <ac:chgData name="Pranav Vyas" userId="f4e380d9-197c-4659-8faf-e97371c18944" providerId="ADAL" clId="{D88B0CD2-FA42-4F74-BF35-B5778B806C5D}" dt="2024-10-04T19:14:21.181" v="200" actId="164"/>
          <ac:spMkLst>
            <pc:docMk/>
            <pc:sldMk cId="1064402754" sldId="257"/>
            <ac:spMk id="8" creationId="{4A08146D-FD4A-4B0F-A023-39C3D60A26E1}"/>
          </ac:spMkLst>
        </pc:spChg>
        <pc:grpChg chg="add mod">
          <ac:chgData name="Pranav Vyas" userId="f4e380d9-197c-4659-8faf-e97371c18944" providerId="ADAL" clId="{D88B0CD2-FA42-4F74-BF35-B5778B806C5D}" dt="2024-10-04T19:14:21.181" v="200" actId="164"/>
          <ac:grpSpMkLst>
            <pc:docMk/>
            <pc:sldMk cId="1064402754" sldId="257"/>
            <ac:grpSpMk id="9" creationId="{9C3FAA44-0DEB-4EA6-9322-E50D8EEA6405}"/>
          </ac:grpSpMkLst>
        </pc:grpChg>
      </pc:sldChg>
      <pc:sldChg chg="addSp delSp">
        <pc:chgData name="Pranav Vyas" userId="f4e380d9-197c-4659-8faf-e97371c18944" providerId="ADAL" clId="{D88B0CD2-FA42-4F74-BF35-B5778B806C5D}" dt="2024-10-04T19:14:26.293" v="201"/>
        <pc:sldMkLst>
          <pc:docMk/>
          <pc:sldMk cId="2332036808" sldId="258"/>
        </pc:sldMkLst>
        <pc:spChg chg="add del">
          <ac:chgData name="Pranav Vyas" userId="f4e380d9-197c-4659-8faf-e97371c18944" providerId="ADAL" clId="{D88B0CD2-FA42-4F74-BF35-B5778B806C5D}" dt="2024-10-04T19:14:14.055" v="199"/>
          <ac:spMkLst>
            <pc:docMk/>
            <pc:sldMk cId="2332036808" sldId="258"/>
            <ac:spMk id="7" creationId="{AB46EA85-FE44-4D81-B478-C21883066188}"/>
          </ac:spMkLst>
        </pc:spChg>
        <pc:grpChg chg="add">
          <ac:chgData name="Pranav Vyas" userId="f4e380d9-197c-4659-8faf-e97371c18944" providerId="ADAL" clId="{D88B0CD2-FA42-4F74-BF35-B5778B806C5D}" dt="2024-10-04T19:14:26.293" v="201"/>
          <ac:grpSpMkLst>
            <pc:docMk/>
            <pc:sldMk cId="2332036808" sldId="258"/>
            <ac:grpSpMk id="8" creationId="{0629F167-1EA8-4547-A6E1-635C4899DF73}"/>
          </ac:grpSpMkLst>
        </pc:grpChg>
      </pc:sldChg>
      <pc:sldChg chg="addSp delSp">
        <pc:chgData name="Pranav Vyas" userId="f4e380d9-197c-4659-8faf-e97371c18944" providerId="ADAL" clId="{D88B0CD2-FA42-4F74-BF35-B5778B806C5D}" dt="2024-10-04T19:14:29.622" v="202"/>
        <pc:sldMkLst>
          <pc:docMk/>
          <pc:sldMk cId="4294759080" sldId="259"/>
        </pc:sldMkLst>
        <pc:spChg chg="add del">
          <ac:chgData name="Pranav Vyas" userId="f4e380d9-197c-4659-8faf-e97371c18944" providerId="ADAL" clId="{D88B0CD2-FA42-4F74-BF35-B5778B806C5D}" dt="2024-10-04T19:13:24.528" v="172"/>
          <ac:spMkLst>
            <pc:docMk/>
            <pc:sldMk cId="4294759080" sldId="259"/>
            <ac:spMk id="7" creationId="{5CA3183E-8F31-421E-913B-A69F4467B75E}"/>
          </ac:spMkLst>
        </pc:spChg>
        <pc:spChg chg="add del">
          <ac:chgData name="Pranav Vyas" userId="f4e380d9-197c-4659-8faf-e97371c18944" providerId="ADAL" clId="{D88B0CD2-FA42-4F74-BF35-B5778B806C5D}" dt="2024-10-04T19:13:24.528" v="172"/>
          <ac:spMkLst>
            <pc:docMk/>
            <pc:sldMk cId="4294759080" sldId="259"/>
            <ac:spMk id="8" creationId="{DD7E14D4-9BBE-4ADE-8900-5306ADB16A6A}"/>
          </ac:spMkLst>
        </pc:spChg>
        <pc:spChg chg="add del">
          <ac:chgData name="Pranav Vyas" userId="f4e380d9-197c-4659-8faf-e97371c18944" providerId="ADAL" clId="{D88B0CD2-FA42-4F74-BF35-B5778B806C5D}" dt="2024-10-04T19:14:11.782" v="198"/>
          <ac:spMkLst>
            <pc:docMk/>
            <pc:sldMk cId="4294759080" sldId="259"/>
            <ac:spMk id="9" creationId="{CBCE10CE-E002-4BA9-AE2F-1119AD8F6E5F}"/>
          </ac:spMkLst>
        </pc:spChg>
        <pc:spChg chg="add del">
          <ac:chgData name="Pranav Vyas" userId="f4e380d9-197c-4659-8faf-e97371c18944" providerId="ADAL" clId="{D88B0CD2-FA42-4F74-BF35-B5778B806C5D}" dt="2024-10-04T19:14:11.782" v="198"/>
          <ac:spMkLst>
            <pc:docMk/>
            <pc:sldMk cId="4294759080" sldId="259"/>
            <ac:spMk id="10" creationId="{19452800-2AA3-49A3-82FB-7039C77E4B97}"/>
          </ac:spMkLst>
        </pc:spChg>
        <pc:grpChg chg="add">
          <ac:chgData name="Pranav Vyas" userId="f4e380d9-197c-4659-8faf-e97371c18944" providerId="ADAL" clId="{D88B0CD2-FA42-4F74-BF35-B5778B806C5D}" dt="2024-10-04T19:14:29.622" v="202"/>
          <ac:grpSpMkLst>
            <pc:docMk/>
            <pc:sldMk cId="4294759080" sldId="259"/>
            <ac:grpSpMk id="11" creationId="{0C27684C-4A54-4A33-846B-6F39C8851808}"/>
          </ac:grpSpMkLst>
        </pc:grpChg>
      </pc:sldChg>
      <pc:sldChg chg="addSp delSp modSp">
        <pc:chgData name="Pranav Vyas" userId="f4e380d9-197c-4659-8faf-e97371c18944" providerId="ADAL" clId="{D88B0CD2-FA42-4F74-BF35-B5778B806C5D}" dt="2024-10-04T19:16:47.039" v="232" actId="113"/>
        <pc:sldMkLst>
          <pc:docMk/>
          <pc:sldMk cId="3445359108" sldId="260"/>
        </pc:sldMkLst>
        <pc:spChg chg="mod">
          <ac:chgData name="Pranav Vyas" userId="f4e380d9-197c-4659-8faf-e97371c18944" providerId="ADAL" clId="{D88B0CD2-FA42-4F74-BF35-B5778B806C5D}" dt="2024-10-04T19:16:47.039" v="232" actId="113"/>
          <ac:spMkLst>
            <pc:docMk/>
            <pc:sldMk cId="3445359108" sldId="260"/>
            <ac:spMk id="5" creationId="{285CF832-4C02-458D-BD8D-7DA8763E59B6}"/>
          </ac:spMkLst>
        </pc:spChg>
        <pc:spChg chg="add del">
          <ac:chgData name="Pranav Vyas" userId="f4e380d9-197c-4659-8faf-e97371c18944" providerId="ADAL" clId="{D88B0CD2-FA42-4F74-BF35-B5778B806C5D}" dt="2024-10-04T19:14:10.472" v="197"/>
          <ac:spMkLst>
            <pc:docMk/>
            <pc:sldMk cId="3445359108" sldId="260"/>
            <ac:spMk id="7" creationId="{EF0988E8-1BAE-482D-B3AA-CE371AFCD2DC}"/>
          </ac:spMkLst>
        </pc:spChg>
        <pc:spChg chg="add del">
          <ac:chgData name="Pranav Vyas" userId="f4e380d9-197c-4659-8faf-e97371c18944" providerId="ADAL" clId="{D88B0CD2-FA42-4F74-BF35-B5778B806C5D}" dt="2024-10-04T19:14:10.472" v="197"/>
          <ac:spMkLst>
            <pc:docMk/>
            <pc:sldMk cId="3445359108" sldId="260"/>
            <ac:spMk id="8" creationId="{DCC10AE4-27F9-4F33-BFD2-D821E442284C}"/>
          </ac:spMkLst>
        </pc:spChg>
        <pc:grpChg chg="add">
          <ac:chgData name="Pranav Vyas" userId="f4e380d9-197c-4659-8faf-e97371c18944" providerId="ADAL" clId="{D88B0CD2-FA42-4F74-BF35-B5778B806C5D}" dt="2024-10-04T19:14:33.425" v="203"/>
          <ac:grpSpMkLst>
            <pc:docMk/>
            <pc:sldMk cId="3445359108" sldId="260"/>
            <ac:grpSpMk id="9" creationId="{70EE63EA-FF64-491E-B386-CFF0FF5BDC62}"/>
          </ac:grpSpMkLst>
        </pc:grpChg>
      </pc:sldChg>
      <pc:sldChg chg="addSp delSp">
        <pc:chgData name="Pranav Vyas" userId="f4e380d9-197c-4659-8faf-e97371c18944" providerId="ADAL" clId="{D88B0CD2-FA42-4F74-BF35-B5778B806C5D}" dt="2024-10-04T19:14:35.230" v="204"/>
        <pc:sldMkLst>
          <pc:docMk/>
          <pc:sldMk cId="3733548255" sldId="261"/>
        </pc:sldMkLst>
        <pc:spChg chg="add del">
          <ac:chgData name="Pranav Vyas" userId="f4e380d9-197c-4659-8faf-e97371c18944" providerId="ADAL" clId="{D88B0CD2-FA42-4F74-BF35-B5778B806C5D}" dt="2024-10-04T19:14:08.052" v="196"/>
          <ac:spMkLst>
            <pc:docMk/>
            <pc:sldMk cId="3733548255" sldId="261"/>
            <ac:spMk id="7" creationId="{2A429439-7669-42A3-AF26-42D6210656D1}"/>
          </ac:spMkLst>
        </pc:spChg>
        <pc:spChg chg="add del">
          <ac:chgData name="Pranav Vyas" userId="f4e380d9-197c-4659-8faf-e97371c18944" providerId="ADAL" clId="{D88B0CD2-FA42-4F74-BF35-B5778B806C5D}" dt="2024-10-04T19:14:08.052" v="196"/>
          <ac:spMkLst>
            <pc:docMk/>
            <pc:sldMk cId="3733548255" sldId="261"/>
            <ac:spMk id="8" creationId="{82B9809E-5C6C-400A-AD6D-C77640D19F8D}"/>
          </ac:spMkLst>
        </pc:spChg>
        <pc:grpChg chg="add">
          <ac:chgData name="Pranav Vyas" userId="f4e380d9-197c-4659-8faf-e97371c18944" providerId="ADAL" clId="{D88B0CD2-FA42-4F74-BF35-B5778B806C5D}" dt="2024-10-04T19:14:35.230" v="204"/>
          <ac:grpSpMkLst>
            <pc:docMk/>
            <pc:sldMk cId="3733548255" sldId="261"/>
            <ac:grpSpMk id="9" creationId="{E6F0119C-1098-458E-A276-751A515A7B49}"/>
          </ac:grpSpMkLst>
        </pc:grpChg>
      </pc:sldChg>
      <pc:sldChg chg="addSp delSp">
        <pc:chgData name="Pranav Vyas" userId="f4e380d9-197c-4659-8faf-e97371c18944" providerId="ADAL" clId="{D88B0CD2-FA42-4F74-BF35-B5778B806C5D}" dt="2024-10-04T19:14:37.334" v="205"/>
        <pc:sldMkLst>
          <pc:docMk/>
          <pc:sldMk cId="3832655595" sldId="262"/>
        </pc:sldMkLst>
        <pc:spChg chg="add del">
          <ac:chgData name="Pranav Vyas" userId="f4e380d9-197c-4659-8faf-e97371c18944" providerId="ADAL" clId="{D88B0CD2-FA42-4F74-BF35-B5778B806C5D}" dt="2024-10-04T19:14:07.770" v="195"/>
          <ac:spMkLst>
            <pc:docMk/>
            <pc:sldMk cId="3832655595" sldId="262"/>
            <ac:spMk id="8" creationId="{2C835EE2-A304-4547-8A7F-029CCFAD6550}"/>
          </ac:spMkLst>
        </pc:spChg>
        <pc:spChg chg="add del">
          <ac:chgData name="Pranav Vyas" userId="f4e380d9-197c-4659-8faf-e97371c18944" providerId="ADAL" clId="{D88B0CD2-FA42-4F74-BF35-B5778B806C5D}" dt="2024-10-04T19:14:07.770" v="195"/>
          <ac:spMkLst>
            <pc:docMk/>
            <pc:sldMk cId="3832655595" sldId="262"/>
            <ac:spMk id="9" creationId="{5A94B260-1807-4543-96C0-F9AC8616A490}"/>
          </ac:spMkLst>
        </pc:spChg>
        <pc:grpChg chg="add">
          <ac:chgData name="Pranav Vyas" userId="f4e380d9-197c-4659-8faf-e97371c18944" providerId="ADAL" clId="{D88B0CD2-FA42-4F74-BF35-B5778B806C5D}" dt="2024-10-04T19:14:37.334" v="205"/>
          <ac:grpSpMkLst>
            <pc:docMk/>
            <pc:sldMk cId="3832655595" sldId="262"/>
            <ac:grpSpMk id="10" creationId="{655C7F75-B8F4-4B16-AEE3-EA87CC9E1DA2}"/>
          </ac:grpSpMkLst>
        </pc:grpChg>
      </pc:sldChg>
      <pc:sldChg chg="addSp delSp modSp">
        <pc:chgData name="Pranav Vyas" userId="f4e380d9-197c-4659-8faf-e97371c18944" providerId="ADAL" clId="{D88B0CD2-FA42-4F74-BF35-B5778B806C5D}" dt="2024-10-04T19:16:31.336" v="231" actId="1076"/>
        <pc:sldMkLst>
          <pc:docMk/>
          <pc:sldMk cId="196815580" sldId="263"/>
        </pc:sldMkLst>
        <pc:spChg chg="mod">
          <ac:chgData name="Pranav Vyas" userId="f4e380d9-197c-4659-8faf-e97371c18944" providerId="ADAL" clId="{D88B0CD2-FA42-4F74-BF35-B5778B806C5D}" dt="2024-10-04T19:16:31.336" v="231" actId="1076"/>
          <ac:spMkLst>
            <pc:docMk/>
            <pc:sldMk cId="196815580" sldId="263"/>
            <ac:spMk id="5" creationId="{285CF832-4C02-458D-BD8D-7DA8763E59B6}"/>
          </ac:spMkLst>
        </pc:spChg>
        <pc:spChg chg="add del">
          <ac:chgData name="Pranav Vyas" userId="f4e380d9-197c-4659-8faf-e97371c18944" providerId="ADAL" clId="{D88B0CD2-FA42-4F74-BF35-B5778B806C5D}" dt="2024-10-04T19:14:04.952" v="194"/>
          <ac:spMkLst>
            <pc:docMk/>
            <pc:sldMk cId="196815580" sldId="263"/>
            <ac:spMk id="7" creationId="{84D12F38-9798-4996-9B39-4DFA0369FC3F}"/>
          </ac:spMkLst>
        </pc:spChg>
        <pc:spChg chg="add del">
          <ac:chgData name="Pranav Vyas" userId="f4e380d9-197c-4659-8faf-e97371c18944" providerId="ADAL" clId="{D88B0CD2-FA42-4F74-BF35-B5778B806C5D}" dt="2024-10-04T19:14:04.952" v="194"/>
          <ac:spMkLst>
            <pc:docMk/>
            <pc:sldMk cId="196815580" sldId="263"/>
            <ac:spMk id="8" creationId="{D28A71D6-1251-4E13-95AA-A5BDF5A58B9B}"/>
          </ac:spMkLst>
        </pc:spChg>
        <pc:grpChg chg="add">
          <ac:chgData name="Pranav Vyas" userId="f4e380d9-197c-4659-8faf-e97371c18944" providerId="ADAL" clId="{D88B0CD2-FA42-4F74-BF35-B5778B806C5D}" dt="2024-10-04T19:14:39.458" v="206"/>
          <ac:grpSpMkLst>
            <pc:docMk/>
            <pc:sldMk cId="196815580" sldId="263"/>
            <ac:grpSpMk id="9" creationId="{2E621FA0-0513-4F42-A5C1-3B30F44471C7}"/>
          </ac:grpSpMkLst>
        </pc:grpChg>
        <pc:picChg chg="mod">
          <ac:chgData name="Pranav Vyas" userId="f4e380d9-197c-4659-8faf-e97371c18944" providerId="ADAL" clId="{D88B0CD2-FA42-4F74-BF35-B5778B806C5D}" dt="2024-10-04T19:16:27.924" v="230" actId="14100"/>
          <ac:picMkLst>
            <pc:docMk/>
            <pc:sldMk cId="196815580" sldId="263"/>
            <ac:picMk id="2050" creationId="{DD03446C-B4AB-4EBB-83F8-28E063F8A1B9}"/>
          </ac:picMkLst>
        </pc:picChg>
      </pc:sldChg>
      <pc:sldChg chg="addSp delSp modSp">
        <pc:chgData name="Pranav Vyas" userId="f4e380d9-197c-4659-8faf-e97371c18944" providerId="ADAL" clId="{D88B0CD2-FA42-4F74-BF35-B5778B806C5D}" dt="2024-10-04T19:16:18.920" v="229" actId="1076"/>
        <pc:sldMkLst>
          <pc:docMk/>
          <pc:sldMk cId="1794895153" sldId="264"/>
        </pc:sldMkLst>
        <pc:spChg chg="mod">
          <ac:chgData name="Pranav Vyas" userId="f4e380d9-197c-4659-8faf-e97371c18944" providerId="ADAL" clId="{D88B0CD2-FA42-4F74-BF35-B5778B806C5D}" dt="2024-10-04T19:16:18.920" v="229" actId="1076"/>
          <ac:spMkLst>
            <pc:docMk/>
            <pc:sldMk cId="1794895153" sldId="264"/>
            <ac:spMk id="5" creationId="{285CF832-4C02-458D-BD8D-7DA8763E59B6}"/>
          </ac:spMkLst>
        </pc:spChg>
        <pc:spChg chg="add del">
          <ac:chgData name="Pranav Vyas" userId="f4e380d9-197c-4659-8faf-e97371c18944" providerId="ADAL" clId="{D88B0CD2-FA42-4F74-BF35-B5778B806C5D}" dt="2024-10-04T19:14:04.341" v="193"/>
          <ac:spMkLst>
            <pc:docMk/>
            <pc:sldMk cId="1794895153" sldId="264"/>
            <ac:spMk id="7" creationId="{2A4D3515-2BC5-4745-A073-DB24D543A61A}"/>
          </ac:spMkLst>
        </pc:spChg>
        <pc:spChg chg="add del">
          <ac:chgData name="Pranav Vyas" userId="f4e380d9-197c-4659-8faf-e97371c18944" providerId="ADAL" clId="{D88B0CD2-FA42-4F74-BF35-B5778B806C5D}" dt="2024-10-04T19:14:04.341" v="193"/>
          <ac:spMkLst>
            <pc:docMk/>
            <pc:sldMk cId="1794895153" sldId="264"/>
            <ac:spMk id="8" creationId="{6B327FD2-F1FB-44D2-A969-7F2BA8322244}"/>
          </ac:spMkLst>
        </pc:spChg>
        <pc:grpChg chg="add">
          <ac:chgData name="Pranav Vyas" userId="f4e380d9-197c-4659-8faf-e97371c18944" providerId="ADAL" clId="{D88B0CD2-FA42-4F74-BF35-B5778B806C5D}" dt="2024-10-04T19:14:40.999" v="207"/>
          <ac:grpSpMkLst>
            <pc:docMk/>
            <pc:sldMk cId="1794895153" sldId="264"/>
            <ac:grpSpMk id="9" creationId="{6F24AC32-AC89-4ECD-872F-744429CFCE92}"/>
          </ac:grpSpMkLst>
        </pc:grpChg>
        <pc:picChg chg="mod">
          <ac:chgData name="Pranav Vyas" userId="f4e380d9-197c-4659-8faf-e97371c18944" providerId="ADAL" clId="{D88B0CD2-FA42-4F74-BF35-B5778B806C5D}" dt="2024-10-04T19:16:14.249" v="228" actId="1076"/>
          <ac:picMkLst>
            <pc:docMk/>
            <pc:sldMk cId="1794895153" sldId="264"/>
            <ac:picMk id="3074" creationId="{9A0B3052-8094-49C9-9524-3E100F439BC5}"/>
          </ac:picMkLst>
        </pc:picChg>
      </pc:sldChg>
      <pc:sldChg chg="addSp delSp modSp">
        <pc:chgData name="Pranav Vyas" userId="f4e380d9-197c-4659-8faf-e97371c18944" providerId="ADAL" clId="{D88B0CD2-FA42-4F74-BF35-B5778B806C5D}" dt="2024-10-04T19:16:06.153" v="227" actId="1076"/>
        <pc:sldMkLst>
          <pc:docMk/>
          <pc:sldMk cId="506327711" sldId="265"/>
        </pc:sldMkLst>
        <pc:spChg chg="mod">
          <ac:chgData name="Pranav Vyas" userId="f4e380d9-197c-4659-8faf-e97371c18944" providerId="ADAL" clId="{D88B0CD2-FA42-4F74-BF35-B5778B806C5D}" dt="2024-10-04T19:15:59.349" v="225" actId="1076"/>
          <ac:spMkLst>
            <pc:docMk/>
            <pc:sldMk cId="506327711" sldId="265"/>
            <ac:spMk id="5" creationId="{285CF832-4C02-458D-BD8D-7DA8763E59B6}"/>
          </ac:spMkLst>
        </pc:spChg>
        <pc:spChg chg="mod">
          <ac:chgData name="Pranav Vyas" userId="f4e380d9-197c-4659-8faf-e97371c18944" providerId="ADAL" clId="{D88B0CD2-FA42-4F74-BF35-B5778B806C5D}" dt="2024-10-04T19:15:47.617" v="221" actId="1076"/>
          <ac:spMkLst>
            <pc:docMk/>
            <pc:sldMk cId="506327711" sldId="265"/>
            <ac:spMk id="7" creationId="{1CFC961F-D98F-4662-BFE7-83F3A527E907}"/>
          </ac:spMkLst>
        </pc:spChg>
        <pc:spChg chg="add del">
          <ac:chgData name="Pranav Vyas" userId="f4e380d9-197c-4659-8faf-e97371c18944" providerId="ADAL" clId="{D88B0CD2-FA42-4F74-BF35-B5778B806C5D}" dt="2024-10-04T19:14:03.575" v="192"/>
          <ac:spMkLst>
            <pc:docMk/>
            <pc:sldMk cId="506327711" sldId="265"/>
            <ac:spMk id="8" creationId="{ED8F79A8-D86A-4403-834D-2A1404CA9604}"/>
          </ac:spMkLst>
        </pc:spChg>
        <pc:spChg chg="add del">
          <ac:chgData name="Pranav Vyas" userId="f4e380d9-197c-4659-8faf-e97371c18944" providerId="ADAL" clId="{D88B0CD2-FA42-4F74-BF35-B5778B806C5D}" dt="2024-10-04T19:14:03.575" v="192"/>
          <ac:spMkLst>
            <pc:docMk/>
            <pc:sldMk cId="506327711" sldId="265"/>
            <ac:spMk id="9" creationId="{168BF048-26DC-4037-806F-C7BE372E6552}"/>
          </ac:spMkLst>
        </pc:spChg>
        <pc:grpChg chg="add">
          <ac:chgData name="Pranav Vyas" userId="f4e380d9-197c-4659-8faf-e97371c18944" providerId="ADAL" clId="{D88B0CD2-FA42-4F74-BF35-B5778B806C5D}" dt="2024-10-04T19:14:44.662" v="208"/>
          <ac:grpSpMkLst>
            <pc:docMk/>
            <pc:sldMk cId="506327711" sldId="265"/>
            <ac:grpSpMk id="10" creationId="{E67E95C0-B75D-4040-8A0F-49C27DA3631E}"/>
          </ac:grpSpMkLst>
        </pc:grpChg>
        <pc:picChg chg="mod">
          <ac:chgData name="Pranav Vyas" userId="f4e380d9-197c-4659-8faf-e97371c18944" providerId="ADAL" clId="{D88B0CD2-FA42-4F74-BF35-B5778B806C5D}" dt="2024-10-04T19:16:03.270" v="226" actId="14100"/>
          <ac:picMkLst>
            <pc:docMk/>
            <pc:sldMk cId="506327711" sldId="265"/>
            <ac:picMk id="6" creationId="{9C0421BB-F882-45D6-BE4E-181A64BDCD59}"/>
          </ac:picMkLst>
        </pc:picChg>
        <pc:picChg chg="mod">
          <ac:chgData name="Pranav Vyas" userId="f4e380d9-197c-4659-8faf-e97371c18944" providerId="ADAL" clId="{D88B0CD2-FA42-4F74-BF35-B5778B806C5D}" dt="2024-10-04T19:16:06.153" v="227" actId="1076"/>
          <ac:picMkLst>
            <pc:docMk/>
            <pc:sldMk cId="506327711" sldId="265"/>
            <ac:picMk id="4098" creationId="{6AF8ECA3-3C66-4C72-8F55-5BAA3BE6C8C7}"/>
          </ac:picMkLst>
        </pc:picChg>
      </pc:sldChg>
      <pc:sldChg chg="addSp delSp modSp">
        <pc:chgData name="Pranav Vyas" userId="f4e380d9-197c-4659-8faf-e97371c18944" providerId="ADAL" clId="{D88B0CD2-FA42-4F74-BF35-B5778B806C5D}" dt="2024-10-04T19:15:17.350" v="215" actId="1076"/>
        <pc:sldMkLst>
          <pc:docMk/>
          <pc:sldMk cId="1666445900" sldId="266"/>
        </pc:sldMkLst>
        <pc:spChg chg="mod">
          <ac:chgData name="Pranav Vyas" userId="f4e380d9-197c-4659-8faf-e97371c18944" providerId="ADAL" clId="{D88B0CD2-FA42-4F74-BF35-B5778B806C5D}" dt="2024-10-04T19:15:17.350" v="215" actId="1076"/>
          <ac:spMkLst>
            <pc:docMk/>
            <pc:sldMk cId="1666445900" sldId="266"/>
            <ac:spMk id="5" creationId="{285CF832-4C02-458D-BD8D-7DA8763E59B6}"/>
          </ac:spMkLst>
        </pc:spChg>
        <pc:spChg chg="add mod">
          <ac:chgData name="Pranav Vyas" userId="f4e380d9-197c-4659-8faf-e97371c18944" providerId="ADAL" clId="{D88B0CD2-FA42-4F74-BF35-B5778B806C5D}" dt="2024-10-04T19:14:02.827" v="190" actId="571"/>
          <ac:spMkLst>
            <pc:docMk/>
            <pc:sldMk cId="1666445900" sldId="266"/>
            <ac:spMk id="8" creationId="{E154757E-9292-4AAD-880B-4A01DAD18949}"/>
          </ac:spMkLst>
        </pc:spChg>
        <pc:spChg chg="add del">
          <ac:chgData name="Pranav Vyas" userId="f4e380d9-197c-4659-8faf-e97371c18944" providerId="ADAL" clId="{D88B0CD2-FA42-4F74-BF35-B5778B806C5D}" dt="2024-10-04T19:14:02.418" v="189"/>
          <ac:spMkLst>
            <pc:docMk/>
            <pc:sldMk cId="1666445900" sldId="266"/>
            <ac:spMk id="9" creationId="{AB31E712-0C84-41EE-9AE2-0B5B4F4CB090}"/>
          </ac:spMkLst>
        </pc:spChg>
        <pc:spChg chg="add del">
          <ac:chgData name="Pranav Vyas" userId="f4e380d9-197c-4659-8faf-e97371c18944" providerId="ADAL" clId="{D88B0CD2-FA42-4F74-BF35-B5778B806C5D}" dt="2024-10-04T19:14:02.418" v="189"/>
          <ac:spMkLst>
            <pc:docMk/>
            <pc:sldMk cId="1666445900" sldId="266"/>
            <ac:spMk id="10" creationId="{3737878C-64D6-4E10-A198-CFE6EFEB5653}"/>
          </ac:spMkLst>
        </pc:spChg>
        <pc:grpChg chg="add">
          <ac:chgData name="Pranav Vyas" userId="f4e380d9-197c-4659-8faf-e97371c18944" providerId="ADAL" clId="{D88B0CD2-FA42-4F74-BF35-B5778B806C5D}" dt="2024-10-04T19:14:47.039" v="209"/>
          <ac:grpSpMkLst>
            <pc:docMk/>
            <pc:sldMk cId="1666445900" sldId="266"/>
            <ac:grpSpMk id="11" creationId="{454E4192-523F-41A1-B325-6B2B40CEBE60}"/>
          </ac:grpSpMkLst>
        </pc:grpChg>
        <pc:picChg chg="add mod">
          <ac:chgData name="Pranav Vyas" userId="f4e380d9-197c-4659-8faf-e97371c18944" providerId="ADAL" clId="{D88B0CD2-FA42-4F74-BF35-B5778B806C5D}" dt="2024-10-04T19:13:55.454" v="182" actId="571"/>
          <ac:picMkLst>
            <pc:docMk/>
            <pc:sldMk cId="1666445900" sldId="266"/>
            <ac:picMk id="7" creationId="{152939B0-086B-4ABC-869F-EE5225B0E7B4}"/>
          </ac:picMkLst>
        </pc:picChg>
      </pc:sldChg>
      <pc:sldChg chg="addSp delSp modSp">
        <pc:chgData name="Pranav Vyas" userId="f4e380d9-197c-4659-8faf-e97371c18944" providerId="ADAL" clId="{D88B0CD2-FA42-4F74-BF35-B5778B806C5D}" dt="2024-10-04T19:15:09.114" v="214" actId="1076"/>
        <pc:sldMkLst>
          <pc:docMk/>
          <pc:sldMk cId="1911651989" sldId="267"/>
        </pc:sldMkLst>
        <pc:spChg chg="add mod">
          <ac:chgData name="Pranav Vyas" userId="f4e380d9-197c-4659-8faf-e97371c18944" providerId="ADAL" clId="{D88B0CD2-FA42-4F74-BF35-B5778B806C5D}" dt="2024-10-04T19:14:02.080" v="188" actId="571"/>
          <ac:spMkLst>
            <pc:docMk/>
            <pc:sldMk cId="1911651989" sldId="267"/>
            <ac:spMk id="7" creationId="{42982E29-1E77-414A-855C-88529C096D0A}"/>
          </ac:spMkLst>
        </pc:spChg>
        <pc:spChg chg="add del">
          <ac:chgData name="Pranav Vyas" userId="f4e380d9-197c-4659-8faf-e97371c18944" providerId="ADAL" clId="{D88B0CD2-FA42-4F74-BF35-B5778B806C5D}" dt="2024-10-04T19:14:01.811" v="187"/>
          <ac:spMkLst>
            <pc:docMk/>
            <pc:sldMk cId="1911651989" sldId="267"/>
            <ac:spMk id="8" creationId="{2D20E392-8A01-4AB0-9C4F-B379E348DE16}"/>
          </ac:spMkLst>
        </pc:spChg>
        <pc:spChg chg="add del">
          <ac:chgData name="Pranav Vyas" userId="f4e380d9-197c-4659-8faf-e97371c18944" providerId="ADAL" clId="{D88B0CD2-FA42-4F74-BF35-B5778B806C5D}" dt="2024-10-04T19:14:01.811" v="187"/>
          <ac:spMkLst>
            <pc:docMk/>
            <pc:sldMk cId="1911651989" sldId="267"/>
            <ac:spMk id="9" creationId="{662D609D-D1E8-41B5-87AB-8929ADADC22A}"/>
          </ac:spMkLst>
        </pc:spChg>
        <pc:grpChg chg="add">
          <ac:chgData name="Pranav Vyas" userId="f4e380d9-197c-4659-8faf-e97371c18944" providerId="ADAL" clId="{D88B0CD2-FA42-4F74-BF35-B5778B806C5D}" dt="2024-10-04T19:14:49.706" v="210"/>
          <ac:grpSpMkLst>
            <pc:docMk/>
            <pc:sldMk cId="1911651989" sldId="267"/>
            <ac:grpSpMk id="10" creationId="{C9F510C2-6688-4118-B050-D895AA3F84B9}"/>
          </ac:grpSpMkLst>
        </pc:grpChg>
        <pc:picChg chg="mod">
          <ac:chgData name="Pranav Vyas" userId="f4e380d9-197c-4659-8faf-e97371c18944" providerId="ADAL" clId="{D88B0CD2-FA42-4F74-BF35-B5778B806C5D}" dt="2024-10-04T19:15:09.114" v="214" actId="1076"/>
          <ac:picMkLst>
            <pc:docMk/>
            <pc:sldMk cId="1911651989" sldId="267"/>
            <ac:picMk id="6146" creationId="{7330C386-8610-4712-AB90-2F096FF8B1B1}"/>
          </ac:picMkLst>
        </pc:picChg>
      </pc:sldChg>
      <pc:sldChg chg="addSp">
        <pc:chgData name="Pranav Vyas" userId="f4e380d9-197c-4659-8faf-e97371c18944" providerId="ADAL" clId="{D88B0CD2-FA42-4F74-BF35-B5778B806C5D}" dt="2024-10-04T19:14:55.332" v="211"/>
        <pc:sldMkLst>
          <pc:docMk/>
          <pc:sldMk cId="2713656563" sldId="269"/>
        </pc:sldMkLst>
        <pc:grpChg chg="add">
          <ac:chgData name="Pranav Vyas" userId="f4e380d9-197c-4659-8faf-e97371c18944" providerId="ADAL" clId="{D88B0CD2-FA42-4F74-BF35-B5778B806C5D}" dt="2024-10-04T19:14:55.332" v="211"/>
          <ac:grpSpMkLst>
            <pc:docMk/>
            <pc:sldMk cId="2713656563" sldId="269"/>
            <ac:grpSpMk id="7" creationId="{4E031B9D-9A4A-4E61-B385-F0B24B230318}"/>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93959-D425-4499-B9C7-C7BBEC11E7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528C6E-4A8C-4832-9618-E2375F1D0D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BC4ACA-460E-433A-82DE-B511BFD7026A}"/>
              </a:ext>
            </a:extLst>
          </p:cNvPr>
          <p:cNvSpPr>
            <a:spLocks noGrp="1"/>
          </p:cNvSpPr>
          <p:nvPr>
            <p:ph type="dt" sz="half" idx="10"/>
          </p:nvPr>
        </p:nvSpPr>
        <p:spPr/>
        <p:txBody>
          <a:bodyPr/>
          <a:lstStyle/>
          <a:p>
            <a:fld id="{4B45D3D9-1428-4FE5-BEE7-1B5957808402}" type="datetimeFigureOut">
              <a:rPr lang="en-IN" smtClean="0"/>
              <a:t>04-10-2024</a:t>
            </a:fld>
            <a:endParaRPr lang="en-IN"/>
          </a:p>
        </p:txBody>
      </p:sp>
      <p:sp>
        <p:nvSpPr>
          <p:cNvPr id="5" name="Footer Placeholder 4">
            <a:extLst>
              <a:ext uri="{FF2B5EF4-FFF2-40B4-BE49-F238E27FC236}">
                <a16:creationId xmlns:a16="http://schemas.microsoft.com/office/drawing/2014/main" id="{C267F40D-2A0C-4114-935B-F7A2DFFB1E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CF0D59-A098-447C-B1E7-FB76473E1A0E}"/>
              </a:ext>
            </a:extLst>
          </p:cNvPr>
          <p:cNvSpPr>
            <a:spLocks noGrp="1"/>
          </p:cNvSpPr>
          <p:nvPr>
            <p:ph type="sldNum" sz="quarter" idx="12"/>
          </p:nvPr>
        </p:nvSpPr>
        <p:spPr/>
        <p:txBody>
          <a:bodyPr/>
          <a:lstStyle/>
          <a:p>
            <a:fld id="{CED5423E-A35F-4413-9EDE-41BF8736A113}" type="slidenum">
              <a:rPr lang="en-IN" smtClean="0"/>
              <a:t>‹#›</a:t>
            </a:fld>
            <a:endParaRPr lang="en-IN"/>
          </a:p>
        </p:txBody>
      </p:sp>
    </p:spTree>
    <p:extLst>
      <p:ext uri="{BB962C8B-B14F-4D97-AF65-F5344CB8AC3E}">
        <p14:creationId xmlns:p14="http://schemas.microsoft.com/office/powerpoint/2010/main" val="4249772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B63E2-8F60-4215-938B-014BFEAACE0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5744B7-4468-4155-BE4F-A3D2D1F4445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D8B0C8-379B-4AA6-BA41-AC7AB1551B2C}"/>
              </a:ext>
            </a:extLst>
          </p:cNvPr>
          <p:cNvSpPr>
            <a:spLocks noGrp="1"/>
          </p:cNvSpPr>
          <p:nvPr>
            <p:ph type="dt" sz="half" idx="10"/>
          </p:nvPr>
        </p:nvSpPr>
        <p:spPr/>
        <p:txBody>
          <a:bodyPr/>
          <a:lstStyle/>
          <a:p>
            <a:fld id="{4B45D3D9-1428-4FE5-BEE7-1B5957808402}" type="datetimeFigureOut">
              <a:rPr lang="en-IN" smtClean="0"/>
              <a:t>04-10-2024</a:t>
            </a:fld>
            <a:endParaRPr lang="en-IN"/>
          </a:p>
        </p:txBody>
      </p:sp>
      <p:sp>
        <p:nvSpPr>
          <p:cNvPr id="5" name="Footer Placeholder 4">
            <a:extLst>
              <a:ext uri="{FF2B5EF4-FFF2-40B4-BE49-F238E27FC236}">
                <a16:creationId xmlns:a16="http://schemas.microsoft.com/office/drawing/2014/main" id="{75DCD4E1-7DFB-4FDA-9E5F-ECADD85579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5ED6E7-DAE5-421B-9F5F-6DF1BA23EDEB}"/>
              </a:ext>
            </a:extLst>
          </p:cNvPr>
          <p:cNvSpPr>
            <a:spLocks noGrp="1"/>
          </p:cNvSpPr>
          <p:nvPr>
            <p:ph type="sldNum" sz="quarter" idx="12"/>
          </p:nvPr>
        </p:nvSpPr>
        <p:spPr/>
        <p:txBody>
          <a:bodyPr/>
          <a:lstStyle/>
          <a:p>
            <a:fld id="{CED5423E-A35F-4413-9EDE-41BF8736A113}" type="slidenum">
              <a:rPr lang="en-IN" smtClean="0"/>
              <a:t>‹#›</a:t>
            </a:fld>
            <a:endParaRPr lang="en-IN"/>
          </a:p>
        </p:txBody>
      </p:sp>
    </p:spTree>
    <p:extLst>
      <p:ext uri="{BB962C8B-B14F-4D97-AF65-F5344CB8AC3E}">
        <p14:creationId xmlns:p14="http://schemas.microsoft.com/office/powerpoint/2010/main" val="15931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9F0B57-ACAF-4E86-8861-D0E5B638D8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F27914-1B4C-4743-9277-3FC4FAC29AB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13F8FB-FBF9-464D-B5DB-CE623D9BD070}"/>
              </a:ext>
            </a:extLst>
          </p:cNvPr>
          <p:cNvSpPr>
            <a:spLocks noGrp="1"/>
          </p:cNvSpPr>
          <p:nvPr>
            <p:ph type="dt" sz="half" idx="10"/>
          </p:nvPr>
        </p:nvSpPr>
        <p:spPr/>
        <p:txBody>
          <a:bodyPr/>
          <a:lstStyle/>
          <a:p>
            <a:fld id="{4B45D3D9-1428-4FE5-BEE7-1B5957808402}" type="datetimeFigureOut">
              <a:rPr lang="en-IN" smtClean="0"/>
              <a:t>04-10-2024</a:t>
            </a:fld>
            <a:endParaRPr lang="en-IN"/>
          </a:p>
        </p:txBody>
      </p:sp>
      <p:sp>
        <p:nvSpPr>
          <p:cNvPr id="5" name="Footer Placeholder 4">
            <a:extLst>
              <a:ext uri="{FF2B5EF4-FFF2-40B4-BE49-F238E27FC236}">
                <a16:creationId xmlns:a16="http://schemas.microsoft.com/office/drawing/2014/main" id="{6D0B5DBA-261D-4240-A6A3-A073684D44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3850EC-9B0A-4A67-96BC-B52A6BCE077F}"/>
              </a:ext>
            </a:extLst>
          </p:cNvPr>
          <p:cNvSpPr>
            <a:spLocks noGrp="1"/>
          </p:cNvSpPr>
          <p:nvPr>
            <p:ph type="sldNum" sz="quarter" idx="12"/>
          </p:nvPr>
        </p:nvSpPr>
        <p:spPr/>
        <p:txBody>
          <a:bodyPr/>
          <a:lstStyle/>
          <a:p>
            <a:fld id="{CED5423E-A35F-4413-9EDE-41BF8736A113}" type="slidenum">
              <a:rPr lang="en-IN" smtClean="0"/>
              <a:t>‹#›</a:t>
            </a:fld>
            <a:endParaRPr lang="en-IN"/>
          </a:p>
        </p:txBody>
      </p:sp>
    </p:spTree>
    <p:extLst>
      <p:ext uri="{BB962C8B-B14F-4D97-AF65-F5344CB8AC3E}">
        <p14:creationId xmlns:p14="http://schemas.microsoft.com/office/powerpoint/2010/main" val="1861528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9118D-74C8-4AFF-91FA-8DA266BE45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BC88C7-A7A5-460A-8938-4EC6EC166B7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3B408A-84B9-40E4-AFB6-49BB7A51D9EF}"/>
              </a:ext>
            </a:extLst>
          </p:cNvPr>
          <p:cNvSpPr>
            <a:spLocks noGrp="1"/>
          </p:cNvSpPr>
          <p:nvPr>
            <p:ph type="dt" sz="half" idx="10"/>
          </p:nvPr>
        </p:nvSpPr>
        <p:spPr/>
        <p:txBody>
          <a:bodyPr/>
          <a:lstStyle/>
          <a:p>
            <a:fld id="{4B45D3D9-1428-4FE5-BEE7-1B5957808402}" type="datetimeFigureOut">
              <a:rPr lang="en-IN" smtClean="0"/>
              <a:t>04-10-2024</a:t>
            </a:fld>
            <a:endParaRPr lang="en-IN"/>
          </a:p>
        </p:txBody>
      </p:sp>
      <p:sp>
        <p:nvSpPr>
          <p:cNvPr id="5" name="Footer Placeholder 4">
            <a:extLst>
              <a:ext uri="{FF2B5EF4-FFF2-40B4-BE49-F238E27FC236}">
                <a16:creationId xmlns:a16="http://schemas.microsoft.com/office/drawing/2014/main" id="{AC40EB4D-6E7C-476A-A5BE-66A8F5DB23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ED2EB5-B7FD-41F2-8CA7-0849BEECA016}"/>
              </a:ext>
            </a:extLst>
          </p:cNvPr>
          <p:cNvSpPr>
            <a:spLocks noGrp="1"/>
          </p:cNvSpPr>
          <p:nvPr>
            <p:ph type="sldNum" sz="quarter" idx="12"/>
          </p:nvPr>
        </p:nvSpPr>
        <p:spPr/>
        <p:txBody>
          <a:bodyPr/>
          <a:lstStyle/>
          <a:p>
            <a:fld id="{CED5423E-A35F-4413-9EDE-41BF8736A113}" type="slidenum">
              <a:rPr lang="en-IN" smtClean="0"/>
              <a:t>‹#›</a:t>
            </a:fld>
            <a:endParaRPr lang="en-IN"/>
          </a:p>
        </p:txBody>
      </p:sp>
    </p:spTree>
    <p:extLst>
      <p:ext uri="{BB962C8B-B14F-4D97-AF65-F5344CB8AC3E}">
        <p14:creationId xmlns:p14="http://schemas.microsoft.com/office/powerpoint/2010/main" val="924538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CC56A-FC20-4665-8559-DEEC4A6261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6B531F0-0CB8-4D36-B6EB-B7DE20A598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8E9F05E-A38B-47A0-A2FF-7EDE76A0A4E0}"/>
              </a:ext>
            </a:extLst>
          </p:cNvPr>
          <p:cNvSpPr>
            <a:spLocks noGrp="1"/>
          </p:cNvSpPr>
          <p:nvPr>
            <p:ph type="dt" sz="half" idx="10"/>
          </p:nvPr>
        </p:nvSpPr>
        <p:spPr/>
        <p:txBody>
          <a:bodyPr/>
          <a:lstStyle/>
          <a:p>
            <a:fld id="{4B45D3D9-1428-4FE5-BEE7-1B5957808402}" type="datetimeFigureOut">
              <a:rPr lang="en-IN" smtClean="0"/>
              <a:t>04-10-2024</a:t>
            </a:fld>
            <a:endParaRPr lang="en-IN"/>
          </a:p>
        </p:txBody>
      </p:sp>
      <p:sp>
        <p:nvSpPr>
          <p:cNvPr id="5" name="Footer Placeholder 4">
            <a:extLst>
              <a:ext uri="{FF2B5EF4-FFF2-40B4-BE49-F238E27FC236}">
                <a16:creationId xmlns:a16="http://schemas.microsoft.com/office/drawing/2014/main" id="{86624AFA-6D00-4563-85D2-2E0D5EFBFA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E653B3-3721-435D-A103-7BB45F1DD59B}"/>
              </a:ext>
            </a:extLst>
          </p:cNvPr>
          <p:cNvSpPr>
            <a:spLocks noGrp="1"/>
          </p:cNvSpPr>
          <p:nvPr>
            <p:ph type="sldNum" sz="quarter" idx="12"/>
          </p:nvPr>
        </p:nvSpPr>
        <p:spPr/>
        <p:txBody>
          <a:bodyPr/>
          <a:lstStyle/>
          <a:p>
            <a:fld id="{CED5423E-A35F-4413-9EDE-41BF8736A113}" type="slidenum">
              <a:rPr lang="en-IN" smtClean="0"/>
              <a:t>‹#›</a:t>
            </a:fld>
            <a:endParaRPr lang="en-IN"/>
          </a:p>
        </p:txBody>
      </p:sp>
    </p:spTree>
    <p:extLst>
      <p:ext uri="{BB962C8B-B14F-4D97-AF65-F5344CB8AC3E}">
        <p14:creationId xmlns:p14="http://schemas.microsoft.com/office/powerpoint/2010/main" val="1247045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5335D-CC3C-48F7-B6F4-30F32CB3CC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620DA7-04E6-40BE-8733-9F6254C1D35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2C39AF-F1DF-4FA1-BAC8-8CE7D37C0A3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69D64E5-A199-4D74-80EF-DE1208FB02C3}"/>
              </a:ext>
            </a:extLst>
          </p:cNvPr>
          <p:cNvSpPr>
            <a:spLocks noGrp="1"/>
          </p:cNvSpPr>
          <p:nvPr>
            <p:ph type="dt" sz="half" idx="10"/>
          </p:nvPr>
        </p:nvSpPr>
        <p:spPr/>
        <p:txBody>
          <a:bodyPr/>
          <a:lstStyle/>
          <a:p>
            <a:fld id="{4B45D3D9-1428-4FE5-BEE7-1B5957808402}" type="datetimeFigureOut">
              <a:rPr lang="en-IN" smtClean="0"/>
              <a:t>04-10-2024</a:t>
            </a:fld>
            <a:endParaRPr lang="en-IN"/>
          </a:p>
        </p:txBody>
      </p:sp>
      <p:sp>
        <p:nvSpPr>
          <p:cNvPr id="6" name="Footer Placeholder 5">
            <a:extLst>
              <a:ext uri="{FF2B5EF4-FFF2-40B4-BE49-F238E27FC236}">
                <a16:creationId xmlns:a16="http://schemas.microsoft.com/office/drawing/2014/main" id="{BA56D914-0D86-4B39-893A-DEA3F7F7F0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47A278-EB44-44FA-8D07-09F33681D426}"/>
              </a:ext>
            </a:extLst>
          </p:cNvPr>
          <p:cNvSpPr>
            <a:spLocks noGrp="1"/>
          </p:cNvSpPr>
          <p:nvPr>
            <p:ph type="sldNum" sz="quarter" idx="12"/>
          </p:nvPr>
        </p:nvSpPr>
        <p:spPr/>
        <p:txBody>
          <a:bodyPr/>
          <a:lstStyle/>
          <a:p>
            <a:fld id="{CED5423E-A35F-4413-9EDE-41BF8736A113}" type="slidenum">
              <a:rPr lang="en-IN" smtClean="0"/>
              <a:t>‹#›</a:t>
            </a:fld>
            <a:endParaRPr lang="en-IN"/>
          </a:p>
        </p:txBody>
      </p:sp>
    </p:spTree>
    <p:extLst>
      <p:ext uri="{BB962C8B-B14F-4D97-AF65-F5344CB8AC3E}">
        <p14:creationId xmlns:p14="http://schemas.microsoft.com/office/powerpoint/2010/main" val="4039742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5F5CE-2832-4ABF-8B45-45D84DA423B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B8BB88-FE08-496D-BBD4-685A44EE5F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A3716E5-3F4C-443F-A290-0D00BB1D92E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66F651C-6C7A-4B24-98D9-54CF17D88F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78651C4-898E-476D-A863-5D758C3DD49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63ECA7-39FC-4DCA-B2D0-437C8B33DAAA}"/>
              </a:ext>
            </a:extLst>
          </p:cNvPr>
          <p:cNvSpPr>
            <a:spLocks noGrp="1"/>
          </p:cNvSpPr>
          <p:nvPr>
            <p:ph type="dt" sz="half" idx="10"/>
          </p:nvPr>
        </p:nvSpPr>
        <p:spPr/>
        <p:txBody>
          <a:bodyPr/>
          <a:lstStyle/>
          <a:p>
            <a:fld id="{4B45D3D9-1428-4FE5-BEE7-1B5957808402}" type="datetimeFigureOut">
              <a:rPr lang="en-IN" smtClean="0"/>
              <a:t>04-10-2024</a:t>
            </a:fld>
            <a:endParaRPr lang="en-IN"/>
          </a:p>
        </p:txBody>
      </p:sp>
      <p:sp>
        <p:nvSpPr>
          <p:cNvPr id="8" name="Footer Placeholder 7">
            <a:extLst>
              <a:ext uri="{FF2B5EF4-FFF2-40B4-BE49-F238E27FC236}">
                <a16:creationId xmlns:a16="http://schemas.microsoft.com/office/drawing/2014/main" id="{E47A42E1-81D5-4E83-8C74-C0A993B256D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82330FB-9762-4CBB-9D2C-B85AE518B2B3}"/>
              </a:ext>
            </a:extLst>
          </p:cNvPr>
          <p:cNvSpPr>
            <a:spLocks noGrp="1"/>
          </p:cNvSpPr>
          <p:nvPr>
            <p:ph type="sldNum" sz="quarter" idx="12"/>
          </p:nvPr>
        </p:nvSpPr>
        <p:spPr/>
        <p:txBody>
          <a:bodyPr/>
          <a:lstStyle/>
          <a:p>
            <a:fld id="{CED5423E-A35F-4413-9EDE-41BF8736A113}" type="slidenum">
              <a:rPr lang="en-IN" smtClean="0"/>
              <a:t>‹#›</a:t>
            </a:fld>
            <a:endParaRPr lang="en-IN"/>
          </a:p>
        </p:txBody>
      </p:sp>
    </p:spTree>
    <p:extLst>
      <p:ext uri="{BB962C8B-B14F-4D97-AF65-F5344CB8AC3E}">
        <p14:creationId xmlns:p14="http://schemas.microsoft.com/office/powerpoint/2010/main" val="3390196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F95FC-27BE-4BBC-8F92-F8AA7AA0452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0B84679-08A8-47E6-9DBB-37A25808E4B2}"/>
              </a:ext>
            </a:extLst>
          </p:cNvPr>
          <p:cNvSpPr>
            <a:spLocks noGrp="1"/>
          </p:cNvSpPr>
          <p:nvPr>
            <p:ph type="dt" sz="half" idx="10"/>
          </p:nvPr>
        </p:nvSpPr>
        <p:spPr/>
        <p:txBody>
          <a:bodyPr/>
          <a:lstStyle/>
          <a:p>
            <a:fld id="{4B45D3D9-1428-4FE5-BEE7-1B5957808402}" type="datetimeFigureOut">
              <a:rPr lang="en-IN" smtClean="0"/>
              <a:t>04-10-2024</a:t>
            </a:fld>
            <a:endParaRPr lang="en-IN"/>
          </a:p>
        </p:txBody>
      </p:sp>
      <p:sp>
        <p:nvSpPr>
          <p:cNvPr id="4" name="Footer Placeholder 3">
            <a:extLst>
              <a:ext uri="{FF2B5EF4-FFF2-40B4-BE49-F238E27FC236}">
                <a16:creationId xmlns:a16="http://schemas.microsoft.com/office/drawing/2014/main" id="{39167B02-5D77-4137-A539-D0B5530EDF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83DBE95-E572-483C-A3A1-55CA13F8F405}"/>
              </a:ext>
            </a:extLst>
          </p:cNvPr>
          <p:cNvSpPr>
            <a:spLocks noGrp="1"/>
          </p:cNvSpPr>
          <p:nvPr>
            <p:ph type="sldNum" sz="quarter" idx="12"/>
          </p:nvPr>
        </p:nvSpPr>
        <p:spPr/>
        <p:txBody>
          <a:bodyPr/>
          <a:lstStyle/>
          <a:p>
            <a:fld id="{CED5423E-A35F-4413-9EDE-41BF8736A113}" type="slidenum">
              <a:rPr lang="en-IN" smtClean="0"/>
              <a:t>‹#›</a:t>
            </a:fld>
            <a:endParaRPr lang="en-IN"/>
          </a:p>
        </p:txBody>
      </p:sp>
    </p:spTree>
    <p:extLst>
      <p:ext uri="{BB962C8B-B14F-4D97-AF65-F5344CB8AC3E}">
        <p14:creationId xmlns:p14="http://schemas.microsoft.com/office/powerpoint/2010/main" val="496241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6186B5-32FC-4950-ACCD-AEBF3029FC36}"/>
              </a:ext>
            </a:extLst>
          </p:cNvPr>
          <p:cNvSpPr>
            <a:spLocks noGrp="1"/>
          </p:cNvSpPr>
          <p:nvPr>
            <p:ph type="dt" sz="half" idx="10"/>
          </p:nvPr>
        </p:nvSpPr>
        <p:spPr/>
        <p:txBody>
          <a:bodyPr/>
          <a:lstStyle/>
          <a:p>
            <a:fld id="{4B45D3D9-1428-4FE5-BEE7-1B5957808402}" type="datetimeFigureOut">
              <a:rPr lang="en-IN" smtClean="0"/>
              <a:t>04-10-2024</a:t>
            </a:fld>
            <a:endParaRPr lang="en-IN"/>
          </a:p>
        </p:txBody>
      </p:sp>
      <p:sp>
        <p:nvSpPr>
          <p:cNvPr id="3" name="Footer Placeholder 2">
            <a:extLst>
              <a:ext uri="{FF2B5EF4-FFF2-40B4-BE49-F238E27FC236}">
                <a16:creationId xmlns:a16="http://schemas.microsoft.com/office/drawing/2014/main" id="{447A1166-BD88-45A9-B368-CD9116D2D20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EB47BD4-D501-4E0C-BB0C-46DD6C73B4B7}"/>
              </a:ext>
            </a:extLst>
          </p:cNvPr>
          <p:cNvSpPr>
            <a:spLocks noGrp="1"/>
          </p:cNvSpPr>
          <p:nvPr>
            <p:ph type="sldNum" sz="quarter" idx="12"/>
          </p:nvPr>
        </p:nvSpPr>
        <p:spPr/>
        <p:txBody>
          <a:bodyPr/>
          <a:lstStyle/>
          <a:p>
            <a:fld id="{CED5423E-A35F-4413-9EDE-41BF8736A113}" type="slidenum">
              <a:rPr lang="en-IN" smtClean="0"/>
              <a:t>‹#›</a:t>
            </a:fld>
            <a:endParaRPr lang="en-IN"/>
          </a:p>
        </p:txBody>
      </p:sp>
    </p:spTree>
    <p:extLst>
      <p:ext uri="{BB962C8B-B14F-4D97-AF65-F5344CB8AC3E}">
        <p14:creationId xmlns:p14="http://schemas.microsoft.com/office/powerpoint/2010/main" val="2439714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CDE2A-B340-4A9F-8643-52399EB69A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369D89F-70F8-4E8B-92CF-1DA86F2621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7F84CB1-7B07-4501-9E01-B437136A9C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95E924-A051-49EC-B89C-82F4E1904750}"/>
              </a:ext>
            </a:extLst>
          </p:cNvPr>
          <p:cNvSpPr>
            <a:spLocks noGrp="1"/>
          </p:cNvSpPr>
          <p:nvPr>
            <p:ph type="dt" sz="half" idx="10"/>
          </p:nvPr>
        </p:nvSpPr>
        <p:spPr/>
        <p:txBody>
          <a:bodyPr/>
          <a:lstStyle/>
          <a:p>
            <a:fld id="{4B45D3D9-1428-4FE5-BEE7-1B5957808402}" type="datetimeFigureOut">
              <a:rPr lang="en-IN" smtClean="0"/>
              <a:t>04-10-2024</a:t>
            </a:fld>
            <a:endParaRPr lang="en-IN"/>
          </a:p>
        </p:txBody>
      </p:sp>
      <p:sp>
        <p:nvSpPr>
          <p:cNvPr id="6" name="Footer Placeholder 5">
            <a:extLst>
              <a:ext uri="{FF2B5EF4-FFF2-40B4-BE49-F238E27FC236}">
                <a16:creationId xmlns:a16="http://schemas.microsoft.com/office/drawing/2014/main" id="{6838F67E-BCAC-427F-B245-E41EA3C3BD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3F9548-B6D5-44C3-8514-88F3A397A6D2}"/>
              </a:ext>
            </a:extLst>
          </p:cNvPr>
          <p:cNvSpPr>
            <a:spLocks noGrp="1"/>
          </p:cNvSpPr>
          <p:nvPr>
            <p:ph type="sldNum" sz="quarter" idx="12"/>
          </p:nvPr>
        </p:nvSpPr>
        <p:spPr/>
        <p:txBody>
          <a:bodyPr/>
          <a:lstStyle/>
          <a:p>
            <a:fld id="{CED5423E-A35F-4413-9EDE-41BF8736A113}" type="slidenum">
              <a:rPr lang="en-IN" smtClean="0"/>
              <a:t>‹#›</a:t>
            </a:fld>
            <a:endParaRPr lang="en-IN"/>
          </a:p>
        </p:txBody>
      </p:sp>
    </p:spTree>
    <p:extLst>
      <p:ext uri="{BB962C8B-B14F-4D97-AF65-F5344CB8AC3E}">
        <p14:creationId xmlns:p14="http://schemas.microsoft.com/office/powerpoint/2010/main" val="1759976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11E38-3568-4760-BDE7-24C5123DEE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B922C4D-DE5B-49EC-95F0-2CD6C7A2EA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5F8F5BB-5509-4E24-9B51-8990BEE6A4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98E1EA-CFE1-47FF-915F-743388FC419E}"/>
              </a:ext>
            </a:extLst>
          </p:cNvPr>
          <p:cNvSpPr>
            <a:spLocks noGrp="1"/>
          </p:cNvSpPr>
          <p:nvPr>
            <p:ph type="dt" sz="half" idx="10"/>
          </p:nvPr>
        </p:nvSpPr>
        <p:spPr/>
        <p:txBody>
          <a:bodyPr/>
          <a:lstStyle/>
          <a:p>
            <a:fld id="{4B45D3D9-1428-4FE5-BEE7-1B5957808402}" type="datetimeFigureOut">
              <a:rPr lang="en-IN" smtClean="0"/>
              <a:t>04-10-2024</a:t>
            </a:fld>
            <a:endParaRPr lang="en-IN"/>
          </a:p>
        </p:txBody>
      </p:sp>
      <p:sp>
        <p:nvSpPr>
          <p:cNvPr id="6" name="Footer Placeholder 5">
            <a:extLst>
              <a:ext uri="{FF2B5EF4-FFF2-40B4-BE49-F238E27FC236}">
                <a16:creationId xmlns:a16="http://schemas.microsoft.com/office/drawing/2014/main" id="{1DDF2897-F401-4F9C-AEF4-5EB90C097A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E4B6E9-9CCE-4F2C-9298-9D3166ACF619}"/>
              </a:ext>
            </a:extLst>
          </p:cNvPr>
          <p:cNvSpPr>
            <a:spLocks noGrp="1"/>
          </p:cNvSpPr>
          <p:nvPr>
            <p:ph type="sldNum" sz="quarter" idx="12"/>
          </p:nvPr>
        </p:nvSpPr>
        <p:spPr/>
        <p:txBody>
          <a:bodyPr/>
          <a:lstStyle/>
          <a:p>
            <a:fld id="{CED5423E-A35F-4413-9EDE-41BF8736A113}" type="slidenum">
              <a:rPr lang="en-IN" smtClean="0"/>
              <a:t>‹#›</a:t>
            </a:fld>
            <a:endParaRPr lang="en-IN"/>
          </a:p>
        </p:txBody>
      </p:sp>
    </p:spTree>
    <p:extLst>
      <p:ext uri="{BB962C8B-B14F-4D97-AF65-F5344CB8AC3E}">
        <p14:creationId xmlns:p14="http://schemas.microsoft.com/office/powerpoint/2010/main" val="2716378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D7E149-8D24-4280-B751-712C3937C8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0D4FCD-E174-40F3-94A8-7A3332F425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ADA216-5667-41AB-8250-542C58F6BC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45D3D9-1428-4FE5-BEE7-1B5957808402}" type="datetimeFigureOut">
              <a:rPr lang="en-IN" smtClean="0"/>
              <a:t>04-10-2024</a:t>
            </a:fld>
            <a:endParaRPr lang="en-IN"/>
          </a:p>
        </p:txBody>
      </p:sp>
      <p:sp>
        <p:nvSpPr>
          <p:cNvPr id="5" name="Footer Placeholder 4">
            <a:extLst>
              <a:ext uri="{FF2B5EF4-FFF2-40B4-BE49-F238E27FC236}">
                <a16:creationId xmlns:a16="http://schemas.microsoft.com/office/drawing/2014/main" id="{3D29348E-9FD8-4E41-AE72-4DA3919E77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7865ECA-7FE3-4DE0-A062-982E1C0E05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D5423E-A35F-4413-9EDE-41BF8736A113}" type="slidenum">
              <a:rPr lang="en-IN" smtClean="0"/>
              <a:t>‹#›</a:t>
            </a:fld>
            <a:endParaRPr lang="en-IN"/>
          </a:p>
        </p:txBody>
      </p:sp>
    </p:spTree>
    <p:extLst>
      <p:ext uri="{BB962C8B-B14F-4D97-AF65-F5344CB8AC3E}">
        <p14:creationId xmlns:p14="http://schemas.microsoft.com/office/powerpoint/2010/main" val="1335535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E1519-E7B9-45FE-9BD9-07448F690C9C}"/>
              </a:ext>
            </a:extLst>
          </p:cNvPr>
          <p:cNvSpPr>
            <a:spLocks noGrp="1"/>
          </p:cNvSpPr>
          <p:nvPr>
            <p:ph type="ctrTitle"/>
          </p:nvPr>
        </p:nvSpPr>
        <p:spPr>
          <a:xfrm>
            <a:off x="1038387" y="721419"/>
            <a:ext cx="10693830" cy="1690176"/>
          </a:xfrm>
        </p:spPr>
        <p:txBody>
          <a:bodyPr>
            <a:normAutofit fontScale="90000"/>
          </a:bodyPr>
          <a:lstStyle/>
          <a:p>
            <a:pPr algn="l"/>
            <a:r>
              <a:rPr lang="en-IN" dirty="0"/>
              <a:t>Case Study: </a:t>
            </a:r>
            <a:r>
              <a:rPr lang="en-US" b="1" dirty="0"/>
              <a:t>How does a bike-share navigate speedy success?</a:t>
            </a:r>
            <a:endParaRPr lang="en-IN" b="1" dirty="0"/>
          </a:p>
        </p:txBody>
      </p:sp>
      <p:sp>
        <p:nvSpPr>
          <p:cNvPr id="4" name="Right Triangle 3">
            <a:extLst>
              <a:ext uri="{FF2B5EF4-FFF2-40B4-BE49-F238E27FC236}">
                <a16:creationId xmlns:a16="http://schemas.microsoft.com/office/drawing/2014/main" id="{9C56DA48-FC78-479E-A072-92F9F7E299E9}"/>
              </a:ext>
            </a:extLst>
          </p:cNvPr>
          <p:cNvSpPr/>
          <p:nvPr/>
        </p:nvSpPr>
        <p:spPr>
          <a:xfrm>
            <a:off x="0" y="4369151"/>
            <a:ext cx="12258291" cy="2510215"/>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13 w 10000"/>
              <a:gd name="connsiteY0" fmla="*/ 6373 h 10000"/>
              <a:gd name="connsiteX1" fmla="*/ 10000 w 10000"/>
              <a:gd name="connsiteY1" fmla="*/ 0 h 10000"/>
              <a:gd name="connsiteX2" fmla="*/ 10000 w 10000"/>
              <a:gd name="connsiteY2" fmla="*/ 10000 h 10000"/>
              <a:gd name="connsiteX3" fmla="*/ 0 w 10000"/>
              <a:gd name="connsiteY3" fmla="*/ 10000 h 10000"/>
              <a:gd name="connsiteX4" fmla="*/ 13 w 10000"/>
              <a:gd name="connsiteY4" fmla="*/ 6373 h 10000"/>
              <a:gd name="connsiteX0" fmla="*/ 13 w 10000"/>
              <a:gd name="connsiteY0" fmla="*/ 4504 h 8131"/>
              <a:gd name="connsiteX1" fmla="*/ 9987 w 10000"/>
              <a:gd name="connsiteY1" fmla="*/ 0 h 8131"/>
              <a:gd name="connsiteX2" fmla="*/ 10000 w 10000"/>
              <a:gd name="connsiteY2" fmla="*/ 8131 h 8131"/>
              <a:gd name="connsiteX3" fmla="*/ 0 w 10000"/>
              <a:gd name="connsiteY3" fmla="*/ 8131 h 8131"/>
              <a:gd name="connsiteX4" fmla="*/ 13 w 10000"/>
              <a:gd name="connsiteY4" fmla="*/ 4504 h 8131"/>
              <a:gd name="connsiteX0" fmla="*/ 0 w 10012"/>
              <a:gd name="connsiteY0" fmla="*/ 5953 h 10000"/>
              <a:gd name="connsiteX1" fmla="*/ 9999 w 10012"/>
              <a:gd name="connsiteY1" fmla="*/ 0 h 10000"/>
              <a:gd name="connsiteX2" fmla="*/ 10012 w 10012"/>
              <a:gd name="connsiteY2" fmla="*/ 10000 h 10000"/>
              <a:gd name="connsiteX3" fmla="*/ 12 w 10012"/>
              <a:gd name="connsiteY3" fmla="*/ 10000 h 10000"/>
              <a:gd name="connsiteX4" fmla="*/ 0 w 10012"/>
              <a:gd name="connsiteY4" fmla="*/ 5953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2" h="10000">
                <a:moveTo>
                  <a:pt x="0" y="5953"/>
                </a:moveTo>
                <a:lnTo>
                  <a:pt x="9999" y="0"/>
                </a:lnTo>
                <a:cubicBezTo>
                  <a:pt x="10003" y="3333"/>
                  <a:pt x="10008" y="6667"/>
                  <a:pt x="10012" y="10000"/>
                </a:cubicBezTo>
                <a:lnTo>
                  <a:pt x="12" y="10000"/>
                </a:lnTo>
                <a:cubicBezTo>
                  <a:pt x="16" y="8513"/>
                  <a:pt x="-4" y="7440"/>
                  <a:pt x="0" y="5953"/>
                </a:cubicBezTo>
                <a:close/>
              </a:path>
            </a:pathLst>
          </a:custGeom>
          <a:solidFill>
            <a:srgbClr val="9D9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ight Triangle 4">
            <a:extLst>
              <a:ext uri="{FF2B5EF4-FFF2-40B4-BE49-F238E27FC236}">
                <a16:creationId xmlns:a16="http://schemas.microsoft.com/office/drawing/2014/main" id="{F74EF6D5-669A-4587-B922-B33BCA127CE4}"/>
              </a:ext>
            </a:extLst>
          </p:cNvPr>
          <p:cNvSpPr/>
          <p:nvPr/>
        </p:nvSpPr>
        <p:spPr>
          <a:xfrm rot="10062069" flipH="1">
            <a:off x="-269037" y="-122027"/>
            <a:ext cx="1594682" cy="2221513"/>
          </a:xfrm>
          <a:custGeom>
            <a:avLst/>
            <a:gdLst>
              <a:gd name="connsiteX0" fmla="*/ 0 w 3980054"/>
              <a:gd name="connsiteY0" fmla="*/ 4884536 h 4884536"/>
              <a:gd name="connsiteX1" fmla="*/ 0 w 3980054"/>
              <a:gd name="connsiteY1" fmla="*/ 0 h 4884536"/>
              <a:gd name="connsiteX2" fmla="*/ 3980054 w 3980054"/>
              <a:gd name="connsiteY2" fmla="*/ 4884536 h 4884536"/>
              <a:gd name="connsiteX3" fmla="*/ 0 w 3980054"/>
              <a:gd name="connsiteY3" fmla="*/ 4884536 h 4884536"/>
              <a:gd name="connsiteX0" fmla="*/ 0 w 3064817"/>
              <a:gd name="connsiteY0" fmla="*/ 4884536 h 4884536"/>
              <a:gd name="connsiteX1" fmla="*/ 0 w 3064817"/>
              <a:gd name="connsiteY1" fmla="*/ 0 h 4884536"/>
              <a:gd name="connsiteX2" fmla="*/ 3064817 w 3064817"/>
              <a:gd name="connsiteY2" fmla="*/ 3815083 h 4884536"/>
              <a:gd name="connsiteX3" fmla="*/ 0 w 3064817"/>
              <a:gd name="connsiteY3" fmla="*/ 4884536 h 4884536"/>
              <a:gd name="connsiteX0" fmla="*/ 0 w 3064817"/>
              <a:gd name="connsiteY0" fmla="*/ 2987121 h 2987121"/>
              <a:gd name="connsiteX1" fmla="*/ 1555753 w 3064817"/>
              <a:gd name="connsiteY1" fmla="*/ 0 h 2987121"/>
              <a:gd name="connsiteX2" fmla="*/ 3064817 w 3064817"/>
              <a:gd name="connsiteY2" fmla="*/ 1917668 h 2987121"/>
              <a:gd name="connsiteX3" fmla="*/ 0 w 3064817"/>
              <a:gd name="connsiteY3" fmla="*/ 2987121 h 2987121"/>
              <a:gd name="connsiteX0" fmla="*/ 269684 w 1509064"/>
              <a:gd name="connsiteY0" fmla="*/ 2192591 h 2192591"/>
              <a:gd name="connsiteX1" fmla="*/ 0 w 1509064"/>
              <a:gd name="connsiteY1" fmla="*/ 0 h 2192591"/>
              <a:gd name="connsiteX2" fmla="*/ 1509064 w 1509064"/>
              <a:gd name="connsiteY2" fmla="*/ 1917668 h 2192591"/>
              <a:gd name="connsiteX3" fmla="*/ 269684 w 1509064"/>
              <a:gd name="connsiteY3" fmla="*/ 2192591 h 2192591"/>
              <a:gd name="connsiteX0" fmla="*/ 355302 w 1594682"/>
              <a:gd name="connsiteY0" fmla="*/ 2221513 h 2221513"/>
              <a:gd name="connsiteX1" fmla="*/ 0 w 1594682"/>
              <a:gd name="connsiteY1" fmla="*/ 0 h 2221513"/>
              <a:gd name="connsiteX2" fmla="*/ 1594682 w 1594682"/>
              <a:gd name="connsiteY2" fmla="*/ 1946590 h 2221513"/>
              <a:gd name="connsiteX3" fmla="*/ 355302 w 1594682"/>
              <a:gd name="connsiteY3" fmla="*/ 2221513 h 2221513"/>
            </a:gdLst>
            <a:ahLst/>
            <a:cxnLst>
              <a:cxn ang="0">
                <a:pos x="connsiteX0" y="connsiteY0"/>
              </a:cxn>
              <a:cxn ang="0">
                <a:pos x="connsiteX1" y="connsiteY1"/>
              </a:cxn>
              <a:cxn ang="0">
                <a:pos x="connsiteX2" y="connsiteY2"/>
              </a:cxn>
              <a:cxn ang="0">
                <a:pos x="connsiteX3" y="connsiteY3"/>
              </a:cxn>
            </a:cxnLst>
            <a:rect l="l" t="t" r="r" b="b"/>
            <a:pathLst>
              <a:path w="1594682" h="2221513">
                <a:moveTo>
                  <a:pt x="355302" y="2221513"/>
                </a:moveTo>
                <a:lnTo>
                  <a:pt x="0" y="0"/>
                </a:lnTo>
                <a:lnTo>
                  <a:pt x="1594682" y="1946590"/>
                </a:lnTo>
                <a:lnTo>
                  <a:pt x="355302" y="2221513"/>
                </a:lnTo>
                <a:close/>
              </a:path>
            </a:pathLst>
          </a:custGeom>
          <a:solidFill>
            <a:srgbClr val="9D9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944E641F-0EA5-45E9-9993-95266F6090BE}"/>
              </a:ext>
            </a:extLst>
          </p:cNvPr>
          <p:cNvSpPr txBox="1">
            <a:spLocks/>
          </p:cNvSpPr>
          <p:nvPr/>
        </p:nvSpPr>
        <p:spPr>
          <a:xfrm>
            <a:off x="1038387" y="2579352"/>
            <a:ext cx="9144000" cy="137376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3200" b="1" dirty="0">
                <a:latin typeface="+mn-lt"/>
              </a:rPr>
              <a:t>Target Audience: </a:t>
            </a:r>
            <a:r>
              <a:rPr lang="en-IN" sz="3200" dirty="0">
                <a:latin typeface="+mn-lt"/>
              </a:rPr>
              <a:t>Cyclist Senior Team</a:t>
            </a:r>
          </a:p>
          <a:p>
            <a:pPr algn="l"/>
            <a:r>
              <a:rPr lang="en-IN" sz="3200" b="1" dirty="0">
                <a:latin typeface="+mn-lt"/>
              </a:rPr>
              <a:t>Last Updated: </a:t>
            </a:r>
            <a:r>
              <a:rPr lang="en-IN" sz="3200" dirty="0">
                <a:latin typeface="+mn-lt"/>
              </a:rPr>
              <a:t>05-10-2024</a:t>
            </a:r>
          </a:p>
        </p:txBody>
      </p:sp>
    </p:spTree>
    <p:extLst>
      <p:ext uri="{BB962C8B-B14F-4D97-AF65-F5344CB8AC3E}">
        <p14:creationId xmlns:p14="http://schemas.microsoft.com/office/powerpoint/2010/main" val="2788678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5CF832-4C02-458D-BD8D-7DA8763E59B6}"/>
              </a:ext>
            </a:extLst>
          </p:cNvPr>
          <p:cNvSpPr txBox="1"/>
          <p:nvPr/>
        </p:nvSpPr>
        <p:spPr>
          <a:xfrm>
            <a:off x="260430" y="3423257"/>
            <a:ext cx="11671139"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General increase of bike rides from Sunday to Monday for both Members and Casuals</a:t>
            </a:r>
          </a:p>
          <a:p>
            <a:pPr marL="342900" indent="-342900">
              <a:buFont typeface="Arial" panose="020B0604020202020204" pitchFamily="34" charset="0"/>
              <a:buChar char="•"/>
            </a:pPr>
            <a:r>
              <a:rPr lang="en-US" sz="2400" dirty="0"/>
              <a:t>Members graph is showing consistency in ride no's, not changing much between weekends and weekdays, while casuals graph is not consistent thorough out the week, it shows two spikes on weekends, Sunday and Saturday. Which supports earlier theory of members tend to use bikes for daily activities or commutes and casuals using more on weekends for leisure activities or evening strolls on beach or any special occasions</a:t>
            </a:r>
          </a:p>
          <a:p>
            <a:endParaRPr lang="en-IN" sz="2400" dirty="0"/>
          </a:p>
        </p:txBody>
      </p:sp>
      <p:pic>
        <p:nvPicPr>
          <p:cNvPr id="4098" name="Picture 2" descr="https://cdn-images-1.medium.com/max/912/1*tXHHMXsNh0xwb52H8EZM2g.png">
            <a:extLst>
              <a:ext uri="{FF2B5EF4-FFF2-40B4-BE49-F238E27FC236}">
                <a16:creationId xmlns:a16="http://schemas.microsoft.com/office/drawing/2014/main" id="{6AF8ECA3-3C66-4C72-8F55-5BAA3BE6C8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0565"/>
          <a:stretch/>
        </p:blipFill>
        <p:spPr bwMode="auto">
          <a:xfrm>
            <a:off x="3847237" y="400824"/>
            <a:ext cx="3657600" cy="277452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cdn-images-1.medium.com/max/912/1*tXHHMXsNh0xwb52H8EZM2g.png">
            <a:extLst>
              <a:ext uri="{FF2B5EF4-FFF2-40B4-BE49-F238E27FC236}">
                <a16:creationId xmlns:a16="http://schemas.microsoft.com/office/drawing/2014/main" id="{9C0421BB-F882-45D6-BE4E-181A64BDCD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245"/>
          <a:stretch/>
        </p:blipFill>
        <p:spPr bwMode="auto">
          <a:xfrm>
            <a:off x="7504837" y="400824"/>
            <a:ext cx="3657600" cy="270238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CFC961F-D98F-4662-BFE7-83F3A527E907}"/>
              </a:ext>
            </a:extLst>
          </p:cNvPr>
          <p:cNvSpPr txBox="1"/>
          <p:nvPr/>
        </p:nvSpPr>
        <p:spPr>
          <a:xfrm>
            <a:off x="464234" y="239151"/>
            <a:ext cx="10944664" cy="769441"/>
          </a:xfrm>
          <a:prstGeom prst="rect">
            <a:avLst/>
          </a:prstGeom>
          <a:noFill/>
        </p:spPr>
        <p:txBody>
          <a:bodyPr wrap="square" rtlCol="0">
            <a:spAutoFit/>
          </a:bodyPr>
          <a:lstStyle/>
          <a:p>
            <a:r>
              <a:rPr lang="en-IN" sz="4400" b="1" dirty="0"/>
              <a:t>Data Analysis</a:t>
            </a:r>
          </a:p>
        </p:txBody>
      </p:sp>
      <p:grpSp>
        <p:nvGrpSpPr>
          <p:cNvPr id="10" name="Group 9">
            <a:extLst>
              <a:ext uri="{FF2B5EF4-FFF2-40B4-BE49-F238E27FC236}">
                <a16:creationId xmlns:a16="http://schemas.microsoft.com/office/drawing/2014/main" id="{E67E95C0-B75D-4040-8A0F-49C27DA3631E}"/>
              </a:ext>
            </a:extLst>
          </p:cNvPr>
          <p:cNvGrpSpPr/>
          <p:nvPr/>
        </p:nvGrpSpPr>
        <p:grpSpPr>
          <a:xfrm>
            <a:off x="-1" y="-148659"/>
            <a:ext cx="12461921" cy="7028025"/>
            <a:chOff x="-1" y="-148659"/>
            <a:chExt cx="12461921" cy="7028025"/>
          </a:xfrm>
        </p:grpSpPr>
        <p:sp>
          <p:nvSpPr>
            <p:cNvPr id="11" name="Right Triangle 4">
              <a:extLst>
                <a:ext uri="{FF2B5EF4-FFF2-40B4-BE49-F238E27FC236}">
                  <a16:creationId xmlns:a16="http://schemas.microsoft.com/office/drawing/2014/main" id="{3B0CFD72-9E23-406C-A1CB-AD4D5B2DBD0B}"/>
                </a:ext>
              </a:extLst>
            </p:cNvPr>
            <p:cNvSpPr/>
            <p:nvPr/>
          </p:nvSpPr>
          <p:spPr>
            <a:xfrm rot="11537931">
              <a:off x="10867238" y="-148659"/>
              <a:ext cx="1594682" cy="2221513"/>
            </a:xfrm>
            <a:custGeom>
              <a:avLst/>
              <a:gdLst>
                <a:gd name="connsiteX0" fmla="*/ 0 w 3980054"/>
                <a:gd name="connsiteY0" fmla="*/ 4884536 h 4884536"/>
                <a:gd name="connsiteX1" fmla="*/ 0 w 3980054"/>
                <a:gd name="connsiteY1" fmla="*/ 0 h 4884536"/>
                <a:gd name="connsiteX2" fmla="*/ 3980054 w 3980054"/>
                <a:gd name="connsiteY2" fmla="*/ 4884536 h 4884536"/>
                <a:gd name="connsiteX3" fmla="*/ 0 w 3980054"/>
                <a:gd name="connsiteY3" fmla="*/ 4884536 h 4884536"/>
                <a:gd name="connsiteX0" fmla="*/ 0 w 3064817"/>
                <a:gd name="connsiteY0" fmla="*/ 4884536 h 4884536"/>
                <a:gd name="connsiteX1" fmla="*/ 0 w 3064817"/>
                <a:gd name="connsiteY1" fmla="*/ 0 h 4884536"/>
                <a:gd name="connsiteX2" fmla="*/ 3064817 w 3064817"/>
                <a:gd name="connsiteY2" fmla="*/ 3815083 h 4884536"/>
                <a:gd name="connsiteX3" fmla="*/ 0 w 3064817"/>
                <a:gd name="connsiteY3" fmla="*/ 4884536 h 4884536"/>
                <a:gd name="connsiteX0" fmla="*/ 0 w 3064817"/>
                <a:gd name="connsiteY0" fmla="*/ 2987121 h 2987121"/>
                <a:gd name="connsiteX1" fmla="*/ 1555753 w 3064817"/>
                <a:gd name="connsiteY1" fmla="*/ 0 h 2987121"/>
                <a:gd name="connsiteX2" fmla="*/ 3064817 w 3064817"/>
                <a:gd name="connsiteY2" fmla="*/ 1917668 h 2987121"/>
                <a:gd name="connsiteX3" fmla="*/ 0 w 3064817"/>
                <a:gd name="connsiteY3" fmla="*/ 2987121 h 2987121"/>
                <a:gd name="connsiteX0" fmla="*/ 269684 w 1509064"/>
                <a:gd name="connsiteY0" fmla="*/ 2192591 h 2192591"/>
                <a:gd name="connsiteX1" fmla="*/ 0 w 1509064"/>
                <a:gd name="connsiteY1" fmla="*/ 0 h 2192591"/>
                <a:gd name="connsiteX2" fmla="*/ 1509064 w 1509064"/>
                <a:gd name="connsiteY2" fmla="*/ 1917668 h 2192591"/>
                <a:gd name="connsiteX3" fmla="*/ 269684 w 1509064"/>
                <a:gd name="connsiteY3" fmla="*/ 2192591 h 2192591"/>
                <a:gd name="connsiteX0" fmla="*/ 355302 w 1594682"/>
                <a:gd name="connsiteY0" fmla="*/ 2221513 h 2221513"/>
                <a:gd name="connsiteX1" fmla="*/ 0 w 1594682"/>
                <a:gd name="connsiteY1" fmla="*/ 0 h 2221513"/>
                <a:gd name="connsiteX2" fmla="*/ 1594682 w 1594682"/>
                <a:gd name="connsiteY2" fmla="*/ 1946590 h 2221513"/>
                <a:gd name="connsiteX3" fmla="*/ 355302 w 1594682"/>
                <a:gd name="connsiteY3" fmla="*/ 2221513 h 2221513"/>
              </a:gdLst>
              <a:ahLst/>
              <a:cxnLst>
                <a:cxn ang="0">
                  <a:pos x="connsiteX0" y="connsiteY0"/>
                </a:cxn>
                <a:cxn ang="0">
                  <a:pos x="connsiteX1" y="connsiteY1"/>
                </a:cxn>
                <a:cxn ang="0">
                  <a:pos x="connsiteX2" y="connsiteY2"/>
                </a:cxn>
                <a:cxn ang="0">
                  <a:pos x="connsiteX3" y="connsiteY3"/>
                </a:cxn>
              </a:cxnLst>
              <a:rect l="l" t="t" r="r" b="b"/>
              <a:pathLst>
                <a:path w="1594682" h="2221513">
                  <a:moveTo>
                    <a:pt x="355302" y="2221513"/>
                  </a:moveTo>
                  <a:lnTo>
                    <a:pt x="0" y="0"/>
                  </a:lnTo>
                  <a:lnTo>
                    <a:pt x="1594682" y="1946590"/>
                  </a:lnTo>
                  <a:lnTo>
                    <a:pt x="355302" y="2221513"/>
                  </a:lnTo>
                  <a:close/>
                </a:path>
              </a:pathLst>
            </a:custGeom>
            <a:solidFill>
              <a:srgbClr val="9D9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ight Triangle 3">
              <a:extLst>
                <a:ext uri="{FF2B5EF4-FFF2-40B4-BE49-F238E27FC236}">
                  <a16:creationId xmlns:a16="http://schemas.microsoft.com/office/drawing/2014/main" id="{2E0D56EA-6E6E-4280-BB1C-E8453BFC4F3C}"/>
                </a:ext>
              </a:extLst>
            </p:cNvPr>
            <p:cNvSpPr/>
            <p:nvPr/>
          </p:nvSpPr>
          <p:spPr>
            <a:xfrm flipH="1">
              <a:off x="-1" y="5780868"/>
              <a:ext cx="12258291" cy="1098498"/>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13 w 10000"/>
                <a:gd name="connsiteY0" fmla="*/ 6373 h 10000"/>
                <a:gd name="connsiteX1" fmla="*/ 10000 w 10000"/>
                <a:gd name="connsiteY1" fmla="*/ 0 h 10000"/>
                <a:gd name="connsiteX2" fmla="*/ 10000 w 10000"/>
                <a:gd name="connsiteY2" fmla="*/ 10000 h 10000"/>
                <a:gd name="connsiteX3" fmla="*/ 0 w 10000"/>
                <a:gd name="connsiteY3" fmla="*/ 10000 h 10000"/>
                <a:gd name="connsiteX4" fmla="*/ 13 w 10000"/>
                <a:gd name="connsiteY4" fmla="*/ 6373 h 10000"/>
                <a:gd name="connsiteX0" fmla="*/ 13 w 10000"/>
                <a:gd name="connsiteY0" fmla="*/ 4504 h 8131"/>
                <a:gd name="connsiteX1" fmla="*/ 9987 w 10000"/>
                <a:gd name="connsiteY1" fmla="*/ 0 h 8131"/>
                <a:gd name="connsiteX2" fmla="*/ 10000 w 10000"/>
                <a:gd name="connsiteY2" fmla="*/ 8131 h 8131"/>
                <a:gd name="connsiteX3" fmla="*/ 0 w 10000"/>
                <a:gd name="connsiteY3" fmla="*/ 8131 h 8131"/>
                <a:gd name="connsiteX4" fmla="*/ 13 w 10000"/>
                <a:gd name="connsiteY4" fmla="*/ 4504 h 8131"/>
                <a:gd name="connsiteX0" fmla="*/ 0 w 10012"/>
                <a:gd name="connsiteY0" fmla="*/ 5953 h 10000"/>
                <a:gd name="connsiteX1" fmla="*/ 9999 w 10012"/>
                <a:gd name="connsiteY1" fmla="*/ 0 h 10000"/>
                <a:gd name="connsiteX2" fmla="*/ 10012 w 10012"/>
                <a:gd name="connsiteY2" fmla="*/ 10000 h 10000"/>
                <a:gd name="connsiteX3" fmla="*/ 12 w 10012"/>
                <a:gd name="connsiteY3" fmla="*/ 10000 h 10000"/>
                <a:gd name="connsiteX4" fmla="*/ 0 w 10012"/>
                <a:gd name="connsiteY4" fmla="*/ 5953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2" h="10000">
                  <a:moveTo>
                    <a:pt x="0" y="5953"/>
                  </a:moveTo>
                  <a:lnTo>
                    <a:pt x="9999" y="0"/>
                  </a:lnTo>
                  <a:cubicBezTo>
                    <a:pt x="10003" y="3333"/>
                    <a:pt x="10008" y="6667"/>
                    <a:pt x="10012" y="10000"/>
                  </a:cubicBezTo>
                  <a:lnTo>
                    <a:pt x="12" y="10000"/>
                  </a:lnTo>
                  <a:cubicBezTo>
                    <a:pt x="16" y="8513"/>
                    <a:pt x="-4" y="7440"/>
                    <a:pt x="0" y="5953"/>
                  </a:cubicBezTo>
                  <a:close/>
                </a:path>
              </a:pathLst>
            </a:custGeom>
            <a:solidFill>
              <a:srgbClr val="9D9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506327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5CF832-4C02-458D-BD8D-7DA8763E59B6}"/>
              </a:ext>
            </a:extLst>
          </p:cNvPr>
          <p:cNvSpPr txBox="1"/>
          <p:nvPr/>
        </p:nvSpPr>
        <p:spPr>
          <a:xfrm>
            <a:off x="553329" y="4580539"/>
            <a:ext cx="10803987"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Preference of rides for members: (1) Docked bike (2) Electric bike (3) Classic bike</a:t>
            </a:r>
          </a:p>
          <a:p>
            <a:pPr marL="342900" indent="-342900">
              <a:buFont typeface="Arial" panose="020B0604020202020204" pitchFamily="34" charset="0"/>
              <a:buChar char="•"/>
            </a:pPr>
            <a:r>
              <a:rPr lang="en-US" sz="2400" dirty="0"/>
              <a:t>Preference of rides for casual riders: (1) Docked bike (2) Classic bike (3) Electrical bike</a:t>
            </a:r>
          </a:p>
        </p:txBody>
      </p:sp>
      <p:pic>
        <p:nvPicPr>
          <p:cNvPr id="5122" name="Picture 2" descr="https://cdn-images-1.medium.com/max/912/1*l27zKTfhARJDR0l-KQPKlg.png">
            <a:extLst>
              <a:ext uri="{FF2B5EF4-FFF2-40B4-BE49-F238E27FC236}">
                <a16:creationId xmlns:a16="http://schemas.microsoft.com/office/drawing/2014/main" id="{68F82A54-6275-4EBA-B875-083FF6D52C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329" y="1452562"/>
            <a:ext cx="10595783" cy="296469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48D35A3-0D9C-471C-9D1A-612FB1C4F501}"/>
              </a:ext>
            </a:extLst>
          </p:cNvPr>
          <p:cNvSpPr txBox="1"/>
          <p:nvPr/>
        </p:nvSpPr>
        <p:spPr>
          <a:xfrm>
            <a:off x="464234" y="239151"/>
            <a:ext cx="10944664" cy="769441"/>
          </a:xfrm>
          <a:prstGeom prst="rect">
            <a:avLst/>
          </a:prstGeom>
          <a:noFill/>
        </p:spPr>
        <p:txBody>
          <a:bodyPr wrap="square" rtlCol="0">
            <a:spAutoFit/>
          </a:bodyPr>
          <a:lstStyle/>
          <a:p>
            <a:r>
              <a:rPr lang="en-IN" sz="4400" b="1" dirty="0"/>
              <a:t>Data Analysis</a:t>
            </a:r>
          </a:p>
        </p:txBody>
      </p:sp>
      <p:grpSp>
        <p:nvGrpSpPr>
          <p:cNvPr id="11" name="Group 10">
            <a:extLst>
              <a:ext uri="{FF2B5EF4-FFF2-40B4-BE49-F238E27FC236}">
                <a16:creationId xmlns:a16="http://schemas.microsoft.com/office/drawing/2014/main" id="{454E4192-523F-41A1-B325-6B2B40CEBE60}"/>
              </a:ext>
            </a:extLst>
          </p:cNvPr>
          <p:cNvGrpSpPr/>
          <p:nvPr/>
        </p:nvGrpSpPr>
        <p:grpSpPr>
          <a:xfrm>
            <a:off x="-1" y="-148659"/>
            <a:ext cx="12461921" cy="7028025"/>
            <a:chOff x="-1" y="-148659"/>
            <a:chExt cx="12461921" cy="7028025"/>
          </a:xfrm>
        </p:grpSpPr>
        <p:sp>
          <p:nvSpPr>
            <p:cNvPr id="12" name="Right Triangle 4">
              <a:extLst>
                <a:ext uri="{FF2B5EF4-FFF2-40B4-BE49-F238E27FC236}">
                  <a16:creationId xmlns:a16="http://schemas.microsoft.com/office/drawing/2014/main" id="{D8D54D73-5DBD-4483-9C26-04F5EF023D5C}"/>
                </a:ext>
              </a:extLst>
            </p:cNvPr>
            <p:cNvSpPr/>
            <p:nvPr/>
          </p:nvSpPr>
          <p:spPr>
            <a:xfrm rot="11537931">
              <a:off x="10867238" y="-148659"/>
              <a:ext cx="1594682" cy="2221513"/>
            </a:xfrm>
            <a:custGeom>
              <a:avLst/>
              <a:gdLst>
                <a:gd name="connsiteX0" fmla="*/ 0 w 3980054"/>
                <a:gd name="connsiteY0" fmla="*/ 4884536 h 4884536"/>
                <a:gd name="connsiteX1" fmla="*/ 0 w 3980054"/>
                <a:gd name="connsiteY1" fmla="*/ 0 h 4884536"/>
                <a:gd name="connsiteX2" fmla="*/ 3980054 w 3980054"/>
                <a:gd name="connsiteY2" fmla="*/ 4884536 h 4884536"/>
                <a:gd name="connsiteX3" fmla="*/ 0 w 3980054"/>
                <a:gd name="connsiteY3" fmla="*/ 4884536 h 4884536"/>
                <a:gd name="connsiteX0" fmla="*/ 0 w 3064817"/>
                <a:gd name="connsiteY0" fmla="*/ 4884536 h 4884536"/>
                <a:gd name="connsiteX1" fmla="*/ 0 w 3064817"/>
                <a:gd name="connsiteY1" fmla="*/ 0 h 4884536"/>
                <a:gd name="connsiteX2" fmla="*/ 3064817 w 3064817"/>
                <a:gd name="connsiteY2" fmla="*/ 3815083 h 4884536"/>
                <a:gd name="connsiteX3" fmla="*/ 0 w 3064817"/>
                <a:gd name="connsiteY3" fmla="*/ 4884536 h 4884536"/>
                <a:gd name="connsiteX0" fmla="*/ 0 w 3064817"/>
                <a:gd name="connsiteY0" fmla="*/ 2987121 h 2987121"/>
                <a:gd name="connsiteX1" fmla="*/ 1555753 w 3064817"/>
                <a:gd name="connsiteY1" fmla="*/ 0 h 2987121"/>
                <a:gd name="connsiteX2" fmla="*/ 3064817 w 3064817"/>
                <a:gd name="connsiteY2" fmla="*/ 1917668 h 2987121"/>
                <a:gd name="connsiteX3" fmla="*/ 0 w 3064817"/>
                <a:gd name="connsiteY3" fmla="*/ 2987121 h 2987121"/>
                <a:gd name="connsiteX0" fmla="*/ 269684 w 1509064"/>
                <a:gd name="connsiteY0" fmla="*/ 2192591 h 2192591"/>
                <a:gd name="connsiteX1" fmla="*/ 0 w 1509064"/>
                <a:gd name="connsiteY1" fmla="*/ 0 h 2192591"/>
                <a:gd name="connsiteX2" fmla="*/ 1509064 w 1509064"/>
                <a:gd name="connsiteY2" fmla="*/ 1917668 h 2192591"/>
                <a:gd name="connsiteX3" fmla="*/ 269684 w 1509064"/>
                <a:gd name="connsiteY3" fmla="*/ 2192591 h 2192591"/>
                <a:gd name="connsiteX0" fmla="*/ 355302 w 1594682"/>
                <a:gd name="connsiteY0" fmla="*/ 2221513 h 2221513"/>
                <a:gd name="connsiteX1" fmla="*/ 0 w 1594682"/>
                <a:gd name="connsiteY1" fmla="*/ 0 h 2221513"/>
                <a:gd name="connsiteX2" fmla="*/ 1594682 w 1594682"/>
                <a:gd name="connsiteY2" fmla="*/ 1946590 h 2221513"/>
                <a:gd name="connsiteX3" fmla="*/ 355302 w 1594682"/>
                <a:gd name="connsiteY3" fmla="*/ 2221513 h 2221513"/>
              </a:gdLst>
              <a:ahLst/>
              <a:cxnLst>
                <a:cxn ang="0">
                  <a:pos x="connsiteX0" y="connsiteY0"/>
                </a:cxn>
                <a:cxn ang="0">
                  <a:pos x="connsiteX1" y="connsiteY1"/>
                </a:cxn>
                <a:cxn ang="0">
                  <a:pos x="connsiteX2" y="connsiteY2"/>
                </a:cxn>
                <a:cxn ang="0">
                  <a:pos x="connsiteX3" y="connsiteY3"/>
                </a:cxn>
              </a:cxnLst>
              <a:rect l="l" t="t" r="r" b="b"/>
              <a:pathLst>
                <a:path w="1594682" h="2221513">
                  <a:moveTo>
                    <a:pt x="355302" y="2221513"/>
                  </a:moveTo>
                  <a:lnTo>
                    <a:pt x="0" y="0"/>
                  </a:lnTo>
                  <a:lnTo>
                    <a:pt x="1594682" y="1946590"/>
                  </a:lnTo>
                  <a:lnTo>
                    <a:pt x="355302" y="2221513"/>
                  </a:lnTo>
                  <a:close/>
                </a:path>
              </a:pathLst>
            </a:custGeom>
            <a:solidFill>
              <a:srgbClr val="9D9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Triangle 3">
              <a:extLst>
                <a:ext uri="{FF2B5EF4-FFF2-40B4-BE49-F238E27FC236}">
                  <a16:creationId xmlns:a16="http://schemas.microsoft.com/office/drawing/2014/main" id="{73994443-F16B-434A-BC19-FF9D3E1D2FBC}"/>
                </a:ext>
              </a:extLst>
            </p:cNvPr>
            <p:cNvSpPr/>
            <p:nvPr/>
          </p:nvSpPr>
          <p:spPr>
            <a:xfrm flipH="1">
              <a:off x="-1" y="5780868"/>
              <a:ext cx="12258291" cy="1098498"/>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13 w 10000"/>
                <a:gd name="connsiteY0" fmla="*/ 6373 h 10000"/>
                <a:gd name="connsiteX1" fmla="*/ 10000 w 10000"/>
                <a:gd name="connsiteY1" fmla="*/ 0 h 10000"/>
                <a:gd name="connsiteX2" fmla="*/ 10000 w 10000"/>
                <a:gd name="connsiteY2" fmla="*/ 10000 h 10000"/>
                <a:gd name="connsiteX3" fmla="*/ 0 w 10000"/>
                <a:gd name="connsiteY3" fmla="*/ 10000 h 10000"/>
                <a:gd name="connsiteX4" fmla="*/ 13 w 10000"/>
                <a:gd name="connsiteY4" fmla="*/ 6373 h 10000"/>
                <a:gd name="connsiteX0" fmla="*/ 13 w 10000"/>
                <a:gd name="connsiteY0" fmla="*/ 4504 h 8131"/>
                <a:gd name="connsiteX1" fmla="*/ 9987 w 10000"/>
                <a:gd name="connsiteY1" fmla="*/ 0 h 8131"/>
                <a:gd name="connsiteX2" fmla="*/ 10000 w 10000"/>
                <a:gd name="connsiteY2" fmla="*/ 8131 h 8131"/>
                <a:gd name="connsiteX3" fmla="*/ 0 w 10000"/>
                <a:gd name="connsiteY3" fmla="*/ 8131 h 8131"/>
                <a:gd name="connsiteX4" fmla="*/ 13 w 10000"/>
                <a:gd name="connsiteY4" fmla="*/ 4504 h 8131"/>
                <a:gd name="connsiteX0" fmla="*/ 0 w 10012"/>
                <a:gd name="connsiteY0" fmla="*/ 5953 h 10000"/>
                <a:gd name="connsiteX1" fmla="*/ 9999 w 10012"/>
                <a:gd name="connsiteY1" fmla="*/ 0 h 10000"/>
                <a:gd name="connsiteX2" fmla="*/ 10012 w 10012"/>
                <a:gd name="connsiteY2" fmla="*/ 10000 h 10000"/>
                <a:gd name="connsiteX3" fmla="*/ 12 w 10012"/>
                <a:gd name="connsiteY3" fmla="*/ 10000 h 10000"/>
                <a:gd name="connsiteX4" fmla="*/ 0 w 10012"/>
                <a:gd name="connsiteY4" fmla="*/ 5953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2" h="10000">
                  <a:moveTo>
                    <a:pt x="0" y="5953"/>
                  </a:moveTo>
                  <a:lnTo>
                    <a:pt x="9999" y="0"/>
                  </a:lnTo>
                  <a:cubicBezTo>
                    <a:pt x="10003" y="3333"/>
                    <a:pt x="10008" y="6667"/>
                    <a:pt x="10012" y="10000"/>
                  </a:cubicBezTo>
                  <a:lnTo>
                    <a:pt x="12" y="10000"/>
                  </a:lnTo>
                  <a:cubicBezTo>
                    <a:pt x="16" y="8513"/>
                    <a:pt x="-4" y="7440"/>
                    <a:pt x="0" y="5953"/>
                  </a:cubicBezTo>
                  <a:close/>
                </a:path>
              </a:pathLst>
            </a:custGeom>
            <a:solidFill>
              <a:srgbClr val="9D9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666445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cdn-images-1.medium.com/max/912/1*BqI0rMXRMN5buGFFj_dDOQ.png">
            <a:extLst>
              <a:ext uri="{FF2B5EF4-FFF2-40B4-BE49-F238E27FC236}">
                <a16:creationId xmlns:a16="http://schemas.microsoft.com/office/drawing/2014/main" id="{7330C386-8610-4712-AB90-2F096FF8B1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234" y="1080491"/>
            <a:ext cx="7080878" cy="46970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315F540-6853-4197-B48B-A3EF6926698E}"/>
              </a:ext>
            </a:extLst>
          </p:cNvPr>
          <p:cNvSpPr/>
          <p:nvPr/>
        </p:nvSpPr>
        <p:spPr>
          <a:xfrm>
            <a:off x="7971693" y="1905506"/>
            <a:ext cx="4220307" cy="3046988"/>
          </a:xfrm>
          <a:prstGeom prst="rect">
            <a:avLst/>
          </a:prstGeom>
        </p:spPr>
        <p:txBody>
          <a:bodyPr wrap="square">
            <a:spAutoFit/>
          </a:bodyPr>
          <a:lstStyle/>
          <a:p>
            <a:pPr marL="342900" indent="-342900">
              <a:buFont typeface="Arial" panose="020B0604020202020204" pitchFamily="34" charset="0"/>
              <a:buChar char="•"/>
            </a:pPr>
            <a:r>
              <a:rPr lang="en-US" sz="2400" dirty="0"/>
              <a:t>Near to sea locations are preferred by all riders. In that too, Casual riders are using the bikes nearer to seashore, that can be explained by the weekend rides to beach or nearby locations by casual riders.</a:t>
            </a:r>
          </a:p>
        </p:txBody>
      </p:sp>
      <p:sp>
        <p:nvSpPr>
          <p:cNvPr id="6" name="TextBox 5">
            <a:extLst>
              <a:ext uri="{FF2B5EF4-FFF2-40B4-BE49-F238E27FC236}">
                <a16:creationId xmlns:a16="http://schemas.microsoft.com/office/drawing/2014/main" id="{C0074441-81A0-4A23-9975-6DE32E6D1B89}"/>
              </a:ext>
            </a:extLst>
          </p:cNvPr>
          <p:cNvSpPr txBox="1"/>
          <p:nvPr/>
        </p:nvSpPr>
        <p:spPr>
          <a:xfrm>
            <a:off x="464234" y="239151"/>
            <a:ext cx="10944664" cy="769441"/>
          </a:xfrm>
          <a:prstGeom prst="rect">
            <a:avLst/>
          </a:prstGeom>
          <a:noFill/>
        </p:spPr>
        <p:txBody>
          <a:bodyPr wrap="square" rtlCol="0">
            <a:spAutoFit/>
          </a:bodyPr>
          <a:lstStyle/>
          <a:p>
            <a:r>
              <a:rPr lang="en-IN" sz="4400" b="1" dirty="0"/>
              <a:t>Data Analysis</a:t>
            </a:r>
          </a:p>
        </p:txBody>
      </p:sp>
      <p:grpSp>
        <p:nvGrpSpPr>
          <p:cNvPr id="10" name="Group 9">
            <a:extLst>
              <a:ext uri="{FF2B5EF4-FFF2-40B4-BE49-F238E27FC236}">
                <a16:creationId xmlns:a16="http://schemas.microsoft.com/office/drawing/2014/main" id="{C9F510C2-6688-4118-B050-D895AA3F84B9}"/>
              </a:ext>
            </a:extLst>
          </p:cNvPr>
          <p:cNvGrpSpPr/>
          <p:nvPr/>
        </p:nvGrpSpPr>
        <p:grpSpPr>
          <a:xfrm>
            <a:off x="-1" y="-148659"/>
            <a:ext cx="12461921" cy="7028025"/>
            <a:chOff x="-1" y="-148659"/>
            <a:chExt cx="12461921" cy="7028025"/>
          </a:xfrm>
        </p:grpSpPr>
        <p:sp>
          <p:nvSpPr>
            <p:cNvPr id="11" name="Right Triangle 4">
              <a:extLst>
                <a:ext uri="{FF2B5EF4-FFF2-40B4-BE49-F238E27FC236}">
                  <a16:creationId xmlns:a16="http://schemas.microsoft.com/office/drawing/2014/main" id="{47D222E1-6847-47B1-9315-DFE572D8B027}"/>
                </a:ext>
              </a:extLst>
            </p:cNvPr>
            <p:cNvSpPr/>
            <p:nvPr/>
          </p:nvSpPr>
          <p:spPr>
            <a:xfrm rot="11537931">
              <a:off x="10867238" y="-148659"/>
              <a:ext cx="1594682" cy="2221513"/>
            </a:xfrm>
            <a:custGeom>
              <a:avLst/>
              <a:gdLst>
                <a:gd name="connsiteX0" fmla="*/ 0 w 3980054"/>
                <a:gd name="connsiteY0" fmla="*/ 4884536 h 4884536"/>
                <a:gd name="connsiteX1" fmla="*/ 0 w 3980054"/>
                <a:gd name="connsiteY1" fmla="*/ 0 h 4884536"/>
                <a:gd name="connsiteX2" fmla="*/ 3980054 w 3980054"/>
                <a:gd name="connsiteY2" fmla="*/ 4884536 h 4884536"/>
                <a:gd name="connsiteX3" fmla="*/ 0 w 3980054"/>
                <a:gd name="connsiteY3" fmla="*/ 4884536 h 4884536"/>
                <a:gd name="connsiteX0" fmla="*/ 0 w 3064817"/>
                <a:gd name="connsiteY0" fmla="*/ 4884536 h 4884536"/>
                <a:gd name="connsiteX1" fmla="*/ 0 w 3064817"/>
                <a:gd name="connsiteY1" fmla="*/ 0 h 4884536"/>
                <a:gd name="connsiteX2" fmla="*/ 3064817 w 3064817"/>
                <a:gd name="connsiteY2" fmla="*/ 3815083 h 4884536"/>
                <a:gd name="connsiteX3" fmla="*/ 0 w 3064817"/>
                <a:gd name="connsiteY3" fmla="*/ 4884536 h 4884536"/>
                <a:gd name="connsiteX0" fmla="*/ 0 w 3064817"/>
                <a:gd name="connsiteY0" fmla="*/ 2987121 h 2987121"/>
                <a:gd name="connsiteX1" fmla="*/ 1555753 w 3064817"/>
                <a:gd name="connsiteY1" fmla="*/ 0 h 2987121"/>
                <a:gd name="connsiteX2" fmla="*/ 3064817 w 3064817"/>
                <a:gd name="connsiteY2" fmla="*/ 1917668 h 2987121"/>
                <a:gd name="connsiteX3" fmla="*/ 0 w 3064817"/>
                <a:gd name="connsiteY3" fmla="*/ 2987121 h 2987121"/>
                <a:gd name="connsiteX0" fmla="*/ 269684 w 1509064"/>
                <a:gd name="connsiteY0" fmla="*/ 2192591 h 2192591"/>
                <a:gd name="connsiteX1" fmla="*/ 0 w 1509064"/>
                <a:gd name="connsiteY1" fmla="*/ 0 h 2192591"/>
                <a:gd name="connsiteX2" fmla="*/ 1509064 w 1509064"/>
                <a:gd name="connsiteY2" fmla="*/ 1917668 h 2192591"/>
                <a:gd name="connsiteX3" fmla="*/ 269684 w 1509064"/>
                <a:gd name="connsiteY3" fmla="*/ 2192591 h 2192591"/>
                <a:gd name="connsiteX0" fmla="*/ 355302 w 1594682"/>
                <a:gd name="connsiteY0" fmla="*/ 2221513 h 2221513"/>
                <a:gd name="connsiteX1" fmla="*/ 0 w 1594682"/>
                <a:gd name="connsiteY1" fmla="*/ 0 h 2221513"/>
                <a:gd name="connsiteX2" fmla="*/ 1594682 w 1594682"/>
                <a:gd name="connsiteY2" fmla="*/ 1946590 h 2221513"/>
                <a:gd name="connsiteX3" fmla="*/ 355302 w 1594682"/>
                <a:gd name="connsiteY3" fmla="*/ 2221513 h 2221513"/>
              </a:gdLst>
              <a:ahLst/>
              <a:cxnLst>
                <a:cxn ang="0">
                  <a:pos x="connsiteX0" y="connsiteY0"/>
                </a:cxn>
                <a:cxn ang="0">
                  <a:pos x="connsiteX1" y="connsiteY1"/>
                </a:cxn>
                <a:cxn ang="0">
                  <a:pos x="connsiteX2" y="connsiteY2"/>
                </a:cxn>
                <a:cxn ang="0">
                  <a:pos x="connsiteX3" y="connsiteY3"/>
                </a:cxn>
              </a:cxnLst>
              <a:rect l="l" t="t" r="r" b="b"/>
              <a:pathLst>
                <a:path w="1594682" h="2221513">
                  <a:moveTo>
                    <a:pt x="355302" y="2221513"/>
                  </a:moveTo>
                  <a:lnTo>
                    <a:pt x="0" y="0"/>
                  </a:lnTo>
                  <a:lnTo>
                    <a:pt x="1594682" y="1946590"/>
                  </a:lnTo>
                  <a:lnTo>
                    <a:pt x="355302" y="2221513"/>
                  </a:lnTo>
                  <a:close/>
                </a:path>
              </a:pathLst>
            </a:custGeom>
            <a:solidFill>
              <a:srgbClr val="9D9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ight Triangle 3">
              <a:extLst>
                <a:ext uri="{FF2B5EF4-FFF2-40B4-BE49-F238E27FC236}">
                  <a16:creationId xmlns:a16="http://schemas.microsoft.com/office/drawing/2014/main" id="{23DA3CF5-0E03-48C4-B21B-FC48F444E73E}"/>
                </a:ext>
              </a:extLst>
            </p:cNvPr>
            <p:cNvSpPr/>
            <p:nvPr/>
          </p:nvSpPr>
          <p:spPr>
            <a:xfrm flipH="1">
              <a:off x="-1" y="5780868"/>
              <a:ext cx="12258291" cy="1098498"/>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13 w 10000"/>
                <a:gd name="connsiteY0" fmla="*/ 6373 h 10000"/>
                <a:gd name="connsiteX1" fmla="*/ 10000 w 10000"/>
                <a:gd name="connsiteY1" fmla="*/ 0 h 10000"/>
                <a:gd name="connsiteX2" fmla="*/ 10000 w 10000"/>
                <a:gd name="connsiteY2" fmla="*/ 10000 h 10000"/>
                <a:gd name="connsiteX3" fmla="*/ 0 w 10000"/>
                <a:gd name="connsiteY3" fmla="*/ 10000 h 10000"/>
                <a:gd name="connsiteX4" fmla="*/ 13 w 10000"/>
                <a:gd name="connsiteY4" fmla="*/ 6373 h 10000"/>
                <a:gd name="connsiteX0" fmla="*/ 13 w 10000"/>
                <a:gd name="connsiteY0" fmla="*/ 4504 h 8131"/>
                <a:gd name="connsiteX1" fmla="*/ 9987 w 10000"/>
                <a:gd name="connsiteY1" fmla="*/ 0 h 8131"/>
                <a:gd name="connsiteX2" fmla="*/ 10000 w 10000"/>
                <a:gd name="connsiteY2" fmla="*/ 8131 h 8131"/>
                <a:gd name="connsiteX3" fmla="*/ 0 w 10000"/>
                <a:gd name="connsiteY3" fmla="*/ 8131 h 8131"/>
                <a:gd name="connsiteX4" fmla="*/ 13 w 10000"/>
                <a:gd name="connsiteY4" fmla="*/ 4504 h 8131"/>
                <a:gd name="connsiteX0" fmla="*/ 0 w 10012"/>
                <a:gd name="connsiteY0" fmla="*/ 5953 h 10000"/>
                <a:gd name="connsiteX1" fmla="*/ 9999 w 10012"/>
                <a:gd name="connsiteY1" fmla="*/ 0 h 10000"/>
                <a:gd name="connsiteX2" fmla="*/ 10012 w 10012"/>
                <a:gd name="connsiteY2" fmla="*/ 10000 h 10000"/>
                <a:gd name="connsiteX3" fmla="*/ 12 w 10012"/>
                <a:gd name="connsiteY3" fmla="*/ 10000 h 10000"/>
                <a:gd name="connsiteX4" fmla="*/ 0 w 10012"/>
                <a:gd name="connsiteY4" fmla="*/ 5953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2" h="10000">
                  <a:moveTo>
                    <a:pt x="0" y="5953"/>
                  </a:moveTo>
                  <a:lnTo>
                    <a:pt x="9999" y="0"/>
                  </a:lnTo>
                  <a:cubicBezTo>
                    <a:pt x="10003" y="3333"/>
                    <a:pt x="10008" y="6667"/>
                    <a:pt x="10012" y="10000"/>
                  </a:cubicBezTo>
                  <a:lnTo>
                    <a:pt x="12" y="10000"/>
                  </a:lnTo>
                  <a:cubicBezTo>
                    <a:pt x="16" y="8513"/>
                    <a:pt x="-4" y="7440"/>
                    <a:pt x="0" y="5953"/>
                  </a:cubicBezTo>
                  <a:close/>
                </a:path>
              </a:pathLst>
            </a:custGeom>
            <a:solidFill>
              <a:srgbClr val="9D9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911651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5CF832-4C02-458D-BD8D-7DA8763E59B6}"/>
              </a:ext>
            </a:extLst>
          </p:cNvPr>
          <p:cNvSpPr txBox="1"/>
          <p:nvPr/>
        </p:nvSpPr>
        <p:spPr>
          <a:xfrm>
            <a:off x="675249" y="1871003"/>
            <a:ext cx="10803987" cy="3416320"/>
          </a:xfrm>
          <a:prstGeom prst="rect">
            <a:avLst/>
          </a:prstGeom>
          <a:noFill/>
        </p:spPr>
        <p:txBody>
          <a:bodyPr wrap="square" rtlCol="0">
            <a:spAutoFit/>
          </a:bodyPr>
          <a:lstStyle/>
          <a:p>
            <a:pPr marL="457200" indent="-457200">
              <a:buAutoNum type="arabicParenBoth"/>
            </a:pPr>
            <a:r>
              <a:rPr lang="en-US" sz="2400" dirty="0"/>
              <a:t>Based on behavior of casuals riding bikes on weekends, We can start some promotions on membership that offers </a:t>
            </a:r>
            <a:r>
              <a:rPr lang="en-US" sz="2400" b="1" dirty="0"/>
              <a:t>discounted rates on weekends</a:t>
            </a:r>
          </a:p>
          <a:p>
            <a:pPr marL="457200" indent="-457200">
              <a:buAutoNum type="arabicParenBoth"/>
            </a:pPr>
            <a:endParaRPr lang="en-US" sz="2400" dirty="0"/>
          </a:p>
          <a:p>
            <a:r>
              <a:rPr lang="en-US" sz="2400" dirty="0"/>
              <a:t>(2) We can </a:t>
            </a:r>
            <a:r>
              <a:rPr lang="en-US" sz="2400" b="1" dirty="0"/>
              <a:t>target ad campaigns for offers on top 5 station for casuals</a:t>
            </a:r>
            <a:r>
              <a:rPr lang="en-US" sz="2400" dirty="0"/>
              <a:t>, that will ensure maximum reach of ads in minimum cost</a:t>
            </a:r>
          </a:p>
          <a:p>
            <a:endParaRPr lang="en-US" sz="2400" dirty="0"/>
          </a:p>
          <a:p>
            <a:r>
              <a:rPr lang="en-US" sz="2400" dirty="0"/>
              <a:t>(3) Casuals riding pattern shows peak timing from 5–7 PM, we can </a:t>
            </a:r>
            <a:r>
              <a:rPr lang="en-US" sz="2400" b="1" dirty="0"/>
              <a:t>offer special discount on rides from 5–7 PM for members</a:t>
            </a:r>
            <a:r>
              <a:rPr lang="en-US" sz="2400" dirty="0"/>
              <a:t>, that will attract more casuals to buy membership</a:t>
            </a:r>
          </a:p>
        </p:txBody>
      </p:sp>
      <p:sp>
        <p:nvSpPr>
          <p:cNvPr id="6" name="TextBox 5">
            <a:extLst>
              <a:ext uri="{FF2B5EF4-FFF2-40B4-BE49-F238E27FC236}">
                <a16:creationId xmlns:a16="http://schemas.microsoft.com/office/drawing/2014/main" id="{B3AA9DF8-4B9B-41D5-8B3F-B3EBEE48A97F}"/>
              </a:ext>
            </a:extLst>
          </p:cNvPr>
          <p:cNvSpPr txBox="1"/>
          <p:nvPr/>
        </p:nvSpPr>
        <p:spPr>
          <a:xfrm>
            <a:off x="464234" y="239151"/>
            <a:ext cx="10944664" cy="769441"/>
          </a:xfrm>
          <a:prstGeom prst="rect">
            <a:avLst/>
          </a:prstGeom>
          <a:noFill/>
        </p:spPr>
        <p:txBody>
          <a:bodyPr wrap="square" rtlCol="0">
            <a:spAutoFit/>
          </a:bodyPr>
          <a:lstStyle/>
          <a:p>
            <a:r>
              <a:rPr lang="en-IN" sz="4400" b="1" dirty="0"/>
              <a:t>Recommendations</a:t>
            </a:r>
          </a:p>
        </p:txBody>
      </p:sp>
      <p:grpSp>
        <p:nvGrpSpPr>
          <p:cNvPr id="7" name="Group 6">
            <a:extLst>
              <a:ext uri="{FF2B5EF4-FFF2-40B4-BE49-F238E27FC236}">
                <a16:creationId xmlns:a16="http://schemas.microsoft.com/office/drawing/2014/main" id="{4E031B9D-9A4A-4E61-B385-F0B24B230318}"/>
              </a:ext>
            </a:extLst>
          </p:cNvPr>
          <p:cNvGrpSpPr/>
          <p:nvPr/>
        </p:nvGrpSpPr>
        <p:grpSpPr>
          <a:xfrm>
            <a:off x="-1" y="-148659"/>
            <a:ext cx="12461921" cy="7028025"/>
            <a:chOff x="-1" y="-148659"/>
            <a:chExt cx="12461921" cy="7028025"/>
          </a:xfrm>
        </p:grpSpPr>
        <p:sp>
          <p:nvSpPr>
            <p:cNvPr id="8" name="Right Triangle 4">
              <a:extLst>
                <a:ext uri="{FF2B5EF4-FFF2-40B4-BE49-F238E27FC236}">
                  <a16:creationId xmlns:a16="http://schemas.microsoft.com/office/drawing/2014/main" id="{27BFB920-3514-4D91-B4D2-8EF7D9EEA2A0}"/>
                </a:ext>
              </a:extLst>
            </p:cNvPr>
            <p:cNvSpPr/>
            <p:nvPr/>
          </p:nvSpPr>
          <p:spPr>
            <a:xfrm rot="11537931">
              <a:off x="10867238" y="-148659"/>
              <a:ext cx="1594682" cy="2221513"/>
            </a:xfrm>
            <a:custGeom>
              <a:avLst/>
              <a:gdLst>
                <a:gd name="connsiteX0" fmla="*/ 0 w 3980054"/>
                <a:gd name="connsiteY0" fmla="*/ 4884536 h 4884536"/>
                <a:gd name="connsiteX1" fmla="*/ 0 w 3980054"/>
                <a:gd name="connsiteY1" fmla="*/ 0 h 4884536"/>
                <a:gd name="connsiteX2" fmla="*/ 3980054 w 3980054"/>
                <a:gd name="connsiteY2" fmla="*/ 4884536 h 4884536"/>
                <a:gd name="connsiteX3" fmla="*/ 0 w 3980054"/>
                <a:gd name="connsiteY3" fmla="*/ 4884536 h 4884536"/>
                <a:gd name="connsiteX0" fmla="*/ 0 w 3064817"/>
                <a:gd name="connsiteY0" fmla="*/ 4884536 h 4884536"/>
                <a:gd name="connsiteX1" fmla="*/ 0 w 3064817"/>
                <a:gd name="connsiteY1" fmla="*/ 0 h 4884536"/>
                <a:gd name="connsiteX2" fmla="*/ 3064817 w 3064817"/>
                <a:gd name="connsiteY2" fmla="*/ 3815083 h 4884536"/>
                <a:gd name="connsiteX3" fmla="*/ 0 w 3064817"/>
                <a:gd name="connsiteY3" fmla="*/ 4884536 h 4884536"/>
                <a:gd name="connsiteX0" fmla="*/ 0 w 3064817"/>
                <a:gd name="connsiteY0" fmla="*/ 2987121 h 2987121"/>
                <a:gd name="connsiteX1" fmla="*/ 1555753 w 3064817"/>
                <a:gd name="connsiteY1" fmla="*/ 0 h 2987121"/>
                <a:gd name="connsiteX2" fmla="*/ 3064817 w 3064817"/>
                <a:gd name="connsiteY2" fmla="*/ 1917668 h 2987121"/>
                <a:gd name="connsiteX3" fmla="*/ 0 w 3064817"/>
                <a:gd name="connsiteY3" fmla="*/ 2987121 h 2987121"/>
                <a:gd name="connsiteX0" fmla="*/ 269684 w 1509064"/>
                <a:gd name="connsiteY0" fmla="*/ 2192591 h 2192591"/>
                <a:gd name="connsiteX1" fmla="*/ 0 w 1509064"/>
                <a:gd name="connsiteY1" fmla="*/ 0 h 2192591"/>
                <a:gd name="connsiteX2" fmla="*/ 1509064 w 1509064"/>
                <a:gd name="connsiteY2" fmla="*/ 1917668 h 2192591"/>
                <a:gd name="connsiteX3" fmla="*/ 269684 w 1509064"/>
                <a:gd name="connsiteY3" fmla="*/ 2192591 h 2192591"/>
                <a:gd name="connsiteX0" fmla="*/ 355302 w 1594682"/>
                <a:gd name="connsiteY0" fmla="*/ 2221513 h 2221513"/>
                <a:gd name="connsiteX1" fmla="*/ 0 w 1594682"/>
                <a:gd name="connsiteY1" fmla="*/ 0 h 2221513"/>
                <a:gd name="connsiteX2" fmla="*/ 1594682 w 1594682"/>
                <a:gd name="connsiteY2" fmla="*/ 1946590 h 2221513"/>
                <a:gd name="connsiteX3" fmla="*/ 355302 w 1594682"/>
                <a:gd name="connsiteY3" fmla="*/ 2221513 h 2221513"/>
              </a:gdLst>
              <a:ahLst/>
              <a:cxnLst>
                <a:cxn ang="0">
                  <a:pos x="connsiteX0" y="connsiteY0"/>
                </a:cxn>
                <a:cxn ang="0">
                  <a:pos x="connsiteX1" y="connsiteY1"/>
                </a:cxn>
                <a:cxn ang="0">
                  <a:pos x="connsiteX2" y="connsiteY2"/>
                </a:cxn>
                <a:cxn ang="0">
                  <a:pos x="connsiteX3" y="connsiteY3"/>
                </a:cxn>
              </a:cxnLst>
              <a:rect l="l" t="t" r="r" b="b"/>
              <a:pathLst>
                <a:path w="1594682" h="2221513">
                  <a:moveTo>
                    <a:pt x="355302" y="2221513"/>
                  </a:moveTo>
                  <a:lnTo>
                    <a:pt x="0" y="0"/>
                  </a:lnTo>
                  <a:lnTo>
                    <a:pt x="1594682" y="1946590"/>
                  </a:lnTo>
                  <a:lnTo>
                    <a:pt x="355302" y="2221513"/>
                  </a:lnTo>
                  <a:close/>
                </a:path>
              </a:pathLst>
            </a:custGeom>
            <a:solidFill>
              <a:srgbClr val="9D9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ight Triangle 3">
              <a:extLst>
                <a:ext uri="{FF2B5EF4-FFF2-40B4-BE49-F238E27FC236}">
                  <a16:creationId xmlns:a16="http://schemas.microsoft.com/office/drawing/2014/main" id="{496ADBDD-05F4-4A2A-B2BB-DB14508B5178}"/>
                </a:ext>
              </a:extLst>
            </p:cNvPr>
            <p:cNvSpPr/>
            <p:nvPr/>
          </p:nvSpPr>
          <p:spPr>
            <a:xfrm flipH="1">
              <a:off x="-1" y="5780868"/>
              <a:ext cx="12258291" cy="1098498"/>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13 w 10000"/>
                <a:gd name="connsiteY0" fmla="*/ 6373 h 10000"/>
                <a:gd name="connsiteX1" fmla="*/ 10000 w 10000"/>
                <a:gd name="connsiteY1" fmla="*/ 0 h 10000"/>
                <a:gd name="connsiteX2" fmla="*/ 10000 w 10000"/>
                <a:gd name="connsiteY2" fmla="*/ 10000 h 10000"/>
                <a:gd name="connsiteX3" fmla="*/ 0 w 10000"/>
                <a:gd name="connsiteY3" fmla="*/ 10000 h 10000"/>
                <a:gd name="connsiteX4" fmla="*/ 13 w 10000"/>
                <a:gd name="connsiteY4" fmla="*/ 6373 h 10000"/>
                <a:gd name="connsiteX0" fmla="*/ 13 w 10000"/>
                <a:gd name="connsiteY0" fmla="*/ 4504 h 8131"/>
                <a:gd name="connsiteX1" fmla="*/ 9987 w 10000"/>
                <a:gd name="connsiteY1" fmla="*/ 0 h 8131"/>
                <a:gd name="connsiteX2" fmla="*/ 10000 w 10000"/>
                <a:gd name="connsiteY2" fmla="*/ 8131 h 8131"/>
                <a:gd name="connsiteX3" fmla="*/ 0 w 10000"/>
                <a:gd name="connsiteY3" fmla="*/ 8131 h 8131"/>
                <a:gd name="connsiteX4" fmla="*/ 13 w 10000"/>
                <a:gd name="connsiteY4" fmla="*/ 4504 h 8131"/>
                <a:gd name="connsiteX0" fmla="*/ 0 w 10012"/>
                <a:gd name="connsiteY0" fmla="*/ 5953 h 10000"/>
                <a:gd name="connsiteX1" fmla="*/ 9999 w 10012"/>
                <a:gd name="connsiteY1" fmla="*/ 0 h 10000"/>
                <a:gd name="connsiteX2" fmla="*/ 10012 w 10012"/>
                <a:gd name="connsiteY2" fmla="*/ 10000 h 10000"/>
                <a:gd name="connsiteX3" fmla="*/ 12 w 10012"/>
                <a:gd name="connsiteY3" fmla="*/ 10000 h 10000"/>
                <a:gd name="connsiteX4" fmla="*/ 0 w 10012"/>
                <a:gd name="connsiteY4" fmla="*/ 5953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2" h="10000">
                  <a:moveTo>
                    <a:pt x="0" y="5953"/>
                  </a:moveTo>
                  <a:lnTo>
                    <a:pt x="9999" y="0"/>
                  </a:lnTo>
                  <a:cubicBezTo>
                    <a:pt x="10003" y="3333"/>
                    <a:pt x="10008" y="6667"/>
                    <a:pt x="10012" y="10000"/>
                  </a:cubicBezTo>
                  <a:lnTo>
                    <a:pt x="12" y="10000"/>
                  </a:lnTo>
                  <a:cubicBezTo>
                    <a:pt x="16" y="8513"/>
                    <a:pt x="-4" y="7440"/>
                    <a:pt x="0" y="5953"/>
                  </a:cubicBezTo>
                  <a:close/>
                </a:path>
              </a:pathLst>
            </a:custGeom>
            <a:solidFill>
              <a:srgbClr val="9D9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713656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6219E8-4BA7-4170-85EF-F5758CEC6E42}"/>
              </a:ext>
            </a:extLst>
          </p:cNvPr>
          <p:cNvSpPr txBox="1"/>
          <p:nvPr/>
        </p:nvSpPr>
        <p:spPr>
          <a:xfrm>
            <a:off x="464234" y="239151"/>
            <a:ext cx="10944664" cy="769441"/>
          </a:xfrm>
          <a:prstGeom prst="rect">
            <a:avLst/>
          </a:prstGeom>
          <a:noFill/>
        </p:spPr>
        <p:txBody>
          <a:bodyPr wrap="square" rtlCol="0">
            <a:spAutoFit/>
          </a:bodyPr>
          <a:lstStyle/>
          <a:p>
            <a:r>
              <a:rPr lang="en-IN" sz="4400" b="1" dirty="0"/>
              <a:t>Background</a:t>
            </a:r>
          </a:p>
        </p:txBody>
      </p:sp>
      <p:sp>
        <p:nvSpPr>
          <p:cNvPr id="5" name="TextBox 4">
            <a:extLst>
              <a:ext uri="{FF2B5EF4-FFF2-40B4-BE49-F238E27FC236}">
                <a16:creationId xmlns:a16="http://schemas.microsoft.com/office/drawing/2014/main" id="{285CF832-4C02-458D-BD8D-7DA8763E59B6}"/>
              </a:ext>
            </a:extLst>
          </p:cNvPr>
          <p:cNvSpPr txBox="1"/>
          <p:nvPr/>
        </p:nvSpPr>
        <p:spPr>
          <a:xfrm>
            <a:off x="604911" y="1879157"/>
            <a:ext cx="10803987" cy="3416320"/>
          </a:xfrm>
          <a:prstGeom prst="rect">
            <a:avLst/>
          </a:prstGeom>
          <a:noFill/>
        </p:spPr>
        <p:txBody>
          <a:bodyPr wrap="square" rtlCol="0">
            <a:spAutoFit/>
          </a:bodyPr>
          <a:lstStyle/>
          <a:p>
            <a:pPr marL="342900" indent="-342900">
              <a:buFont typeface="Arial" panose="020B0604020202020204" pitchFamily="34" charset="0"/>
              <a:buChar char="•"/>
            </a:pPr>
            <a:r>
              <a:rPr lang="en-IN" sz="2400" dirty="0" err="1"/>
              <a:t>Cyclistic</a:t>
            </a:r>
            <a:r>
              <a:rPr lang="en-IN" sz="2400" dirty="0"/>
              <a:t> has a bike ride sharing plan in which </a:t>
            </a:r>
            <a:r>
              <a:rPr lang="en-US" sz="2400" dirty="0"/>
              <a:t>bikes can be unlocked from one station and returned to any other station in the system anytime.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Cyclistic</a:t>
            </a:r>
            <a:r>
              <a:rPr lang="en-US" sz="2400" dirty="0"/>
              <a:t> has flexible plans: single-ride passes, full-day passes, and annual memberships</a:t>
            </a:r>
            <a:r>
              <a:rPr lang="en-IN" sz="2400" dirty="0"/>
              <a:t>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Customers who purchase single-ride or full-day passes are referred to as casual riders. Customers who purchase annual memberships are </a:t>
            </a:r>
            <a:r>
              <a:rPr lang="en-US" sz="2400" dirty="0" err="1"/>
              <a:t>Cyclistic</a:t>
            </a:r>
            <a:r>
              <a:rPr lang="en-US" sz="2400" dirty="0"/>
              <a:t> members</a:t>
            </a:r>
          </a:p>
          <a:p>
            <a:pPr marL="342900" indent="-342900">
              <a:buFont typeface="Arial" panose="020B0604020202020204" pitchFamily="34" charset="0"/>
              <a:buChar char="•"/>
            </a:pPr>
            <a:endParaRPr lang="en-IN" sz="2400" dirty="0"/>
          </a:p>
        </p:txBody>
      </p:sp>
      <p:grpSp>
        <p:nvGrpSpPr>
          <p:cNvPr id="9" name="Group 8">
            <a:extLst>
              <a:ext uri="{FF2B5EF4-FFF2-40B4-BE49-F238E27FC236}">
                <a16:creationId xmlns:a16="http://schemas.microsoft.com/office/drawing/2014/main" id="{9C3FAA44-0DEB-4EA6-9322-E50D8EEA6405}"/>
              </a:ext>
            </a:extLst>
          </p:cNvPr>
          <p:cNvGrpSpPr/>
          <p:nvPr/>
        </p:nvGrpSpPr>
        <p:grpSpPr>
          <a:xfrm>
            <a:off x="-1" y="-148659"/>
            <a:ext cx="12461921" cy="7028025"/>
            <a:chOff x="-1" y="-148659"/>
            <a:chExt cx="12461921" cy="7028025"/>
          </a:xfrm>
        </p:grpSpPr>
        <p:sp>
          <p:nvSpPr>
            <p:cNvPr id="7" name="Right Triangle 4">
              <a:extLst>
                <a:ext uri="{FF2B5EF4-FFF2-40B4-BE49-F238E27FC236}">
                  <a16:creationId xmlns:a16="http://schemas.microsoft.com/office/drawing/2014/main" id="{90CA99D7-3F59-4231-98CC-99C2AD4A5DA7}"/>
                </a:ext>
              </a:extLst>
            </p:cNvPr>
            <p:cNvSpPr/>
            <p:nvPr/>
          </p:nvSpPr>
          <p:spPr>
            <a:xfrm rot="11537931">
              <a:off x="10867238" y="-148659"/>
              <a:ext cx="1594682" cy="2221513"/>
            </a:xfrm>
            <a:custGeom>
              <a:avLst/>
              <a:gdLst>
                <a:gd name="connsiteX0" fmla="*/ 0 w 3980054"/>
                <a:gd name="connsiteY0" fmla="*/ 4884536 h 4884536"/>
                <a:gd name="connsiteX1" fmla="*/ 0 w 3980054"/>
                <a:gd name="connsiteY1" fmla="*/ 0 h 4884536"/>
                <a:gd name="connsiteX2" fmla="*/ 3980054 w 3980054"/>
                <a:gd name="connsiteY2" fmla="*/ 4884536 h 4884536"/>
                <a:gd name="connsiteX3" fmla="*/ 0 w 3980054"/>
                <a:gd name="connsiteY3" fmla="*/ 4884536 h 4884536"/>
                <a:gd name="connsiteX0" fmla="*/ 0 w 3064817"/>
                <a:gd name="connsiteY0" fmla="*/ 4884536 h 4884536"/>
                <a:gd name="connsiteX1" fmla="*/ 0 w 3064817"/>
                <a:gd name="connsiteY1" fmla="*/ 0 h 4884536"/>
                <a:gd name="connsiteX2" fmla="*/ 3064817 w 3064817"/>
                <a:gd name="connsiteY2" fmla="*/ 3815083 h 4884536"/>
                <a:gd name="connsiteX3" fmla="*/ 0 w 3064817"/>
                <a:gd name="connsiteY3" fmla="*/ 4884536 h 4884536"/>
                <a:gd name="connsiteX0" fmla="*/ 0 w 3064817"/>
                <a:gd name="connsiteY0" fmla="*/ 2987121 h 2987121"/>
                <a:gd name="connsiteX1" fmla="*/ 1555753 w 3064817"/>
                <a:gd name="connsiteY1" fmla="*/ 0 h 2987121"/>
                <a:gd name="connsiteX2" fmla="*/ 3064817 w 3064817"/>
                <a:gd name="connsiteY2" fmla="*/ 1917668 h 2987121"/>
                <a:gd name="connsiteX3" fmla="*/ 0 w 3064817"/>
                <a:gd name="connsiteY3" fmla="*/ 2987121 h 2987121"/>
                <a:gd name="connsiteX0" fmla="*/ 269684 w 1509064"/>
                <a:gd name="connsiteY0" fmla="*/ 2192591 h 2192591"/>
                <a:gd name="connsiteX1" fmla="*/ 0 w 1509064"/>
                <a:gd name="connsiteY1" fmla="*/ 0 h 2192591"/>
                <a:gd name="connsiteX2" fmla="*/ 1509064 w 1509064"/>
                <a:gd name="connsiteY2" fmla="*/ 1917668 h 2192591"/>
                <a:gd name="connsiteX3" fmla="*/ 269684 w 1509064"/>
                <a:gd name="connsiteY3" fmla="*/ 2192591 h 2192591"/>
                <a:gd name="connsiteX0" fmla="*/ 355302 w 1594682"/>
                <a:gd name="connsiteY0" fmla="*/ 2221513 h 2221513"/>
                <a:gd name="connsiteX1" fmla="*/ 0 w 1594682"/>
                <a:gd name="connsiteY1" fmla="*/ 0 h 2221513"/>
                <a:gd name="connsiteX2" fmla="*/ 1594682 w 1594682"/>
                <a:gd name="connsiteY2" fmla="*/ 1946590 h 2221513"/>
                <a:gd name="connsiteX3" fmla="*/ 355302 w 1594682"/>
                <a:gd name="connsiteY3" fmla="*/ 2221513 h 2221513"/>
              </a:gdLst>
              <a:ahLst/>
              <a:cxnLst>
                <a:cxn ang="0">
                  <a:pos x="connsiteX0" y="connsiteY0"/>
                </a:cxn>
                <a:cxn ang="0">
                  <a:pos x="connsiteX1" y="connsiteY1"/>
                </a:cxn>
                <a:cxn ang="0">
                  <a:pos x="connsiteX2" y="connsiteY2"/>
                </a:cxn>
                <a:cxn ang="0">
                  <a:pos x="connsiteX3" y="connsiteY3"/>
                </a:cxn>
              </a:cxnLst>
              <a:rect l="l" t="t" r="r" b="b"/>
              <a:pathLst>
                <a:path w="1594682" h="2221513">
                  <a:moveTo>
                    <a:pt x="355302" y="2221513"/>
                  </a:moveTo>
                  <a:lnTo>
                    <a:pt x="0" y="0"/>
                  </a:lnTo>
                  <a:lnTo>
                    <a:pt x="1594682" y="1946590"/>
                  </a:lnTo>
                  <a:lnTo>
                    <a:pt x="355302" y="2221513"/>
                  </a:lnTo>
                  <a:close/>
                </a:path>
              </a:pathLst>
            </a:custGeom>
            <a:solidFill>
              <a:srgbClr val="9D9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ight Triangle 3">
              <a:extLst>
                <a:ext uri="{FF2B5EF4-FFF2-40B4-BE49-F238E27FC236}">
                  <a16:creationId xmlns:a16="http://schemas.microsoft.com/office/drawing/2014/main" id="{4A08146D-FD4A-4B0F-A023-39C3D60A26E1}"/>
                </a:ext>
              </a:extLst>
            </p:cNvPr>
            <p:cNvSpPr/>
            <p:nvPr/>
          </p:nvSpPr>
          <p:spPr>
            <a:xfrm flipH="1">
              <a:off x="-1" y="5780868"/>
              <a:ext cx="12258291" cy="1098498"/>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13 w 10000"/>
                <a:gd name="connsiteY0" fmla="*/ 6373 h 10000"/>
                <a:gd name="connsiteX1" fmla="*/ 10000 w 10000"/>
                <a:gd name="connsiteY1" fmla="*/ 0 h 10000"/>
                <a:gd name="connsiteX2" fmla="*/ 10000 w 10000"/>
                <a:gd name="connsiteY2" fmla="*/ 10000 h 10000"/>
                <a:gd name="connsiteX3" fmla="*/ 0 w 10000"/>
                <a:gd name="connsiteY3" fmla="*/ 10000 h 10000"/>
                <a:gd name="connsiteX4" fmla="*/ 13 w 10000"/>
                <a:gd name="connsiteY4" fmla="*/ 6373 h 10000"/>
                <a:gd name="connsiteX0" fmla="*/ 13 w 10000"/>
                <a:gd name="connsiteY0" fmla="*/ 4504 h 8131"/>
                <a:gd name="connsiteX1" fmla="*/ 9987 w 10000"/>
                <a:gd name="connsiteY1" fmla="*/ 0 h 8131"/>
                <a:gd name="connsiteX2" fmla="*/ 10000 w 10000"/>
                <a:gd name="connsiteY2" fmla="*/ 8131 h 8131"/>
                <a:gd name="connsiteX3" fmla="*/ 0 w 10000"/>
                <a:gd name="connsiteY3" fmla="*/ 8131 h 8131"/>
                <a:gd name="connsiteX4" fmla="*/ 13 w 10000"/>
                <a:gd name="connsiteY4" fmla="*/ 4504 h 8131"/>
                <a:gd name="connsiteX0" fmla="*/ 0 w 10012"/>
                <a:gd name="connsiteY0" fmla="*/ 5953 h 10000"/>
                <a:gd name="connsiteX1" fmla="*/ 9999 w 10012"/>
                <a:gd name="connsiteY1" fmla="*/ 0 h 10000"/>
                <a:gd name="connsiteX2" fmla="*/ 10012 w 10012"/>
                <a:gd name="connsiteY2" fmla="*/ 10000 h 10000"/>
                <a:gd name="connsiteX3" fmla="*/ 12 w 10012"/>
                <a:gd name="connsiteY3" fmla="*/ 10000 h 10000"/>
                <a:gd name="connsiteX4" fmla="*/ 0 w 10012"/>
                <a:gd name="connsiteY4" fmla="*/ 5953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2" h="10000">
                  <a:moveTo>
                    <a:pt x="0" y="5953"/>
                  </a:moveTo>
                  <a:lnTo>
                    <a:pt x="9999" y="0"/>
                  </a:lnTo>
                  <a:cubicBezTo>
                    <a:pt x="10003" y="3333"/>
                    <a:pt x="10008" y="6667"/>
                    <a:pt x="10012" y="10000"/>
                  </a:cubicBezTo>
                  <a:lnTo>
                    <a:pt x="12" y="10000"/>
                  </a:lnTo>
                  <a:cubicBezTo>
                    <a:pt x="16" y="8513"/>
                    <a:pt x="-4" y="7440"/>
                    <a:pt x="0" y="5953"/>
                  </a:cubicBezTo>
                  <a:close/>
                </a:path>
              </a:pathLst>
            </a:custGeom>
            <a:solidFill>
              <a:srgbClr val="9D9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064402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5CF832-4C02-458D-BD8D-7DA8763E59B6}"/>
              </a:ext>
            </a:extLst>
          </p:cNvPr>
          <p:cNvSpPr txBox="1"/>
          <p:nvPr/>
        </p:nvSpPr>
        <p:spPr>
          <a:xfrm>
            <a:off x="694006" y="2110154"/>
            <a:ext cx="10803987" cy="1938992"/>
          </a:xfrm>
          <a:prstGeom prst="rect">
            <a:avLst/>
          </a:prstGeom>
          <a:noFill/>
        </p:spPr>
        <p:txBody>
          <a:bodyPr wrap="square" rtlCol="0">
            <a:spAutoFit/>
          </a:bodyPr>
          <a:lstStyle/>
          <a:p>
            <a:pPr marL="342900" indent="-342900">
              <a:buFont typeface="Arial" panose="020B0604020202020204" pitchFamily="34" charset="0"/>
              <a:buChar char="•"/>
            </a:pPr>
            <a:r>
              <a:rPr lang="en-IN" sz="2400" b="1" dirty="0"/>
              <a:t>WHAT</a:t>
            </a:r>
          </a:p>
          <a:p>
            <a:endParaRPr lang="en-IN" sz="2400" b="1" dirty="0"/>
          </a:p>
          <a:p>
            <a:pPr marL="800100" lvl="1" indent="-342900">
              <a:buFont typeface="Wingdings" panose="05000000000000000000" pitchFamily="2" charset="2"/>
              <a:buChar char="ü"/>
            </a:pPr>
            <a:r>
              <a:rPr lang="en-IN" sz="2400" dirty="0"/>
              <a:t>Find out how casual riders are different than members</a:t>
            </a:r>
          </a:p>
          <a:p>
            <a:pPr marL="800100" lvl="1" indent="-342900">
              <a:buFont typeface="Wingdings" panose="05000000000000000000" pitchFamily="2" charset="2"/>
              <a:buChar char="ü"/>
            </a:pPr>
            <a:endParaRPr lang="en-IN" sz="2400" dirty="0"/>
          </a:p>
          <a:p>
            <a:pPr marL="800100" lvl="1" indent="-342900">
              <a:buFont typeface="Wingdings" panose="05000000000000000000" pitchFamily="2" charset="2"/>
              <a:buChar char="ü"/>
            </a:pPr>
            <a:r>
              <a:rPr lang="en-IN" sz="2400" dirty="0"/>
              <a:t>Design strategy for converting casual riders in members</a:t>
            </a:r>
          </a:p>
        </p:txBody>
      </p:sp>
      <p:sp>
        <p:nvSpPr>
          <p:cNvPr id="6" name="TextBox 5">
            <a:extLst>
              <a:ext uri="{FF2B5EF4-FFF2-40B4-BE49-F238E27FC236}">
                <a16:creationId xmlns:a16="http://schemas.microsoft.com/office/drawing/2014/main" id="{AA4CEFE0-B46B-4689-9169-C4D4CE2EF4F1}"/>
              </a:ext>
            </a:extLst>
          </p:cNvPr>
          <p:cNvSpPr txBox="1"/>
          <p:nvPr/>
        </p:nvSpPr>
        <p:spPr>
          <a:xfrm>
            <a:off x="464234" y="239151"/>
            <a:ext cx="10944664" cy="769441"/>
          </a:xfrm>
          <a:prstGeom prst="rect">
            <a:avLst/>
          </a:prstGeom>
          <a:noFill/>
        </p:spPr>
        <p:txBody>
          <a:bodyPr wrap="square" rtlCol="0">
            <a:spAutoFit/>
          </a:bodyPr>
          <a:lstStyle/>
          <a:p>
            <a:r>
              <a:rPr lang="en-IN" sz="4400" b="1" dirty="0"/>
              <a:t>Objective</a:t>
            </a:r>
          </a:p>
        </p:txBody>
      </p:sp>
      <p:grpSp>
        <p:nvGrpSpPr>
          <p:cNvPr id="8" name="Group 7">
            <a:extLst>
              <a:ext uri="{FF2B5EF4-FFF2-40B4-BE49-F238E27FC236}">
                <a16:creationId xmlns:a16="http://schemas.microsoft.com/office/drawing/2014/main" id="{0629F167-1EA8-4547-A6E1-635C4899DF73}"/>
              </a:ext>
            </a:extLst>
          </p:cNvPr>
          <p:cNvGrpSpPr/>
          <p:nvPr/>
        </p:nvGrpSpPr>
        <p:grpSpPr>
          <a:xfrm>
            <a:off x="-1" y="-148659"/>
            <a:ext cx="12461921" cy="7028025"/>
            <a:chOff x="-1" y="-148659"/>
            <a:chExt cx="12461921" cy="7028025"/>
          </a:xfrm>
        </p:grpSpPr>
        <p:sp>
          <p:nvSpPr>
            <p:cNvPr id="9" name="Right Triangle 4">
              <a:extLst>
                <a:ext uri="{FF2B5EF4-FFF2-40B4-BE49-F238E27FC236}">
                  <a16:creationId xmlns:a16="http://schemas.microsoft.com/office/drawing/2014/main" id="{5816851C-8677-4817-B0D1-CFEBB0BE5407}"/>
                </a:ext>
              </a:extLst>
            </p:cNvPr>
            <p:cNvSpPr/>
            <p:nvPr/>
          </p:nvSpPr>
          <p:spPr>
            <a:xfrm rot="11537931">
              <a:off x="10867238" y="-148659"/>
              <a:ext cx="1594682" cy="2221513"/>
            </a:xfrm>
            <a:custGeom>
              <a:avLst/>
              <a:gdLst>
                <a:gd name="connsiteX0" fmla="*/ 0 w 3980054"/>
                <a:gd name="connsiteY0" fmla="*/ 4884536 h 4884536"/>
                <a:gd name="connsiteX1" fmla="*/ 0 w 3980054"/>
                <a:gd name="connsiteY1" fmla="*/ 0 h 4884536"/>
                <a:gd name="connsiteX2" fmla="*/ 3980054 w 3980054"/>
                <a:gd name="connsiteY2" fmla="*/ 4884536 h 4884536"/>
                <a:gd name="connsiteX3" fmla="*/ 0 w 3980054"/>
                <a:gd name="connsiteY3" fmla="*/ 4884536 h 4884536"/>
                <a:gd name="connsiteX0" fmla="*/ 0 w 3064817"/>
                <a:gd name="connsiteY0" fmla="*/ 4884536 h 4884536"/>
                <a:gd name="connsiteX1" fmla="*/ 0 w 3064817"/>
                <a:gd name="connsiteY1" fmla="*/ 0 h 4884536"/>
                <a:gd name="connsiteX2" fmla="*/ 3064817 w 3064817"/>
                <a:gd name="connsiteY2" fmla="*/ 3815083 h 4884536"/>
                <a:gd name="connsiteX3" fmla="*/ 0 w 3064817"/>
                <a:gd name="connsiteY3" fmla="*/ 4884536 h 4884536"/>
                <a:gd name="connsiteX0" fmla="*/ 0 w 3064817"/>
                <a:gd name="connsiteY0" fmla="*/ 2987121 h 2987121"/>
                <a:gd name="connsiteX1" fmla="*/ 1555753 w 3064817"/>
                <a:gd name="connsiteY1" fmla="*/ 0 h 2987121"/>
                <a:gd name="connsiteX2" fmla="*/ 3064817 w 3064817"/>
                <a:gd name="connsiteY2" fmla="*/ 1917668 h 2987121"/>
                <a:gd name="connsiteX3" fmla="*/ 0 w 3064817"/>
                <a:gd name="connsiteY3" fmla="*/ 2987121 h 2987121"/>
                <a:gd name="connsiteX0" fmla="*/ 269684 w 1509064"/>
                <a:gd name="connsiteY0" fmla="*/ 2192591 h 2192591"/>
                <a:gd name="connsiteX1" fmla="*/ 0 w 1509064"/>
                <a:gd name="connsiteY1" fmla="*/ 0 h 2192591"/>
                <a:gd name="connsiteX2" fmla="*/ 1509064 w 1509064"/>
                <a:gd name="connsiteY2" fmla="*/ 1917668 h 2192591"/>
                <a:gd name="connsiteX3" fmla="*/ 269684 w 1509064"/>
                <a:gd name="connsiteY3" fmla="*/ 2192591 h 2192591"/>
                <a:gd name="connsiteX0" fmla="*/ 355302 w 1594682"/>
                <a:gd name="connsiteY0" fmla="*/ 2221513 h 2221513"/>
                <a:gd name="connsiteX1" fmla="*/ 0 w 1594682"/>
                <a:gd name="connsiteY1" fmla="*/ 0 h 2221513"/>
                <a:gd name="connsiteX2" fmla="*/ 1594682 w 1594682"/>
                <a:gd name="connsiteY2" fmla="*/ 1946590 h 2221513"/>
                <a:gd name="connsiteX3" fmla="*/ 355302 w 1594682"/>
                <a:gd name="connsiteY3" fmla="*/ 2221513 h 2221513"/>
              </a:gdLst>
              <a:ahLst/>
              <a:cxnLst>
                <a:cxn ang="0">
                  <a:pos x="connsiteX0" y="connsiteY0"/>
                </a:cxn>
                <a:cxn ang="0">
                  <a:pos x="connsiteX1" y="connsiteY1"/>
                </a:cxn>
                <a:cxn ang="0">
                  <a:pos x="connsiteX2" y="connsiteY2"/>
                </a:cxn>
                <a:cxn ang="0">
                  <a:pos x="connsiteX3" y="connsiteY3"/>
                </a:cxn>
              </a:cxnLst>
              <a:rect l="l" t="t" r="r" b="b"/>
              <a:pathLst>
                <a:path w="1594682" h="2221513">
                  <a:moveTo>
                    <a:pt x="355302" y="2221513"/>
                  </a:moveTo>
                  <a:lnTo>
                    <a:pt x="0" y="0"/>
                  </a:lnTo>
                  <a:lnTo>
                    <a:pt x="1594682" y="1946590"/>
                  </a:lnTo>
                  <a:lnTo>
                    <a:pt x="355302" y="2221513"/>
                  </a:lnTo>
                  <a:close/>
                </a:path>
              </a:pathLst>
            </a:custGeom>
            <a:solidFill>
              <a:srgbClr val="9D9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ight Triangle 3">
              <a:extLst>
                <a:ext uri="{FF2B5EF4-FFF2-40B4-BE49-F238E27FC236}">
                  <a16:creationId xmlns:a16="http://schemas.microsoft.com/office/drawing/2014/main" id="{B2409DD2-3AF9-406A-91E0-711DAEA554FC}"/>
                </a:ext>
              </a:extLst>
            </p:cNvPr>
            <p:cNvSpPr/>
            <p:nvPr/>
          </p:nvSpPr>
          <p:spPr>
            <a:xfrm flipH="1">
              <a:off x="-1" y="5780868"/>
              <a:ext cx="12258291" cy="1098498"/>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13 w 10000"/>
                <a:gd name="connsiteY0" fmla="*/ 6373 h 10000"/>
                <a:gd name="connsiteX1" fmla="*/ 10000 w 10000"/>
                <a:gd name="connsiteY1" fmla="*/ 0 h 10000"/>
                <a:gd name="connsiteX2" fmla="*/ 10000 w 10000"/>
                <a:gd name="connsiteY2" fmla="*/ 10000 h 10000"/>
                <a:gd name="connsiteX3" fmla="*/ 0 w 10000"/>
                <a:gd name="connsiteY3" fmla="*/ 10000 h 10000"/>
                <a:gd name="connsiteX4" fmla="*/ 13 w 10000"/>
                <a:gd name="connsiteY4" fmla="*/ 6373 h 10000"/>
                <a:gd name="connsiteX0" fmla="*/ 13 w 10000"/>
                <a:gd name="connsiteY0" fmla="*/ 4504 h 8131"/>
                <a:gd name="connsiteX1" fmla="*/ 9987 w 10000"/>
                <a:gd name="connsiteY1" fmla="*/ 0 h 8131"/>
                <a:gd name="connsiteX2" fmla="*/ 10000 w 10000"/>
                <a:gd name="connsiteY2" fmla="*/ 8131 h 8131"/>
                <a:gd name="connsiteX3" fmla="*/ 0 w 10000"/>
                <a:gd name="connsiteY3" fmla="*/ 8131 h 8131"/>
                <a:gd name="connsiteX4" fmla="*/ 13 w 10000"/>
                <a:gd name="connsiteY4" fmla="*/ 4504 h 8131"/>
                <a:gd name="connsiteX0" fmla="*/ 0 w 10012"/>
                <a:gd name="connsiteY0" fmla="*/ 5953 h 10000"/>
                <a:gd name="connsiteX1" fmla="*/ 9999 w 10012"/>
                <a:gd name="connsiteY1" fmla="*/ 0 h 10000"/>
                <a:gd name="connsiteX2" fmla="*/ 10012 w 10012"/>
                <a:gd name="connsiteY2" fmla="*/ 10000 h 10000"/>
                <a:gd name="connsiteX3" fmla="*/ 12 w 10012"/>
                <a:gd name="connsiteY3" fmla="*/ 10000 h 10000"/>
                <a:gd name="connsiteX4" fmla="*/ 0 w 10012"/>
                <a:gd name="connsiteY4" fmla="*/ 5953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2" h="10000">
                  <a:moveTo>
                    <a:pt x="0" y="5953"/>
                  </a:moveTo>
                  <a:lnTo>
                    <a:pt x="9999" y="0"/>
                  </a:lnTo>
                  <a:cubicBezTo>
                    <a:pt x="10003" y="3333"/>
                    <a:pt x="10008" y="6667"/>
                    <a:pt x="10012" y="10000"/>
                  </a:cubicBezTo>
                  <a:lnTo>
                    <a:pt x="12" y="10000"/>
                  </a:lnTo>
                  <a:cubicBezTo>
                    <a:pt x="16" y="8513"/>
                    <a:pt x="-4" y="7440"/>
                    <a:pt x="0" y="5953"/>
                  </a:cubicBezTo>
                  <a:close/>
                </a:path>
              </a:pathLst>
            </a:custGeom>
            <a:solidFill>
              <a:srgbClr val="9D9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332036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5CF832-4C02-458D-BD8D-7DA8763E59B6}"/>
              </a:ext>
            </a:extLst>
          </p:cNvPr>
          <p:cNvSpPr txBox="1"/>
          <p:nvPr/>
        </p:nvSpPr>
        <p:spPr>
          <a:xfrm>
            <a:off x="604911" y="1536174"/>
            <a:ext cx="10803987" cy="3785652"/>
          </a:xfrm>
          <a:prstGeom prst="rect">
            <a:avLst/>
          </a:prstGeom>
          <a:noFill/>
        </p:spPr>
        <p:txBody>
          <a:bodyPr wrap="square" rtlCol="0">
            <a:spAutoFit/>
          </a:bodyPr>
          <a:lstStyle/>
          <a:p>
            <a:pPr marL="342900" indent="-342900">
              <a:buFont typeface="Arial" panose="020B0604020202020204" pitchFamily="34" charset="0"/>
              <a:buChar char="•"/>
            </a:pPr>
            <a:r>
              <a:rPr lang="en-IN" sz="2400" b="1" dirty="0"/>
              <a:t>Why</a:t>
            </a:r>
          </a:p>
          <a:p>
            <a:pPr marL="342900" indent="-342900">
              <a:buFont typeface="Arial" panose="020B0604020202020204" pitchFamily="34" charset="0"/>
              <a:buChar char="•"/>
            </a:pPr>
            <a:endParaRPr lang="en-IN" sz="2400" dirty="0"/>
          </a:p>
          <a:p>
            <a:pPr marL="800100" lvl="1" indent="-342900">
              <a:buFont typeface="Wingdings" panose="05000000000000000000" pitchFamily="2" charset="2"/>
              <a:buChar char="ü"/>
            </a:pPr>
            <a:r>
              <a:rPr lang="en-US" sz="2400" dirty="0" err="1"/>
              <a:t>Cyclistic’s</a:t>
            </a:r>
            <a:r>
              <a:rPr lang="en-US" sz="2400" dirty="0"/>
              <a:t> finance analysts have concluded that annual members are much more profitable than casual riders</a:t>
            </a:r>
          </a:p>
          <a:p>
            <a:pPr lvl="1"/>
            <a:endParaRPr lang="en-US" sz="2400" dirty="0"/>
          </a:p>
          <a:p>
            <a:pPr marL="800100" lvl="1" indent="-342900">
              <a:buFont typeface="Wingdings" panose="05000000000000000000" pitchFamily="2" charset="2"/>
              <a:buChar char="ü"/>
            </a:pPr>
            <a:r>
              <a:rPr lang="en-US" sz="2400" dirty="0"/>
              <a:t>Maximizing the number of annual members will be key to future growth.</a:t>
            </a:r>
          </a:p>
          <a:p>
            <a:pPr lvl="1"/>
            <a:endParaRPr lang="en-US" sz="2400" dirty="0"/>
          </a:p>
          <a:p>
            <a:pPr marL="800100" lvl="1" indent="-342900">
              <a:buFont typeface="Wingdings" panose="05000000000000000000" pitchFamily="2" charset="2"/>
              <a:buChar char="ü"/>
            </a:pPr>
            <a:r>
              <a:rPr lang="en-US" sz="2400" dirty="0"/>
              <a:t>Rather than creating a marketing campaign that targets all-new customers, Current casual members can be converted to members for maximum profitability while minimizing cost</a:t>
            </a:r>
            <a:endParaRPr lang="en-IN" sz="2400" dirty="0"/>
          </a:p>
        </p:txBody>
      </p:sp>
      <p:sp>
        <p:nvSpPr>
          <p:cNvPr id="6" name="TextBox 5">
            <a:extLst>
              <a:ext uri="{FF2B5EF4-FFF2-40B4-BE49-F238E27FC236}">
                <a16:creationId xmlns:a16="http://schemas.microsoft.com/office/drawing/2014/main" id="{4E241A9C-CB9B-45A3-BCF1-B33CF5B546BC}"/>
              </a:ext>
            </a:extLst>
          </p:cNvPr>
          <p:cNvSpPr txBox="1"/>
          <p:nvPr/>
        </p:nvSpPr>
        <p:spPr>
          <a:xfrm>
            <a:off x="464234" y="239151"/>
            <a:ext cx="10944664" cy="769441"/>
          </a:xfrm>
          <a:prstGeom prst="rect">
            <a:avLst/>
          </a:prstGeom>
          <a:noFill/>
        </p:spPr>
        <p:txBody>
          <a:bodyPr wrap="square" rtlCol="0">
            <a:spAutoFit/>
          </a:bodyPr>
          <a:lstStyle/>
          <a:p>
            <a:r>
              <a:rPr lang="en-IN" sz="4400" b="1" dirty="0"/>
              <a:t>Objective</a:t>
            </a:r>
          </a:p>
        </p:txBody>
      </p:sp>
      <p:grpSp>
        <p:nvGrpSpPr>
          <p:cNvPr id="11" name="Group 10">
            <a:extLst>
              <a:ext uri="{FF2B5EF4-FFF2-40B4-BE49-F238E27FC236}">
                <a16:creationId xmlns:a16="http://schemas.microsoft.com/office/drawing/2014/main" id="{0C27684C-4A54-4A33-846B-6F39C8851808}"/>
              </a:ext>
            </a:extLst>
          </p:cNvPr>
          <p:cNvGrpSpPr/>
          <p:nvPr/>
        </p:nvGrpSpPr>
        <p:grpSpPr>
          <a:xfrm>
            <a:off x="-1" y="-148659"/>
            <a:ext cx="12461921" cy="7028025"/>
            <a:chOff x="-1" y="-148659"/>
            <a:chExt cx="12461921" cy="7028025"/>
          </a:xfrm>
        </p:grpSpPr>
        <p:sp>
          <p:nvSpPr>
            <p:cNvPr id="12" name="Right Triangle 4">
              <a:extLst>
                <a:ext uri="{FF2B5EF4-FFF2-40B4-BE49-F238E27FC236}">
                  <a16:creationId xmlns:a16="http://schemas.microsoft.com/office/drawing/2014/main" id="{05881B24-A8F9-4C09-AB92-2D88A762217F}"/>
                </a:ext>
              </a:extLst>
            </p:cNvPr>
            <p:cNvSpPr/>
            <p:nvPr/>
          </p:nvSpPr>
          <p:spPr>
            <a:xfrm rot="11537931">
              <a:off x="10867238" y="-148659"/>
              <a:ext cx="1594682" cy="2221513"/>
            </a:xfrm>
            <a:custGeom>
              <a:avLst/>
              <a:gdLst>
                <a:gd name="connsiteX0" fmla="*/ 0 w 3980054"/>
                <a:gd name="connsiteY0" fmla="*/ 4884536 h 4884536"/>
                <a:gd name="connsiteX1" fmla="*/ 0 w 3980054"/>
                <a:gd name="connsiteY1" fmla="*/ 0 h 4884536"/>
                <a:gd name="connsiteX2" fmla="*/ 3980054 w 3980054"/>
                <a:gd name="connsiteY2" fmla="*/ 4884536 h 4884536"/>
                <a:gd name="connsiteX3" fmla="*/ 0 w 3980054"/>
                <a:gd name="connsiteY3" fmla="*/ 4884536 h 4884536"/>
                <a:gd name="connsiteX0" fmla="*/ 0 w 3064817"/>
                <a:gd name="connsiteY0" fmla="*/ 4884536 h 4884536"/>
                <a:gd name="connsiteX1" fmla="*/ 0 w 3064817"/>
                <a:gd name="connsiteY1" fmla="*/ 0 h 4884536"/>
                <a:gd name="connsiteX2" fmla="*/ 3064817 w 3064817"/>
                <a:gd name="connsiteY2" fmla="*/ 3815083 h 4884536"/>
                <a:gd name="connsiteX3" fmla="*/ 0 w 3064817"/>
                <a:gd name="connsiteY3" fmla="*/ 4884536 h 4884536"/>
                <a:gd name="connsiteX0" fmla="*/ 0 w 3064817"/>
                <a:gd name="connsiteY0" fmla="*/ 2987121 h 2987121"/>
                <a:gd name="connsiteX1" fmla="*/ 1555753 w 3064817"/>
                <a:gd name="connsiteY1" fmla="*/ 0 h 2987121"/>
                <a:gd name="connsiteX2" fmla="*/ 3064817 w 3064817"/>
                <a:gd name="connsiteY2" fmla="*/ 1917668 h 2987121"/>
                <a:gd name="connsiteX3" fmla="*/ 0 w 3064817"/>
                <a:gd name="connsiteY3" fmla="*/ 2987121 h 2987121"/>
                <a:gd name="connsiteX0" fmla="*/ 269684 w 1509064"/>
                <a:gd name="connsiteY0" fmla="*/ 2192591 h 2192591"/>
                <a:gd name="connsiteX1" fmla="*/ 0 w 1509064"/>
                <a:gd name="connsiteY1" fmla="*/ 0 h 2192591"/>
                <a:gd name="connsiteX2" fmla="*/ 1509064 w 1509064"/>
                <a:gd name="connsiteY2" fmla="*/ 1917668 h 2192591"/>
                <a:gd name="connsiteX3" fmla="*/ 269684 w 1509064"/>
                <a:gd name="connsiteY3" fmla="*/ 2192591 h 2192591"/>
                <a:gd name="connsiteX0" fmla="*/ 355302 w 1594682"/>
                <a:gd name="connsiteY0" fmla="*/ 2221513 h 2221513"/>
                <a:gd name="connsiteX1" fmla="*/ 0 w 1594682"/>
                <a:gd name="connsiteY1" fmla="*/ 0 h 2221513"/>
                <a:gd name="connsiteX2" fmla="*/ 1594682 w 1594682"/>
                <a:gd name="connsiteY2" fmla="*/ 1946590 h 2221513"/>
                <a:gd name="connsiteX3" fmla="*/ 355302 w 1594682"/>
                <a:gd name="connsiteY3" fmla="*/ 2221513 h 2221513"/>
              </a:gdLst>
              <a:ahLst/>
              <a:cxnLst>
                <a:cxn ang="0">
                  <a:pos x="connsiteX0" y="connsiteY0"/>
                </a:cxn>
                <a:cxn ang="0">
                  <a:pos x="connsiteX1" y="connsiteY1"/>
                </a:cxn>
                <a:cxn ang="0">
                  <a:pos x="connsiteX2" y="connsiteY2"/>
                </a:cxn>
                <a:cxn ang="0">
                  <a:pos x="connsiteX3" y="connsiteY3"/>
                </a:cxn>
              </a:cxnLst>
              <a:rect l="l" t="t" r="r" b="b"/>
              <a:pathLst>
                <a:path w="1594682" h="2221513">
                  <a:moveTo>
                    <a:pt x="355302" y="2221513"/>
                  </a:moveTo>
                  <a:lnTo>
                    <a:pt x="0" y="0"/>
                  </a:lnTo>
                  <a:lnTo>
                    <a:pt x="1594682" y="1946590"/>
                  </a:lnTo>
                  <a:lnTo>
                    <a:pt x="355302" y="2221513"/>
                  </a:lnTo>
                  <a:close/>
                </a:path>
              </a:pathLst>
            </a:custGeom>
            <a:solidFill>
              <a:srgbClr val="9D9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Triangle 3">
              <a:extLst>
                <a:ext uri="{FF2B5EF4-FFF2-40B4-BE49-F238E27FC236}">
                  <a16:creationId xmlns:a16="http://schemas.microsoft.com/office/drawing/2014/main" id="{1A0D2679-82D4-445C-9B8C-952F3EE847F5}"/>
                </a:ext>
              </a:extLst>
            </p:cNvPr>
            <p:cNvSpPr/>
            <p:nvPr/>
          </p:nvSpPr>
          <p:spPr>
            <a:xfrm flipH="1">
              <a:off x="-1" y="5780868"/>
              <a:ext cx="12258291" cy="1098498"/>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13 w 10000"/>
                <a:gd name="connsiteY0" fmla="*/ 6373 h 10000"/>
                <a:gd name="connsiteX1" fmla="*/ 10000 w 10000"/>
                <a:gd name="connsiteY1" fmla="*/ 0 h 10000"/>
                <a:gd name="connsiteX2" fmla="*/ 10000 w 10000"/>
                <a:gd name="connsiteY2" fmla="*/ 10000 h 10000"/>
                <a:gd name="connsiteX3" fmla="*/ 0 w 10000"/>
                <a:gd name="connsiteY3" fmla="*/ 10000 h 10000"/>
                <a:gd name="connsiteX4" fmla="*/ 13 w 10000"/>
                <a:gd name="connsiteY4" fmla="*/ 6373 h 10000"/>
                <a:gd name="connsiteX0" fmla="*/ 13 w 10000"/>
                <a:gd name="connsiteY0" fmla="*/ 4504 h 8131"/>
                <a:gd name="connsiteX1" fmla="*/ 9987 w 10000"/>
                <a:gd name="connsiteY1" fmla="*/ 0 h 8131"/>
                <a:gd name="connsiteX2" fmla="*/ 10000 w 10000"/>
                <a:gd name="connsiteY2" fmla="*/ 8131 h 8131"/>
                <a:gd name="connsiteX3" fmla="*/ 0 w 10000"/>
                <a:gd name="connsiteY3" fmla="*/ 8131 h 8131"/>
                <a:gd name="connsiteX4" fmla="*/ 13 w 10000"/>
                <a:gd name="connsiteY4" fmla="*/ 4504 h 8131"/>
                <a:gd name="connsiteX0" fmla="*/ 0 w 10012"/>
                <a:gd name="connsiteY0" fmla="*/ 5953 h 10000"/>
                <a:gd name="connsiteX1" fmla="*/ 9999 w 10012"/>
                <a:gd name="connsiteY1" fmla="*/ 0 h 10000"/>
                <a:gd name="connsiteX2" fmla="*/ 10012 w 10012"/>
                <a:gd name="connsiteY2" fmla="*/ 10000 h 10000"/>
                <a:gd name="connsiteX3" fmla="*/ 12 w 10012"/>
                <a:gd name="connsiteY3" fmla="*/ 10000 h 10000"/>
                <a:gd name="connsiteX4" fmla="*/ 0 w 10012"/>
                <a:gd name="connsiteY4" fmla="*/ 5953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2" h="10000">
                  <a:moveTo>
                    <a:pt x="0" y="5953"/>
                  </a:moveTo>
                  <a:lnTo>
                    <a:pt x="9999" y="0"/>
                  </a:lnTo>
                  <a:cubicBezTo>
                    <a:pt x="10003" y="3333"/>
                    <a:pt x="10008" y="6667"/>
                    <a:pt x="10012" y="10000"/>
                  </a:cubicBezTo>
                  <a:lnTo>
                    <a:pt x="12" y="10000"/>
                  </a:lnTo>
                  <a:cubicBezTo>
                    <a:pt x="16" y="8513"/>
                    <a:pt x="-4" y="7440"/>
                    <a:pt x="0" y="5953"/>
                  </a:cubicBezTo>
                  <a:close/>
                </a:path>
              </a:pathLst>
            </a:custGeom>
            <a:solidFill>
              <a:srgbClr val="9D9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4294759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5CF832-4C02-458D-BD8D-7DA8763E59B6}"/>
              </a:ext>
            </a:extLst>
          </p:cNvPr>
          <p:cNvSpPr txBox="1"/>
          <p:nvPr/>
        </p:nvSpPr>
        <p:spPr>
          <a:xfrm>
            <a:off x="604911" y="2110153"/>
            <a:ext cx="10803987" cy="2308324"/>
          </a:xfrm>
          <a:prstGeom prst="rect">
            <a:avLst/>
          </a:prstGeom>
          <a:noFill/>
        </p:spPr>
        <p:txBody>
          <a:bodyPr wrap="square" rtlCol="0">
            <a:spAutoFit/>
          </a:bodyPr>
          <a:lstStyle/>
          <a:p>
            <a:pPr marL="342900" indent="-342900">
              <a:buFont typeface="Arial" panose="020B0604020202020204" pitchFamily="34" charset="0"/>
              <a:buChar char="•"/>
            </a:pPr>
            <a:r>
              <a:rPr lang="en-IN" sz="2400" dirty="0"/>
              <a:t> </a:t>
            </a:r>
            <a:r>
              <a:rPr lang="en-IN" sz="2400" b="1" dirty="0"/>
              <a:t>How</a:t>
            </a:r>
            <a:r>
              <a:rPr lang="en-IN" sz="2400" dirty="0"/>
              <a:t> </a:t>
            </a:r>
          </a:p>
          <a:p>
            <a:endParaRPr lang="en-IN" sz="2400" dirty="0"/>
          </a:p>
          <a:p>
            <a:pPr marL="800100" lvl="1" indent="-342900">
              <a:buFont typeface="Wingdings" panose="05000000000000000000" pitchFamily="2" charset="2"/>
              <a:buChar char="ü"/>
            </a:pPr>
            <a:r>
              <a:rPr lang="en-IN" sz="2400" dirty="0"/>
              <a:t>Provided are data from April, 2020 to March, 2021 (FY 21) for Country month wise</a:t>
            </a:r>
          </a:p>
          <a:p>
            <a:pPr marL="800100" lvl="1" indent="-342900">
              <a:buFont typeface="Wingdings" panose="05000000000000000000" pitchFamily="2" charset="2"/>
              <a:buChar char="ü"/>
            </a:pPr>
            <a:r>
              <a:rPr lang="en-US" sz="2400" dirty="0"/>
              <a:t>Ride ID, Ride Type, Started details, Ended details, Type of Riders etc. details are provided</a:t>
            </a:r>
          </a:p>
        </p:txBody>
      </p:sp>
      <p:sp>
        <p:nvSpPr>
          <p:cNvPr id="6" name="TextBox 5">
            <a:extLst>
              <a:ext uri="{FF2B5EF4-FFF2-40B4-BE49-F238E27FC236}">
                <a16:creationId xmlns:a16="http://schemas.microsoft.com/office/drawing/2014/main" id="{3E3B0C76-5603-4559-9624-5ED7CD3655C4}"/>
              </a:ext>
            </a:extLst>
          </p:cNvPr>
          <p:cNvSpPr txBox="1"/>
          <p:nvPr/>
        </p:nvSpPr>
        <p:spPr>
          <a:xfrm>
            <a:off x="464234" y="239151"/>
            <a:ext cx="10944664" cy="769441"/>
          </a:xfrm>
          <a:prstGeom prst="rect">
            <a:avLst/>
          </a:prstGeom>
          <a:noFill/>
        </p:spPr>
        <p:txBody>
          <a:bodyPr wrap="square" rtlCol="0">
            <a:spAutoFit/>
          </a:bodyPr>
          <a:lstStyle/>
          <a:p>
            <a:r>
              <a:rPr lang="en-IN" sz="4400" b="1" dirty="0"/>
              <a:t>Objective</a:t>
            </a:r>
          </a:p>
        </p:txBody>
      </p:sp>
      <p:grpSp>
        <p:nvGrpSpPr>
          <p:cNvPr id="9" name="Group 8">
            <a:extLst>
              <a:ext uri="{FF2B5EF4-FFF2-40B4-BE49-F238E27FC236}">
                <a16:creationId xmlns:a16="http://schemas.microsoft.com/office/drawing/2014/main" id="{70EE63EA-FF64-491E-B386-CFF0FF5BDC62}"/>
              </a:ext>
            </a:extLst>
          </p:cNvPr>
          <p:cNvGrpSpPr/>
          <p:nvPr/>
        </p:nvGrpSpPr>
        <p:grpSpPr>
          <a:xfrm>
            <a:off x="-1" y="-148659"/>
            <a:ext cx="12461921" cy="7028025"/>
            <a:chOff x="-1" y="-148659"/>
            <a:chExt cx="12461921" cy="7028025"/>
          </a:xfrm>
        </p:grpSpPr>
        <p:sp>
          <p:nvSpPr>
            <p:cNvPr id="10" name="Right Triangle 4">
              <a:extLst>
                <a:ext uri="{FF2B5EF4-FFF2-40B4-BE49-F238E27FC236}">
                  <a16:creationId xmlns:a16="http://schemas.microsoft.com/office/drawing/2014/main" id="{08D32B14-EFD6-4315-B6C0-FDD7C2C69947}"/>
                </a:ext>
              </a:extLst>
            </p:cNvPr>
            <p:cNvSpPr/>
            <p:nvPr/>
          </p:nvSpPr>
          <p:spPr>
            <a:xfrm rot="11537931">
              <a:off x="10867238" y="-148659"/>
              <a:ext cx="1594682" cy="2221513"/>
            </a:xfrm>
            <a:custGeom>
              <a:avLst/>
              <a:gdLst>
                <a:gd name="connsiteX0" fmla="*/ 0 w 3980054"/>
                <a:gd name="connsiteY0" fmla="*/ 4884536 h 4884536"/>
                <a:gd name="connsiteX1" fmla="*/ 0 w 3980054"/>
                <a:gd name="connsiteY1" fmla="*/ 0 h 4884536"/>
                <a:gd name="connsiteX2" fmla="*/ 3980054 w 3980054"/>
                <a:gd name="connsiteY2" fmla="*/ 4884536 h 4884536"/>
                <a:gd name="connsiteX3" fmla="*/ 0 w 3980054"/>
                <a:gd name="connsiteY3" fmla="*/ 4884536 h 4884536"/>
                <a:gd name="connsiteX0" fmla="*/ 0 w 3064817"/>
                <a:gd name="connsiteY0" fmla="*/ 4884536 h 4884536"/>
                <a:gd name="connsiteX1" fmla="*/ 0 w 3064817"/>
                <a:gd name="connsiteY1" fmla="*/ 0 h 4884536"/>
                <a:gd name="connsiteX2" fmla="*/ 3064817 w 3064817"/>
                <a:gd name="connsiteY2" fmla="*/ 3815083 h 4884536"/>
                <a:gd name="connsiteX3" fmla="*/ 0 w 3064817"/>
                <a:gd name="connsiteY3" fmla="*/ 4884536 h 4884536"/>
                <a:gd name="connsiteX0" fmla="*/ 0 w 3064817"/>
                <a:gd name="connsiteY0" fmla="*/ 2987121 h 2987121"/>
                <a:gd name="connsiteX1" fmla="*/ 1555753 w 3064817"/>
                <a:gd name="connsiteY1" fmla="*/ 0 h 2987121"/>
                <a:gd name="connsiteX2" fmla="*/ 3064817 w 3064817"/>
                <a:gd name="connsiteY2" fmla="*/ 1917668 h 2987121"/>
                <a:gd name="connsiteX3" fmla="*/ 0 w 3064817"/>
                <a:gd name="connsiteY3" fmla="*/ 2987121 h 2987121"/>
                <a:gd name="connsiteX0" fmla="*/ 269684 w 1509064"/>
                <a:gd name="connsiteY0" fmla="*/ 2192591 h 2192591"/>
                <a:gd name="connsiteX1" fmla="*/ 0 w 1509064"/>
                <a:gd name="connsiteY1" fmla="*/ 0 h 2192591"/>
                <a:gd name="connsiteX2" fmla="*/ 1509064 w 1509064"/>
                <a:gd name="connsiteY2" fmla="*/ 1917668 h 2192591"/>
                <a:gd name="connsiteX3" fmla="*/ 269684 w 1509064"/>
                <a:gd name="connsiteY3" fmla="*/ 2192591 h 2192591"/>
                <a:gd name="connsiteX0" fmla="*/ 355302 w 1594682"/>
                <a:gd name="connsiteY0" fmla="*/ 2221513 h 2221513"/>
                <a:gd name="connsiteX1" fmla="*/ 0 w 1594682"/>
                <a:gd name="connsiteY1" fmla="*/ 0 h 2221513"/>
                <a:gd name="connsiteX2" fmla="*/ 1594682 w 1594682"/>
                <a:gd name="connsiteY2" fmla="*/ 1946590 h 2221513"/>
                <a:gd name="connsiteX3" fmla="*/ 355302 w 1594682"/>
                <a:gd name="connsiteY3" fmla="*/ 2221513 h 2221513"/>
              </a:gdLst>
              <a:ahLst/>
              <a:cxnLst>
                <a:cxn ang="0">
                  <a:pos x="connsiteX0" y="connsiteY0"/>
                </a:cxn>
                <a:cxn ang="0">
                  <a:pos x="connsiteX1" y="connsiteY1"/>
                </a:cxn>
                <a:cxn ang="0">
                  <a:pos x="connsiteX2" y="connsiteY2"/>
                </a:cxn>
                <a:cxn ang="0">
                  <a:pos x="connsiteX3" y="connsiteY3"/>
                </a:cxn>
              </a:cxnLst>
              <a:rect l="l" t="t" r="r" b="b"/>
              <a:pathLst>
                <a:path w="1594682" h="2221513">
                  <a:moveTo>
                    <a:pt x="355302" y="2221513"/>
                  </a:moveTo>
                  <a:lnTo>
                    <a:pt x="0" y="0"/>
                  </a:lnTo>
                  <a:lnTo>
                    <a:pt x="1594682" y="1946590"/>
                  </a:lnTo>
                  <a:lnTo>
                    <a:pt x="355302" y="2221513"/>
                  </a:lnTo>
                  <a:close/>
                </a:path>
              </a:pathLst>
            </a:custGeom>
            <a:solidFill>
              <a:srgbClr val="9D9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ight Triangle 3">
              <a:extLst>
                <a:ext uri="{FF2B5EF4-FFF2-40B4-BE49-F238E27FC236}">
                  <a16:creationId xmlns:a16="http://schemas.microsoft.com/office/drawing/2014/main" id="{059616B8-06F8-45C7-B2F3-A88BF31894CD}"/>
                </a:ext>
              </a:extLst>
            </p:cNvPr>
            <p:cNvSpPr/>
            <p:nvPr/>
          </p:nvSpPr>
          <p:spPr>
            <a:xfrm flipH="1">
              <a:off x="-1" y="5780868"/>
              <a:ext cx="12258291" cy="1098498"/>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13 w 10000"/>
                <a:gd name="connsiteY0" fmla="*/ 6373 h 10000"/>
                <a:gd name="connsiteX1" fmla="*/ 10000 w 10000"/>
                <a:gd name="connsiteY1" fmla="*/ 0 h 10000"/>
                <a:gd name="connsiteX2" fmla="*/ 10000 w 10000"/>
                <a:gd name="connsiteY2" fmla="*/ 10000 h 10000"/>
                <a:gd name="connsiteX3" fmla="*/ 0 w 10000"/>
                <a:gd name="connsiteY3" fmla="*/ 10000 h 10000"/>
                <a:gd name="connsiteX4" fmla="*/ 13 w 10000"/>
                <a:gd name="connsiteY4" fmla="*/ 6373 h 10000"/>
                <a:gd name="connsiteX0" fmla="*/ 13 w 10000"/>
                <a:gd name="connsiteY0" fmla="*/ 4504 h 8131"/>
                <a:gd name="connsiteX1" fmla="*/ 9987 w 10000"/>
                <a:gd name="connsiteY1" fmla="*/ 0 h 8131"/>
                <a:gd name="connsiteX2" fmla="*/ 10000 w 10000"/>
                <a:gd name="connsiteY2" fmla="*/ 8131 h 8131"/>
                <a:gd name="connsiteX3" fmla="*/ 0 w 10000"/>
                <a:gd name="connsiteY3" fmla="*/ 8131 h 8131"/>
                <a:gd name="connsiteX4" fmla="*/ 13 w 10000"/>
                <a:gd name="connsiteY4" fmla="*/ 4504 h 8131"/>
                <a:gd name="connsiteX0" fmla="*/ 0 w 10012"/>
                <a:gd name="connsiteY0" fmla="*/ 5953 h 10000"/>
                <a:gd name="connsiteX1" fmla="*/ 9999 w 10012"/>
                <a:gd name="connsiteY1" fmla="*/ 0 h 10000"/>
                <a:gd name="connsiteX2" fmla="*/ 10012 w 10012"/>
                <a:gd name="connsiteY2" fmla="*/ 10000 h 10000"/>
                <a:gd name="connsiteX3" fmla="*/ 12 w 10012"/>
                <a:gd name="connsiteY3" fmla="*/ 10000 h 10000"/>
                <a:gd name="connsiteX4" fmla="*/ 0 w 10012"/>
                <a:gd name="connsiteY4" fmla="*/ 5953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2" h="10000">
                  <a:moveTo>
                    <a:pt x="0" y="5953"/>
                  </a:moveTo>
                  <a:lnTo>
                    <a:pt x="9999" y="0"/>
                  </a:lnTo>
                  <a:cubicBezTo>
                    <a:pt x="10003" y="3333"/>
                    <a:pt x="10008" y="6667"/>
                    <a:pt x="10012" y="10000"/>
                  </a:cubicBezTo>
                  <a:lnTo>
                    <a:pt x="12" y="10000"/>
                  </a:lnTo>
                  <a:cubicBezTo>
                    <a:pt x="16" y="8513"/>
                    <a:pt x="-4" y="7440"/>
                    <a:pt x="0" y="5953"/>
                  </a:cubicBezTo>
                  <a:close/>
                </a:path>
              </a:pathLst>
            </a:custGeom>
            <a:solidFill>
              <a:srgbClr val="9D9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445359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5CF832-4C02-458D-BD8D-7DA8763E59B6}"/>
              </a:ext>
            </a:extLst>
          </p:cNvPr>
          <p:cNvSpPr txBox="1"/>
          <p:nvPr/>
        </p:nvSpPr>
        <p:spPr>
          <a:xfrm>
            <a:off x="534572" y="1491176"/>
            <a:ext cx="10803987" cy="3046988"/>
          </a:xfrm>
          <a:prstGeom prst="rect">
            <a:avLst/>
          </a:prstGeom>
          <a:noFill/>
        </p:spPr>
        <p:txBody>
          <a:bodyPr wrap="square" rtlCol="0">
            <a:spAutoFit/>
          </a:bodyPr>
          <a:lstStyle/>
          <a:p>
            <a:pPr marL="342900" indent="-342900">
              <a:buFont typeface="Arial" panose="020B0604020202020204" pitchFamily="34" charset="0"/>
              <a:buChar char="•"/>
            </a:pPr>
            <a:r>
              <a:rPr lang="en-IN" sz="2400" dirty="0"/>
              <a:t>Removed White spaces before and after every string field</a:t>
            </a:r>
          </a:p>
          <a:p>
            <a:pPr marL="342900" indent="-342900">
              <a:buFont typeface="Arial" panose="020B0604020202020204" pitchFamily="34" charset="0"/>
              <a:buChar char="•"/>
            </a:pPr>
            <a:r>
              <a:rPr lang="en-IN" sz="2400" dirty="0"/>
              <a:t>Merged all monthly data combined into one database</a:t>
            </a:r>
          </a:p>
          <a:p>
            <a:pPr marL="342900" indent="-342900">
              <a:buFont typeface="Arial" panose="020B0604020202020204" pitchFamily="34" charset="0"/>
              <a:buChar char="•"/>
            </a:pPr>
            <a:r>
              <a:rPr lang="en-IN" sz="2400" dirty="0"/>
              <a:t>Removed rides which started time is more than ended time</a:t>
            </a:r>
          </a:p>
          <a:p>
            <a:pPr marL="342900" indent="-342900">
              <a:buFont typeface="Arial" panose="020B0604020202020204" pitchFamily="34" charset="0"/>
              <a:buChar char="•"/>
            </a:pPr>
            <a:r>
              <a:rPr lang="en-IN" sz="2400" dirty="0"/>
              <a:t>Removed NULL records</a:t>
            </a:r>
          </a:p>
          <a:p>
            <a:endParaRPr lang="en-IN" sz="2400" dirty="0"/>
          </a:p>
          <a:p>
            <a:r>
              <a:rPr lang="en-US" sz="2400" i="1" dirty="0"/>
              <a:t>In total 203,239 or 5.83% data records were bad and removed, which indicates </a:t>
            </a:r>
            <a:r>
              <a:rPr lang="en-US" sz="2400" b="1" i="1" dirty="0"/>
              <a:t>94.17% of total recorded data was good. Total </a:t>
            </a:r>
            <a:r>
              <a:rPr lang="en-IN" sz="2400" i="1" dirty="0"/>
              <a:t>3,277,912 data records were </a:t>
            </a:r>
            <a:r>
              <a:rPr lang="en-IN" sz="2400" i="1" dirty="0" err="1"/>
              <a:t>analyzed</a:t>
            </a:r>
            <a:endParaRPr lang="en-IN" sz="2400" dirty="0"/>
          </a:p>
        </p:txBody>
      </p:sp>
      <p:sp>
        <p:nvSpPr>
          <p:cNvPr id="6" name="TextBox 5">
            <a:extLst>
              <a:ext uri="{FF2B5EF4-FFF2-40B4-BE49-F238E27FC236}">
                <a16:creationId xmlns:a16="http://schemas.microsoft.com/office/drawing/2014/main" id="{F9742CA0-0F19-42EE-9443-3ACBAA22E6D9}"/>
              </a:ext>
            </a:extLst>
          </p:cNvPr>
          <p:cNvSpPr txBox="1"/>
          <p:nvPr/>
        </p:nvSpPr>
        <p:spPr>
          <a:xfrm>
            <a:off x="464234" y="239151"/>
            <a:ext cx="10944664" cy="769441"/>
          </a:xfrm>
          <a:prstGeom prst="rect">
            <a:avLst/>
          </a:prstGeom>
          <a:noFill/>
        </p:spPr>
        <p:txBody>
          <a:bodyPr wrap="square" rtlCol="0">
            <a:spAutoFit/>
          </a:bodyPr>
          <a:lstStyle/>
          <a:p>
            <a:r>
              <a:rPr lang="en-IN" sz="4400" b="1" dirty="0"/>
              <a:t>Data Cleaning</a:t>
            </a:r>
          </a:p>
        </p:txBody>
      </p:sp>
      <p:grpSp>
        <p:nvGrpSpPr>
          <p:cNvPr id="9" name="Group 8">
            <a:extLst>
              <a:ext uri="{FF2B5EF4-FFF2-40B4-BE49-F238E27FC236}">
                <a16:creationId xmlns:a16="http://schemas.microsoft.com/office/drawing/2014/main" id="{E6F0119C-1098-458E-A276-751A515A7B49}"/>
              </a:ext>
            </a:extLst>
          </p:cNvPr>
          <p:cNvGrpSpPr/>
          <p:nvPr/>
        </p:nvGrpSpPr>
        <p:grpSpPr>
          <a:xfrm>
            <a:off x="-1" y="-148659"/>
            <a:ext cx="12461921" cy="7028025"/>
            <a:chOff x="-1" y="-148659"/>
            <a:chExt cx="12461921" cy="7028025"/>
          </a:xfrm>
        </p:grpSpPr>
        <p:sp>
          <p:nvSpPr>
            <p:cNvPr id="10" name="Right Triangle 4">
              <a:extLst>
                <a:ext uri="{FF2B5EF4-FFF2-40B4-BE49-F238E27FC236}">
                  <a16:creationId xmlns:a16="http://schemas.microsoft.com/office/drawing/2014/main" id="{E4682145-C094-4332-BBB6-4477B3325E1D}"/>
                </a:ext>
              </a:extLst>
            </p:cNvPr>
            <p:cNvSpPr/>
            <p:nvPr/>
          </p:nvSpPr>
          <p:spPr>
            <a:xfrm rot="11537931">
              <a:off x="10867238" y="-148659"/>
              <a:ext cx="1594682" cy="2221513"/>
            </a:xfrm>
            <a:custGeom>
              <a:avLst/>
              <a:gdLst>
                <a:gd name="connsiteX0" fmla="*/ 0 w 3980054"/>
                <a:gd name="connsiteY0" fmla="*/ 4884536 h 4884536"/>
                <a:gd name="connsiteX1" fmla="*/ 0 w 3980054"/>
                <a:gd name="connsiteY1" fmla="*/ 0 h 4884536"/>
                <a:gd name="connsiteX2" fmla="*/ 3980054 w 3980054"/>
                <a:gd name="connsiteY2" fmla="*/ 4884536 h 4884536"/>
                <a:gd name="connsiteX3" fmla="*/ 0 w 3980054"/>
                <a:gd name="connsiteY3" fmla="*/ 4884536 h 4884536"/>
                <a:gd name="connsiteX0" fmla="*/ 0 w 3064817"/>
                <a:gd name="connsiteY0" fmla="*/ 4884536 h 4884536"/>
                <a:gd name="connsiteX1" fmla="*/ 0 w 3064817"/>
                <a:gd name="connsiteY1" fmla="*/ 0 h 4884536"/>
                <a:gd name="connsiteX2" fmla="*/ 3064817 w 3064817"/>
                <a:gd name="connsiteY2" fmla="*/ 3815083 h 4884536"/>
                <a:gd name="connsiteX3" fmla="*/ 0 w 3064817"/>
                <a:gd name="connsiteY3" fmla="*/ 4884536 h 4884536"/>
                <a:gd name="connsiteX0" fmla="*/ 0 w 3064817"/>
                <a:gd name="connsiteY0" fmla="*/ 2987121 h 2987121"/>
                <a:gd name="connsiteX1" fmla="*/ 1555753 w 3064817"/>
                <a:gd name="connsiteY1" fmla="*/ 0 h 2987121"/>
                <a:gd name="connsiteX2" fmla="*/ 3064817 w 3064817"/>
                <a:gd name="connsiteY2" fmla="*/ 1917668 h 2987121"/>
                <a:gd name="connsiteX3" fmla="*/ 0 w 3064817"/>
                <a:gd name="connsiteY3" fmla="*/ 2987121 h 2987121"/>
                <a:gd name="connsiteX0" fmla="*/ 269684 w 1509064"/>
                <a:gd name="connsiteY0" fmla="*/ 2192591 h 2192591"/>
                <a:gd name="connsiteX1" fmla="*/ 0 w 1509064"/>
                <a:gd name="connsiteY1" fmla="*/ 0 h 2192591"/>
                <a:gd name="connsiteX2" fmla="*/ 1509064 w 1509064"/>
                <a:gd name="connsiteY2" fmla="*/ 1917668 h 2192591"/>
                <a:gd name="connsiteX3" fmla="*/ 269684 w 1509064"/>
                <a:gd name="connsiteY3" fmla="*/ 2192591 h 2192591"/>
                <a:gd name="connsiteX0" fmla="*/ 355302 w 1594682"/>
                <a:gd name="connsiteY0" fmla="*/ 2221513 h 2221513"/>
                <a:gd name="connsiteX1" fmla="*/ 0 w 1594682"/>
                <a:gd name="connsiteY1" fmla="*/ 0 h 2221513"/>
                <a:gd name="connsiteX2" fmla="*/ 1594682 w 1594682"/>
                <a:gd name="connsiteY2" fmla="*/ 1946590 h 2221513"/>
                <a:gd name="connsiteX3" fmla="*/ 355302 w 1594682"/>
                <a:gd name="connsiteY3" fmla="*/ 2221513 h 2221513"/>
              </a:gdLst>
              <a:ahLst/>
              <a:cxnLst>
                <a:cxn ang="0">
                  <a:pos x="connsiteX0" y="connsiteY0"/>
                </a:cxn>
                <a:cxn ang="0">
                  <a:pos x="connsiteX1" y="connsiteY1"/>
                </a:cxn>
                <a:cxn ang="0">
                  <a:pos x="connsiteX2" y="connsiteY2"/>
                </a:cxn>
                <a:cxn ang="0">
                  <a:pos x="connsiteX3" y="connsiteY3"/>
                </a:cxn>
              </a:cxnLst>
              <a:rect l="l" t="t" r="r" b="b"/>
              <a:pathLst>
                <a:path w="1594682" h="2221513">
                  <a:moveTo>
                    <a:pt x="355302" y="2221513"/>
                  </a:moveTo>
                  <a:lnTo>
                    <a:pt x="0" y="0"/>
                  </a:lnTo>
                  <a:lnTo>
                    <a:pt x="1594682" y="1946590"/>
                  </a:lnTo>
                  <a:lnTo>
                    <a:pt x="355302" y="2221513"/>
                  </a:lnTo>
                  <a:close/>
                </a:path>
              </a:pathLst>
            </a:custGeom>
            <a:solidFill>
              <a:srgbClr val="9D9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ight Triangle 3">
              <a:extLst>
                <a:ext uri="{FF2B5EF4-FFF2-40B4-BE49-F238E27FC236}">
                  <a16:creationId xmlns:a16="http://schemas.microsoft.com/office/drawing/2014/main" id="{7FE8AEF9-7F11-4B64-9A61-081B7604C318}"/>
                </a:ext>
              </a:extLst>
            </p:cNvPr>
            <p:cNvSpPr/>
            <p:nvPr/>
          </p:nvSpPr>
          <p:spPr>
            <a:xfrm flipH="1">
              <a:off x="-1" y="5780868"/>
              <a:ext cx="12258291" cy="1098498"/>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13 w 10000"/>
                <a:gd name="connsiteY0" fmla="*/ 6373 h 10000"/>
                <a:gd name="connsiteX1" fmla="*/ 10000 w 10000"/>
                <a:gd name="connsiteY1" fmla="*/ 0 h 10000"/>
                <a:gd name="connsiteX2" fmla="*/ 10000 w 10000"/>
                <a:gd name="connsiteY2" fmla="*/ 10000 h 10000"/>
                <a:gd name="connsiteX3" fmla="*/ 0 w 10000"/>
                <a:gd name="connsiteY3" fmla="*/ 10000 h 10000"/>
                <a:gd name="connsiteX4" fmla="*/ 13 w 10000"/>
                <a:gd name="connsiteY4" fmla="*/ 6373 h 10000"/>
                <a:gd name="connsiteX0" fmla="*/ 13 w 10000"/>
                <a:gd name="connsiteY0" fmla="*/ 4504 h 8131"/>
                <a:gd name="connsiteX1" fmla="*/ 9987 w 10000"/>
                <a:gd name="connsiteY1" fmla="*/ 0 h 8131"/>
                <a:gd name="connsiteX2" fmla="*/ 10000 w 10000"/>
                <a:gd name="connsiteY2" fmla="*/ 8131 h 8131"/>
                <a:gd name="connsiteX3" fmla="*/ 0 w 10000"/>
                <a:gd name="connsiteY3" fmla="*/ 8131 h 8131"/>
                <a:gd name="connsiteX4" fmla="*/ 13 w 10000"/>
                <a:gd name="connsiteY4" fmla="*/ 4504 h 8131"/>
                <a:gd name="connsiteX0" fmla="*/ 0 w 10012"/>
                <a:gd name="connsiteY0" fmla="*/ 5953 h 10000"/>
                <a:gd name="connsiteX1" fmla="*/ 9999 w 10012"/>
                <a:gd name="connsiteY1" fmla="*/ 0 h 10000"/>
                <a:gd name="connsiteX2" fmla="*/ 10012 w 10012"/>
                <a:gd name="connsiteY2" fmla="*/ 10000 h 10000"/>
                <a:gd name="connsiteX3" fmla="*/ 12 w 10012"/>
                <a:gd name="connsiteY3" fmla="*/ 10000 h 10000"/>
                <a:gd name="connsiteX4" fmla="*/ 0 w 10012"/>
                <a:gd name="connsiteY4" fmla="*/ 5953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2" h="10000">
                  <a:moveTo>
                    <a:pt x="0" y="5953"/>
                  </a:moveTo>
                  <a:lnTo>
                    <a:pt x="9999" y="0"/>
                  </a:lnTo>
                  <a:cubicBezTo>
                    <a:pt x="10003" y="3333"/>
                    <a:pt x="10008" y="6667"/>
                    <a:pt x="10012" y="10000"/>
                  </a:cubicBezTo>
                  <a:lnTo>
                    <a:pt x="12" y="10000"/>
                  </a:lnTo>
                  <a:cubicBezTo>
                    <a:pt x="16" y="8513"/>
                    <a:pt x="-4" y="7440"/>
                    <a:pt x="0" y="5953"/>
                  </a:cubicBezTo>
                  <a:close/>
                </a:path>
              </a:pathLst>
            </a:custGeom>
            <a:solidFill>
              <a:srgbClr val="9D9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733548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5CF832-4C02-458D-BD8D-7DA8763E59B6}"/>
              </a:ext>
            </a:extLst>
          </p:cNvPr>
          <p:cNvSpPr txBox="1"/>
          <p:nvPr/>
        </p:nvSpPr>
        <p:spPr>
          <a:xfrm>
            <a:off x="8595360" y="1350499"/>
            <a:ext cx="3319975" cy="3785652"/>
          </a:xfrm>
          <a:prstGeom prst="rect">
            <a:avLst/>
          </a:prstGeom>
          <a:noFill/>
        </p:spPr>
        <p:txBody>
          <a:bodyPr wrap="square" rtlCol="0">
            <a:spAutoFit/>
          </a:bodyPr>
          <a:lstStyle/>
          <a:p>
            <a:pPr marL="342900" indent="-342900">
              <a:buFont typeface="Arial" panose="020B0604020202020204" pitchFamily="34" charset="0"/>
              <a:buChar char="•"/>
            </a:pPr>
            <a:r>
              <a:rPr lang="en-IN" sz="2400" dirty="0"/>
              <a:t>August was busiest followed by July and September</a:t>
            </a:r>
          </a:p>
          <a:p>
            <a:pPr marL="342900" indent="-342900">
              <a:buFont typeface="Arial" panose="020B0604020202020204" pitchFamily="34" charset="0"/>
              <a:buChar char="•"/>
            </a:pPr>
            <a:r>
              <a:rPr lang="en-IN" sz="2400" dirty="0" err="1"/>
              <a:t>Approx</a:t>
            </a:r>
            <a:r>
              <a:rPr lang="en-IN" sz="2400" dirty="0"/>
              <a:t> 50% rides (1.6 M) taken in August, July and September month</a:t>
            </a:r>
          </a:p>
          <a:p>
            <a:pPr marL="342900" indent="-342900">
              <a:buFont typeface="Arial" panose="020B0604020202020204" pitchFamily="34" charset="0"/>
              <a:buChar char="•"/>
            </a:pPr>
            <a:r>
              <a:rPr lang="en-IN" sz="2400" dirty="0" err="1"/>
              <a:t>Approx</a:t>
            </a:r>
            <a:r>
              <a:rPr lang="en-IN" sz="2400" dirty="0"/>
              <a:t> 19% rides (600k) taken in August Month only</a:t>
            </a:r>
          </a:p>
        </p:txBody>
      </p:sp>
      <p:pic>
        <p:nvPicPr>
          <p:cNvPr id="1026" name="Picture 2" descr="https://miro.medium.com/v2/resize:fit:798/1*aKlXlwxhmOfW_9_IDGU2ag.png">
            <a:extLst>
              <a:ext uri="{FF2B5EF4-FFF2-40B4-BE49-F238E27FC236}">
                <a16:creationId xmlns:a16="http://schemas.microsoft.com/office/drawing/2014/main" id="{7A55D8F0-0DFD-49B2-921E-534AE7C48C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911" y="1164761"/>
            <a:ext cx="7891975" cy="44623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9344AC6-B771-410D-BB78-2A0C896D922B}"/>
              </a:ext>
            </a:extLst>
          </p:cNvPr>
          <p:cNvSpPr txBox="1"/>
          <p:nvPr/>
        </p:nvSpPr>
        <p:spPr>
          <a:xfrm>
            <a:off x="464234" y="239151"/>
            <a:ext cx="10944664" cy="769441"/>
          </a:xfrm>
          <a:prstGeom prst="rect">
            <a:avLst/>
          </a:prstGeom>
          <a:noFill/>
        </p:spPr>
        <p:txBody>
          <a:bodyPr wrap="square" rtlCol="0">
            <a:spAutoFit/>
          </a:bodyPr>
          <a:lstStyle/>
          <a:p>
            <a:r>
              <a:rPr lang="en-IN" sz="4400" b="1" dirty="0"/>
              <a:t>Data Analysis</a:t>
            </a:r>
          </a:p>
        </p:txBody>
      </p:sp>
      <p:grpSp>
        <p:nvGrpSpPr>
          <p:cNvPr id="10" name="Group 9">
            <a:extLst>
              <a:ext uri="{FF2B5EF4-FFF2-40B4-BE49-F238E27FC236}">
                <a16:creationId xmlns:a16="http://schemas.microsoft.com/office/drawing/2014/main" id="{655C7F75-B8F4-4B16-AEE3-EA87CC9E1DA2}"/>
              </a:ext>
            </a:extLst>
          </p:cNvPr>
          <p:cNvGrpSpPr/>
          <p:nvPr/>
        </p:nvGrpSpPr>
        <p:grpSpPr>
          <a:xfrm>
            <a:off x="-1" y="-148659"/>
            <a:ext cx="12461921" cy="7028025"/>
            <a:chOff x="-1" y="-148659"/>
            <a:chExt cx="12461921" cy="7028025"/>
          </a:xfrm>
        </p:grpSpPr>
        <p:sp>
          <p:nvSpPr>
            <p:cNvPr id="11" name="Right Triangle 4">
              <a:extLst>
                <a:ext uri="{FF2B5EF4-FFF2-40B4-BE49-F238E27FC236}">
                  <a16:creationId xmlns:a16="http://schemas.microsoft.com/office/drawing/2014/main" id="{F429DC6F-F8BC-4FA0-B7C7-F011807F933F}"/>
                </a:ext>
              </a:extLst>
            </p:cNvPr>
            <p:cNvSpPr/>
            <p:nvPr/>
          </p:nvSpPr>
          <p:spPr>
            <a:xfrm rot="11537931">
              <a:off x="10867238" y="-148659"/>
              <a:ext cx="1594682" cy="2221513"/>
            </a:xfrm>
            <a:custGeom>
              <a:avLst/>
              <a:gdLst>
                <a:gd name="connsiteX0" fmla="*/ 0 w 3980054"/>
                <a:gd name="connsiteY0" fmla="*/ 4884536 h 4884536"/>
                <a:gd name="connsiteX1" fmla="*/ 0 w 3980054"/>
                <a:gd name="connsiteY1" fmla="*/ 0 h 4884536"/>
                <a:gd name="connsiteX2" fmla="*/ 3980054 w 3980054"/>
                <a:gd name="connsiteY2" fmla="*/ 4884536 h 4884536"/>
                <a:gd name="connsiteX3" fmla="*/ 0 w 3980054"/>
                <a:gd name="connsiteY3" fmla="*/ 4884536 h 4884536"/>
                <a:gd name="connsiteX0" fmla="*/ 0 w 3064817"/>
                <a:gd name="connsiteY0" fmla="*/ 4884536 h 4884536"/>
                <a:gd name="connsiteX1" fmla="*/ 0 w 3064817"/>
                <a:gd name="connsiteY1" fmla="*/ 0 h 4884536"/>
                <a:gd name="connsiteX2" fmla="*/ 3064817 w 3064817"/>
                <a:gd name="connsiteY2" fmla="*/ 3815083 h 4884536"/>
                <a:gd name="connsiteX3" fmla="*/ 0 w 3064817"/>
                <a:gd name="connsiteY3" fmla="*/ 4884536 h 4884536"/>
                <a:gd name="connsiteX0" fmla="*/ 0 w 3064817"/>
                <a:gd name="connsiteY0" fmla="*/ 2987121 h 2987121"/>
                <a:gd name="connsiteX1" fmla="*/ 1555753 w 3064817"/>
                <a:gd name="connsiteY1" fmla="*/ 0 h 2987121"/>
                <a:gd name="connsiteX2" fmla="*/ 3064817 w 3064817"/>
                <a:gd name="connsiteY2" fmla="*/ 1917668 h 2987121"/>
                <a:gd name="connsiteX3" fmla="*/ 0 w 3064817"/>
                <a:gd name="connsiteY3" fmla="*/ 2987121 h 2987121"/>
                <a:gd name="connsiteX0" fmla="*/ 269684 w 1509064"/>
                <a:gd name="connsiteY0" fmla="*/ 2192591 h 2192591"/>
                <a:gd name="connsiteX1" fmla="*/ 0 w 1509064"/>
                <a:gd name="connsiteY1" fmla="*/ 0 h 2192591"/>
                <a:gd name="connsiteX2" fmla="*/ 1509064 w 1509064"/>
                <a:gd name="connsiteY2" fmla="*/ 1917668 h 2192591"/>
                <a:gd name="connsiteX3" fmla="*/ 269684 w 1509064"/>
                <a:gd name="connsiteY3" fmla="*/ 2192591 h 2192591"/>
                <a:gd name="connsiteX0" fmla="*/ 355302 w 1594682"/>
                <a:gd name="connsiteY0" fmla="*/ 2221513 h 2221513"/>
                <a:gd name="connsiteX1" fmla="*/ 0 w 1594682"/>
                <a:gd name="connsiteY1" fmla="*/ 0 h 2221513"/>
                <a:gd name="connsiteX2" fmla="*/ 1594682 w 1594682"/>
                <a:gd name="connsiteY2" fmla="*/ 1946590 h 2221513"/>
                <a:gd name="connsiteX3" fmla="*/ 355302 w 1594682"/>
                <a:gd name="connsiteY3" fmla="*/ 2221513 h 2221513"/>
              </a:gdLst>
              <a:ahLst/>
              <a:cxnLst>
                <a:cxn ang="0">
                  <a:pos x="connsiteX0" y="connsiteY0"/>
                </a:cxn>
                <a:cxn ang="0">
                  <a:pos x="connsiteX1" y="connsiteY1"/>
                </a:cxn>
                <a:cxn ang="0">
                  <a:pos x="connsiteX2" y="connsiteY2"/>
                </a:cxn>
                <a:cxn ang="0">
                  <a:pos x="connsiteX3" y="connsiteY3"/>
                </a:cxn>
              </a:cxnLst>
              <a:rect l="l" t="t" r="r" b="b"/>
              <a:pathLst>
                <a:path w="1594682" h="2221513">
                  <a:moveTo>
                    <a:pt x="355302" y="2221513"/>
                  </a:moveTo>
                  <a:lnTo>
                    <a:pt x="0" y="0"/>
                  </a:lnTo>
                  <a:lnTo>
                    <a:pt x="1594682" y="1946590"/>
                  </a:lnTo>
                  <a:lnTo>
                    <a:pt x="355302" y="2221513"/>
                  </a:lnTo>
                  <a:close/>
                </a:path>
              </a:pathLst>
            </a:custGeom>
            <a:solidFill>
              <a:srgbClr val="9D9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ight Triangle 3">
              <a:extLst>
                <a:ext uri="{FF2B5EF4-FFF2-40B4-BE49-F238E27FC236}">
                  <a16:creationId xmlns:a16="http://schemas.microsoft.com/office/drawing/2014/main" id="{4C6F0D8D-B691-4373-A718-220DF7EAD949}"/>
                </a:ext>
              </a:extLst>
            </p:cNvPr>
            <p:cNvSpPr/>
            <p:nvPr/>
          </p:nvSpPr>
          <p:spPr>
            <a:xfrm flipH="1">
              <a:off x="-1" y="5780868"/>
              <a:ext cx="12258291" cy="1098498"/>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13 w 10000"/>
                <a:gd name="connsiteY0" fmla="*/ 6373 h 10000"/>
                <a:gd name="connsiteX1" fmla="*/ 10000 w 10000"/>
                <a:gd name="connsiteY1" fmla="*/ 0 h 10000"/>
                <a:gd name="connsiteX2" fmla="*/ 10000 w 10000"/>
                <a:gd name="connsiteY2" fmla="*/ 10000 h 10000"/>
                <a:gd name="connsiteX3" fmla="*/ 0 w 10000"/>
                <a:gd name="connsiteY3" fmla="*/ 10000 h 10000"/>
                <a:gd name="connsiteX4" fmla="*/ 13 w 10000"/>
                <a:gd name="connsiteY4" fmla="*/ 6373 h 10000"/>
                <a:gd name="connsiteX0" fmla="*/ 13 w 10000"/>
                <a:gd name="connsiteY0" fmla="*/ 4504 h 8131"/>
                <a:gd name="connsiteX1" fmla="*/ 9987 w 10000"/>
                <a:gd name="connsiteY1" fmla="*/ 0 h 8131"/>
                <a:gd name="connsiteX2" fmla="*/ 10000 w 10000"/>
                <a:gd name="connsiteY2" fmla="*/ 8131 h 8131"/>
                <a:gd name="connsiteX3" fmla="*/ 0 w 10000"/>
                <a:gd name="connsiteY3" fmla="*/ 8131 h 8131"/>
                <a:gd name="connsiteX4" fmla="*/ 13 w 10000"/>
                <a:gd name="connsiteY4" fmla="*/ 4504 h 8131"/>
                <a:gd name="connsiteX0" fmla="*/ 0 w 10012"/>
                <a:gd name="connsiteY0" fmla="*/ 5953 h 10000"/>
                <a:gd name="connsiteX1" fmla="*/ 9999 w 10012"/>
                <a:gd name="connsiteY1" fmla="*/ 0 h 10000"/>
                <a:gd name="connsiteX2" fmla="*/ 10012 w 10012"/>
                <a:gd name="connsiteY2" fmla="*/ 10000 h 10000"/>
                <a:gd name="connsiteX3" fmla="*/ 12 w 10012"/>
                <a:gd name="connsiteY3" fmla="*/ 10000 h 10000"/>
                <a:gd name="connsiteX4" fmla="*/ 0 w 10012"/>
                <a:gd name="connsiteY4" fmla="*/ 5953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2" h="10000">
                  <a:moveTo>
                    <a:pt x="0" y="5953"/>
                  </a:moveTo>
                  <a:lnTo>
                    <a:pt x="9999" y="0"/>
                  </a:lnTo>
                  <a:cubicBezTo>
                    <a:pt x="10003" y="3333"/>
                    <a:pt x="10008" y="6667"/>
                    <a:pt x="10012" y="10000"/>
                  </a:cubicBezTo>
                  <a:lnTo>
                    <a:pt x="12" y="10000"/>
                  </a:lnTo>
                  <a:cubicBezTo>
                    <a:pt x="16" y="8513"/>
                    <a:pt x="-4" y="7440"/>
                    <a:pt x="0" y="5953"/>
                  </a:cubicBezTo>
                  <a:close/>
                </a:path>
              </a:pathLst>
            </a:custGeom>
            <a:solidFill>
              <a:srgbClr val="9D9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832655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5CF832-4C02-458D-BD8D-7DA8763E59B6}"/>
              </a:ext>
            </a:extLst>
          </p:cNvPr>
          <p:cNvSpPr txBox="1"/>
          <p:nvPr/>
        </p:nvSpPr>
        <p:spPr>
          <a:xfrm>
            <a:off x="436098" y="4640796"/>
            <a:ext cx="10803987"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Casual riders graph and member graphs show same distribution but members graph has two peaks each at 8 AM and 5 PM, which is close to daily work commute time, this shows that members are using their rides for commuting </a:t>
            </a:r>
          </a:p>
        </p:txBody>
      </p:sp>
      <p:pic>
        <p:nvPicPr>
          <p:cNvPr id="2050" name="Picture 2" descr="https://cdn-images-1.medium.com/max/912/1*dLWV74TDpmFL0w412m5zBg.png">
            <a:extLst>
              <a:ext uri="{FF2B5EF4-FFF2-40B4-BE49-F238E27FC236}">
                <a16:creationId xmlns:a16="http://schemas.microsoft.com/office/drawing/2014/main" id="{DD03446C-B4AB-4EBB-83F8-28E063F8A1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911" y="1107067"/>
            <a:ext cx="10466363" cy="35337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2928011-7773-40E5-9CCA-A9FC02A6463F}"/>
              </a:ext>
            </a:extLst>
          </p:cNvPr>
          <p:cNvSpPr txBox="1"/>
          <p:nvPr/>
        </p:nvSpPr>
        <p:spPr>
          <a:xfrm>
            <a:off x="464234" y="239151"/>
            <a:ext cx="10944664" cy="769441"/>
          </a:xfrm>
          <a:prstGeom prst="rect">
            <a:avLst/>
          </a:prstGeom>
          <a:noFill/>
        </p:spPr>
        <p:txBody>
          <a:bodyPr wrap="square" rtlCol="0">
            <a:spAutoFit/>
          </a:bodyPr>
          <a:lstStyle/>
          <a:p>
            <a:r>
              <a:rPr lang="en-IN" sz="4400" b="1" dirty="0"/>
              <a:t>Data Analysis</a:t>
            </a:r>
          </a:p>
        </p:txBody>
      </p:sp>
      <p:grpSp>
        <p:nvGrpSpPr>
          <p:cNvPr id="9" name="Group 8">
            <a:extLst>
              <a:ext uri="{FF2B5EF4-FFF2-40B4-BE49-F238E27FC236}">
                <a16:creationId xmlns:a16="http://schemas.microsoft.com/office/drawing/2014/main" id="{2E621FA0-0513-4F42-A5C1-3B30F44471C7}"/>
              </a:ext>
            </a:extLst>
          </p:cNvPr>
          <p:cNvGrpSpPr/>
          <p:nvPr/>
        </p:nvGrpSpPr>
        <p:grpSpPr>
          <a:xfrm>
            <a:off x="-1" y="-148659"/>
            <a:ext cx="12461921" cy="7028025"/>
            <a:chOff x="-1" y="-148659"/>
            <a:chExt cx="12461921" cy="7028025"/>
          </a:xfrm>
        </p:grpSpPr>
        <p:sp>
          <p:nvSpPr>
            <p:cNvPr id="10" name="Right Triangle 4">
              <a:extLst>
                <a:ext uri="{FF2B5EF4-FFF2-40B4-BE49-F238E27FC236}">
                  <a16:creationId xmlns:a16="http://schemas.microsoft.com/office/drawing/2014/main" id="{D4FE9B3D-6F6E-46AF-84A2-C3BF983400F0}"/>
                </a:ext>
              </a:extLst>
            </p:cNvPr>
            <p:cNvSpPr/>
            <p:nvPr/>
          </p:nvSpPr>
          <p:spPr>
            <a:xfrm rot="11537931">
              <a:off x="10867238" y="-148659"/>
              <a:ext cx="1594682" cy="2221513"/>
            </a:xfrm>
            <a:custGeom>
              <a:avLst/>
              <a:gdLst>
                <a:gd name="connsiteX0" fmla="*/ 0 w 3980054"/>
                <a:gd name="connsiteY0" fmla="*/ 4884536 h 4884536"/>
                <a:gd name="connsiteX1" fmla="*/ 0 w 3980054"/>
                <a:gd name="connsiteY1" fmla="*/ 0 h 4884536"/>
                <a:gd name="connsiteX2" fmla="*/ 3980054 w 3980054"/>
                <a:gd name="connsiteY2" fmla="*/ 4884536 h 4884536"/>
                <a:gd name="connsiteX3" fmla="*/ 0 w 3980054"/>
                <a:gd name="connsiteY3" fmla="*/ 4884536 h 4884536"/>
                <a:gd name="connsiteX0" fmla="*/ 0 w 3064817"/>
                <a:gd name="connsiteY0" fmla="*/ 4884536 h 4884536"/>
                <a:gd name="connsiteX1" fmla="*/ 0 w 3064817"/>
                <a:gd name="connsiteY1" fmla="*/ 0 h 4884536"/>
                <a:gd name="connsiteX2" fmla="*/ 3064817 w 3064817"/>
                <a:gd name="connsiteY2" fmla="*/ 3815083 h 4884536"/>
                <a:gd name="connsiteX3" fmla="*/ 0 w 3064817"/>
                <a:gd name="connsiteY3" fmla="*/ 4884536 h 4884536"/>
                <a:gd name="connsiteX0" fmla="*/ 0 w 3064817"/>
                <a:gd name="connsiteY0" fmla="*/ 2987121 h 2987121"/>
                <a:gd name="connsiteX1" fmla="*/ 1555753 w 3064817"/>
                <a:gd name="connsiteY1" fmla="*/ 0 h 2987121"/>
                <a:gd name="connsiteX2" fmla="*/ 3064817 w 3064817"/>
                <a:gd name="connsiteY2" fmla="*/ 1917668 h 2987121"/>
                <a:gd name="connsiteX3" fmla="*/ 0 w 3064817"/>
                <a:gd name="connsiteY3" fmla="*/ 2987121 h 2987121"/>
                <a:gd name="connsiteX0" fmla="*/ 269684 w 1509064"/>
                <a:gd name="connsiteY0" fmla="*/ 2192591 h 2192591"/>
                <a:gd name="connsiteX1" fmla="*/ 0 w 1509064"/>
                <a:gd name="connsiteY1" fmla="*/ 0 h 2192591"/>
                <a:gd name="connsiteX2" fmla="*/ 1509064 w 1509064"/>
                <a:gd name="connsiteY2" fmla="*/ 1917668 h 2192591"/>
                <a:gd name="connsiteX3" fmla="*/ 269684 w 1509064"/>
                <a:gd name="connsiteY3" fmla="*/ 2192591 h 2192591"/>
                <a:gd name="connsiteX0" fmla="*/ 355302 w 1594682"/>
                <a:gd name="connsiteY0" fmla="*/ 2221513 h 2221513"/>
                <a:gd name="connsiteX1" fmla="*/ 0 w 1594682"/>
                <a:gd name="connsiteY1" fmla="*/ 0 h 2221513"/>
                <a:gd name="connsiteX2" fmla="*/ 1594682 w 1594682"/>
                <a:gd name="connsiteY2" fmla="*/ 1946590 h 2221513"/>
                <a:gd name="connsiteX3" fmla="*/ 355302 w 1594682"/>
                <a:gd name="connsiteY3" fmla="*/ 2221513 h 2221513"/>
              </a:gdLst>
              <a:ahLst/>
              <a:cxnLst>
                <a:cxn ang="0">
                  <a:pos x="connsiteX0" y="connsiteY0"/>
                </a:cxn>
                <a:cxn ang="0">
                  <a:pos x="connsiteX1" y="connsiteY1"/>
                </a:cxn>
                <a:cxn ang="0">
                  <a:pos x="connsiteX2" y="connsiteY2"/>
                </a:cxn>
                <a:cxn ang="0">
                  <a:pos x="connsiteX3" y="connsiteY3"/>
                </a:cxn>
              </a:cxnLst>
              <a:rect l="l" t="t" r="r" b="b"/>
              <a:pathLst>
                <a:path w="1594682" h="2221513">
                  <a:moveTo>
                    <a:pt x="355302" y="2221513"/>
                  </a:moveTo>
                  <a:lnTo>
                    <a:pt x="0" y="0"/>
                  </a:lnTo>
                  <a:lnTo>
                    <a:pt x="1594682" y="1946590"/>
                  </a:lnTo>
                  <a:lnTo>
                    <a:pt x="355302" y="2221513"/>
                  </a:lnTo>
                  <a:close/>
                </a:path>
              </a:pathLst>
            </a:custGeom>
            <a:solidFill>
              <a:srgbClr val="9D9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ight Triangle 3">
              <a:extLst>
                <a:ext uri="{FF2B5EF4-FFF2-40B4-BE49-F238E27FC236}">
                  <a16:creationId xmlns:a16="http://schemas.microsoft.com/office/drawing/2014/main" id="{DE56B264-15DD-4AB4-9383-D35946397FBA}"/>
                </a:ext>
              </a:extLst>
            </p:cNvPr>
            <p:cNvSpPr/>
            <p:nvPr/>
          </p:nvSpPr>
          <p:spPr>
            <a:xfrm flipH="1">
              <a:off x="-1" y="5780868"/>
              <a:ext cx="12258291" cy="1098498"/>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13 w 10000"/>
                <a:gd name="connsiteY0" fmla="*/ 6373 h 10000"/>
                <a:gd name="connsiteX1" fmla="*/ 10000 w 10000"/>
                <a:gd name="connsiteY1" fmla="*/ 0 h 10000"/>
                <a:gd name="connsiteX2" fmla="*/ 10000 w 10000"/>
                <a:gd name="connsiteY2" fmla="*/ 10000 h 10000"/>
                <a:gd name="connsiteX3" fmla="*/ 0 w 10000"/>
                <a:gd name="connsiteY3" fmla="*/ 10000 h 10000"/>
                <a:gd name="connsiteX4" fmla="*/ 13 w 10000"/>
                <a:gd name="connsiteY4" fmla="*/ 6373 h 10000"/>
                <a:gd name="connsiteX0" fmla="*/ 13 w 10000"/>
                <a:gd name="connsiteY0" fmla="*/ 4504 h 8131"/>
                <a:gd name="connsiteX1" fmla="*/ 9987 w 10000"/>
                <a:gd name="connsiteY1" fmla="*/ 0 h 8131"/>
                <a:gd name="connsiteX2" fmla="*/ 10000 w 10000"/>
                <a:gd name="connsiteY2" fmla="*/ 8131 h 8131"/>
                <a:gd name="connsiteX3" fmla="*/ 0 w 10000"/>
                <a:gd name="connsiteY3" fmla="*/ 8131 h 8131"/>
                <a:gd name="connsiteX4" fmla="*/ 13 w 10000"/>
                <a:gd name="connsiteY4" fmla="*/ 4504 h 8131"/>
                <a:gd name="connsiteX0" fmla="*/ 0 w 10012"/>
                <a:gd name="connsiteY0" fmla="*/ 5953 h 10000"/>
                <a:gd name="connsiteX1" fmla="*/ 9999 w 10012"/>
                <a:gd name="connsiteY1" fmla="*/ 0 h 10000"/>
                <a:gd name="connsiteX2" fmla="*/ 10012 w 10012"/>
                <a:gd name="connsiteY2" fmla="*/ 10000 h 10000"/>
                <a:gd name="connsiteX3" fmla="*/ 12 w 10012"/>
                <a:gd name="connsiteY3" fmla="*/ 10000 h 10000"/>
                <a:gd name="connsiteX4" fmla="*/ 0 w 10012"/>
                <a:gd name="connsiteY4" fmla="*/ 5953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2" h="10000">
                  <a:moveTo>
                    <a:pt x="0" y="5953"/>
                  </a:moveTo>
                  <a:lnTo>
                    <a:pt x="9999" y="0"/>
                  </a:lnTo>
                  <a:cubicBezTo>
                    <a:pt x="10003" y="3333"/>
                    <a:pt x="10008" y="6667"/>
                    <a:pt x="10012" y="10000"/>
                  </a:cubicBezTo>
                  <a:lnTo>
                    <a:pt x="12" y="10000"/>
                  </a:lnTo>
                  <a:cubicBezTo>
                    <a:pt x="16" y="8513"/>
                    <a:pt x="-4" y="7440"/>
                    <a:pt x="0" y="5953"/>
                  </a:cubicBezTo>
                  <a:close/>
                </a:path>
              </a:pathLst>
            </a:custGeom>
            <a:solidFill>
              <a:srgbClr val="9D9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96815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5CF832-4C02-458D-BD8D-7DA8763E59B6}"/>
              </a:ext>
            </a:extLst>
          </p:cNvPr>
          <p:cNvSpPr txBox="1"/>
          <p:nvPr/>
        </p:nvSpPr>
        <p:spPr>
          <a:xfrm>
            <a:off x="7788082" y="1501904"/>
            <a:ext cx="3876497"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t>Most people use cycle service in Summer and least in </a:t>
            </a:r>
            <a:r>
              <a:rPr lang="en-US" sz="2400" dirty="0" err="1"/>
              <a:t>Winte</a:t>
            </a:r>
            <a:r>
              <a:rPr lang="en-US" sz="2400" dirty="0"/>
              <a:t>.</a:t>
            </a:r>
          </a:p>
          <a:p>
            <a:pPr marL="342900" indent="-342900">
              <a:buFont typeface="Arial" panose="020B0604020202020204" pitchFamily="34" charset="0"/>
              <a:buChar char="•"/>
            </a:pPr>
            <a:r>
              <a:rPr lang="en-US" sz="2400" dirty="0"/>
              <a:t>Members tend to use cycles more consistently throughout the year </a:t>
            </a:r>
            <a:r>
              <a:rPr lang="en-US" sz="2400" i="1" dirty="0"/>
              <a:t>(75% decline from 789K to 192K rides)</a:t>
            </a:r>
            <a:r>
              <a:rPr lang="en-US" sz="2400" dirty="0"/>
              <a:t> than Casuals </a:t>
            </a:r>
            <a:r>
              <a:rPr lang="en-US" sz="2400" i="1" dirty="0"/>
              <a:t>(89% decline from 1490K to 240K)</a:t>
            </a:r>
            <a:endParaRPr lang="en-US" sz="2400" dirty="0"/>
          </a:p>
        </p:txBody>
      </p:sp>
      <p:pic>
        <p:nvPicPr>
          <p:cNvPr id="3074" name="Picture 2" descr="https://cdn-images-1.medium.com/max/912/1*NNdeN3o7KmUQPHlsuJVqUg.png">
            <a:extLst>
              <a:ext uri="{FF2B5EF4-FFF2-40B4-BE49-F238E27FC236}">
                <a16:creationId xmlns:a16="http://schemas.microsoft.com/office/drawing/2014/main" id="{9A0B3052-8094-49C9-9524-3E100F439B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211" y="1051560"/>
            <a:ext cx="7153867" cy="475488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7354843-C27F-4355-83F2-710FDC6B18F9}"/>
              </a:ext>
            </a:extLst>
          </p:cNvPr>
          <p:cNvSpPr txBox="1"/>
          <p:nvPr/>
        </p:nvSpPr>
        <p:spPr>
          <a:xfrm>
            <a:off x="464234" y="239151"/>
            <a:ext cx="10944664" cy="769441"/>
          </a:xfrm>
          <a:prstGeom prst="rect">
            <a:avLst/>
          </a:prstGeom>
          <a:noFill/>
        </p:spPr>
        <p:txBody>
          <a:bodyPr wrap="square" rtlCol="0">
            <a:spAutoFit/>
          </a:bodyPr>
          <a:lstStyle/>
          <a:p>
            <a:r>
              <a:rPr lang="en-IN" sz="4400" b="1" dirty="0"/>
              <a:t>Data Analysis</a:t>
            </a:r>
          </a:p>
        </p:txBody>
      </p:sp>
      <p:grpSp>
        <p:nvGrpSpPr>
          <p:cNvPr id="9" name="Group 8">
            <a:extLst>
              <a:ext uri="{FF2B5EF4-FFF2-40B4-BE49-F238E27FC236}">
                <a16:creationId xmlns:a16="http://schemas.microsoft.com/office/drawing/2014/main" id="{6F24AC32-AC89-4ECD-872F-744429CFCE92}"/>
              </a:ext>
            </a:extLst>
          </p:cNvPr>
          <p:cNvGrpSpPr/>
          <p:nvPr/>
        </p:nvGrpSpPr>
        <p:grpSpPr>
          <a:xfrm>
            <a:off x="-1" y="-148659"/>
            <a:ext cx="12461921" cy="7028025"/>
            <a:chOff x="-1" y="-148659"/>
            <a:chExt cx="12461921" cy="7028025"/>
          </a:xfrm>
        </p:grpSpPr>
        <p:sp>
          <p:nvSpPr>
            <p:cNvPr id="10" name="Right Triangle 4">
              <a:extLst>
                <a:ext uri="{FF2B5EF4-FFF2-40B4-BE49-F238E27FC236}">
                  <a16:creationId xmlns:a16="http://schemas.microsoft.com/office/drawing/2014/main" id="{993AF3D9-8419-4407-BFB9-7E893AB235E8}"/>
                </a:ext>
              </a:extLst>
            </p:cNvPr>
            <p:cNvSpPr/>
            <p:nvPr/>
          </p:nvSpPr>
          <p:spPr>
            <a:xfrm rot="11537931">
              <a:off x="10867238" y="-148659"/>
              <a:ext cx="1594682" cy="2221513"/>
            </a:xfrm>
            <a:custGeom>
              <a:avLst/>
              <a:gdLst>
                <a:gd name="connsiteX0" fmla="*/ 0 w 3980054"/>
                <a:gd name="connsiteY0" fmla="*/ 4884536 h 4884536"/>
                <a:gd name="connsiteX1" fmla="*/ 0 w 3980054"/>
                <a:gd name="connsiteY1" fmla="*/ 0 h 4884536"/>
                <a:gd name="connsiteX2" fmla="*/ 3980054 w 3980054"/>
                <a:gd name="connsiteY2" fmla="*/ 4884536 h 4884536"/>
                <a:gd name="connsiteX3" fmla="*/ 0 w 3980054"/>
                <a:gd name="connsiteY3" fmla="*/ 4884536 h 4884536"/>
                <a:gd name="connsiteX0" fmla="*/ 0 w 3064817"/>
                <a:gd name="connsiteY0" fmla="*/ 4884536 h 4884536"/>
                <a:gd name="connsiteX1" fmla="*/ 0 w 3064817"/>
                <a:gd name="connsiteY1" fmla="*/ 0 h 4884536"/>
                <a:gd name="connsiteX2" fmla="*/ 3064817 w 3064817"/>
                <a:gd name="connsiteY2" fmla="*/ 3815083 h 4884536"/>
                <a:gd name="connsiteX3" fmla="*/ 0 w 3064817"/>
                <a:gd name="connsiteY3" fmla="*/ 4884536 h 4884536"/>
                <a:gd name="connsiteX0" fmla="*/ 0 w 3064817"/>
                <a:gd name="connsiteY0" fmla="*/ 2987121 h 2987121"/>
                <a:gd name="connsiteX1" fmla="*/ 1555753 w 3064817"/>
                <a:gd name="connsiteY1" fmla="*/ 0 h 2987121"/>
                <a:gd name="connsiteX2" fmla="*/ 3064817 w 3064817"/>
                <a:gd name="connsiteY2" fmla="*/ 1917668 h 2987121"/>
                <a:gd name="connsiteX3" fmla="*/ 0 w 3064817"/>
                <a:gd name="connsiteY3" fmla="*/ 2987121 h 2987121"/>
                <a:gd name="connsiteX0" fmla="*/ 269684 w 1509064"/>
                <a:gd name="connsiteY0" fmla="*/ 2192591 h 2192591"/>
                <a:gd name="connsiteX1" fmla="*/ 0 w 1509064"/>
                <a:gd name="connsiteY1" fmla="*/ 0 h 2192591"/>
                <a:gd name="connsiteX2" fmla="*/ 1509064 w 1509064"/>
                <a:gd name="connsiteY2" fmla="*/ 1917668 h 2192591"/>
                <a:gd name="connsiteX3" fmla="*/ 269684 w 1509064"/>
                <a:gd name="connsiteY3" fmla="*/ 2192591 h 2192591"/>
                <a:gd name="connsiteX0" fmla="*/ 355302 w 1594682"/>
                <a:gd name="connsiteY0" fmla="*/ 2221513 h 2221513"/>
                <a:gd name="connsiteX1" fmla="*/ 0 w 1594682"/>
                <a:gd name="connsiteY1" fmla="*/ 0 h 2221513"/>
                <a:gd name="connsiteX2" fmla="*/ 1594682 w 1594682"/>
                <a:gd name="connsiteY2" fmla="*/ 1946590 h 2221513"/>
                <a:gd name="connsiteX3" fmla="*/ 355302 w 1594682"/>
                <a:gd name="connsiteY3" fmla="*/ 2221513 h 2221513"/>
              </a:gdLst>
              <a:ahLst/>
              <a:cxnLst>
                <a:cxn ang="0">
                  <a:pos x="connsiteX0" y="connsiteY0"/>
                </a:cxn>
                <a:cxn ang="0">
                  <a:pos x="connsiteX1" y="connsiteY1"/>
                </a:cxn>
                <a:cxn ang="0">
                  <a:pos x="connsiteX2" y="connsiteY2"/>
                </a:cxn>
                <a:cxn ang="0">
                  <a:pos x="connsiteX3" y="connsiteY3"/>
                </a:cxn>
              </a:cxnLst>
              <a:rect l="l" t="t" r="r" b="b"/>
              <a:pathLst>
                <a:path w="1594682" h="2221513">
                  <a:moveTo>
                    <a:pt x="355302" y="2221513"/>
                  </a:moveTo>
                  <a:lnTo>
                    <a:pt x="0" y="0"/>
                  </a:lnTo>
                  <a:lnTo>
                    <a:pt x="1594682" y="1946590"/>
                  </a:lnTo>
                  <a:lnTo>
                    <a:pt x="355302" y="2221513"/>
                  </a:lnTo>
                  <a:close/>
                </a:path>
              </a:pathLst>
            </a:custGeom>
            <a:solidFill>
              <a:srgbClr val="9D9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ight Triangle 3">
              <a:extLst>
                <a:ext uri="{FF2B5EF4-FFF2-40B4-BE49-F238E27FC236}">
                  <a16:creationId xmlns:a16="http://schemas.microsoft.com/office/drawing/2014/main" id="{7CD4E08E-2CB7-4524-B403-A8F7DA08CC38}"/>
                </a:ext>
              </a:extLst>
            </p:cNvPr>
            <p:cNvSpPr/>
            <p:nvPr/>
          </p:nvSpPr>
          <p:spPr>
            <a:xfrm flipH="1">
              <a:off x="-1" y="5780868"/>
              <a:ext cx="12258291" cy="1098498"/>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13 w 10000"/>
                <a:gd name="connsiteY0" fmla="*/ 6373 h 10000"/>
                <a:gd name="connsiteX1" fmla="*/ 10000 w 10000"/>
                <a:gd name="connsiteY1" fmla="*/ 0 h 10000"/>
                <a:gd name="connsiteX2" fmla="*/ 10000 w 10000"/>
                <a:gd name="connsiteY2" fmla="*/ 10000 h 10000"/>
                <a:gd name="connsiteX3" fmla="*/ 0 w 10000"/>
                <a:gd name="connsiteY3" fmla="*/ 10000 h 10000"/>
                <a:gd name="connsiteX4" fmla="*/ 13 w 10000"/>
                <a:gd name="connsiteY4" fmla="*/ 6373 h 10000"/>
                <a:gd name="connsiteX0" fmla="*/ 13 w 10000"/>
                <a:gd name="connsiteY0" fmla="*/ 4504 h 8131"/>
                <a:gd name="connsiteX1" fmla="*/ 9987 w 10000"/>
                <a:gd name="connsiteY1" fmla="*/ 0 h 8131"/>
                <a:gd name="connsiteX2" fmla="*/ 10000 w 10000"/>
                <a:gd name="connsiteY2" fmla="*/ 8131 h 8131"/>
                <a:gd name="connsiteX3" fmla="*/ 0 w 10000"/>
                <a:gd name="connsiteY3" fmla="*/ 8131 h 8131"/>
                <a:gd name="connsiteX4" fmla="*/ 13 w 10000"/>
                <a:gd name="connsiteY4" fmla="*/ 4504 h 8131"/>
                <a:gd name="connsiteX0" fmla="*/ 0 w 10012"/>
                <a:gd name="connsiteY0" fmla="*/ 5953 h 10000"/>
                <a:gd name="connsiteX1" fmla="*/ 9999 w 10012"/>
                <a:gd name="connsiteY1" fmla="*/ 0 h 10000"/>
                <a:gd name="connsiteX2" fmla="*/ 10012 w 10012"/>
                <a:gd name="connsiteY2" fmla="*/ 10000 h 10000"/>
                <a:gd name="connsiteX3" fmla="*/ 12 w 10012"/>
                <a:gd name="connsiteY3" fmla="*/ 10000 h 10000"/>
                <a:gd name="connsiteX4" fmla="*/ 0 w 10012"/>
                <a:gd name="connsiteY4" fmla="*/ 5953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2" h="10000">
                  <a:moveTo>
                    <a:pt x="0" y="5953"/>
                  </a:moveTo>
                  <a:lnTo>
                    <a:pt x="9999" y="0"/>
                  </a:lnTo>
                  <a:cubicBezTo>
                    <a:pt x="10003" y="3333"/>
                    <a:pt x="10008" y="6667"/>
                    <a:pt x="10012" y="10000"/>
                  </a:cubicBezTo>
                  <a:lnTo>
                    <a:pt x="12" y="10000"/>
                  </a:lnTo>
                  <a:cubicBezTo>
                    <a:pt x="16" y="8513"/>
                    <a:pt x="-4" y="7440"/>
                    <a:pt x="0" y="5953"/>
                  </a:cubicBezTo>
                  <a:close/>
                </a:path>
              </a:pathLst>
            </a:custGeom>
            <a:solidFill>
              <a:srgbClr val="9D9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794895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0996A4C8216DA4096E816FA32E2E7A1" ma:contentTypeVersion="18" ma:contentTypeDescription="Create a new document." ma:contentTypeScope="" ma:versionID="e15b8f416b15f9a6f0ee3e363a069980">
  <xsd:schema xmlns:xsd="http://www.w3.org/2001/XMLSchema" xmlns:xs="http://www.w3.org/2001/XMLSchema" xmlns:p="http://schemas.microsoft.com/office/2006/metadata/properties" xmlns:ns3="48b932f0-1d2b-4999-b79e-e10eac9a7dea" xmlns:ns4="7cf8e104-31ad-4439-9219-ec503baf00ac" targetNamespace="http://schemas.microsoft.com/office/2006/metadata/properties" ma:root="true" ma:fieldsID="2df89b0c6e614be7d384b94979bd141c" ns3:_="" ns4:_="">
    <xsd:import namespace="48b932f0-1d2b-4999-b79e-e10eac9a7dea"/>
    <xsd:import namespace="7cf8e104-31ad-4439-9219-ec503baf00ac"/>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b932f0-1d2b-4999-b79e-e10eac9a7d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cf8e104-31ad-4439-9219-ec503baf00a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48b932f0-1d2b-4999-b79e-e10eac9a7dea" xsi:nil="true"/>
  </documentManagement>
</p:properties>
</file>

<file path=customXml/itemProps1.xml><?xml version="1.0" encoding="utf-8"?>
<ds:datastoreItem xmlns:ds="http://schemas.openxmlformats.org/officeDocument/2006/customXml" ds:itemID="{2C70E2DE-0443-451E-9C2D-D5D4C5AAB7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b932f0-1d2b-4999-b79e-e10eac9a7dea"/>
    <ds:schemaRef ds:uri="7cf8e104-31ad-4439-9219-ec503baf00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A45F090-96E4-4FAF-828D-06B385B5AB2A}">
  <ds:schemaRefs>
    <ds:schemaRef ds:uri="http://schemas.microsoft.com/sharepoint/v3/contenttype/forms"/>
  </ds:schemaRefs>
</ds:datastoreItem>
</file>

<file path=customXml/itemProps3.xml><?xml version="1.0" encoding="utf-8"?>
<ds:datastoreItem xmlns:ds="http://schemas.openxmlformats.org/officeDocument/2006/customXml" ds:itemID="{299B137E-4B53-446C-8AB0-5CD2C936D8EE}">
  <ds:schemaRefs>
    <ds:schemaRef ds:uri="http://schemas.microsoft.com/office/2006/documentManagement/types"/>
    <ds:schemaRef ds:uri="http://schemas.openxmlformats.org/package/2006/metadata/core-properties"/>
    <ds:schemaRef ds:uri="http://purl.org/dc/terms/"/>
    <ds:schemaRef ds:uri="7cf8e104-31ad-4439-9219-ec503baf00ac"/>
    <ds:schemaRef ds:uri="48b932f0-1d2b-4999-b79e-e10eac9a7dea"/>
    <ds:schemaRef ds:uri="http://www.w3.org/XML/1998/namespace"/>
    <ds:schemaRef ds:uri="http://schemas.microsoft.com/office/2006/metadata/properties"/>
    <ds:schemaRef ds:uri="http://schemas.microsoft.com/office/infopath/2007/PartnerControl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767</TotalTime>
  <Words>654</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Case Study: How does a bike-share navigate speedy success?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Pranav Vyas</dc:creator>
  <cp:lastModifiedBy>Pranav Vyas</cp:lastModifiedBy>
  <cp:revision>8</cp:revision>
  <dcterms:created xsi:type="dcterms:W3CDTF">2024-10-04T06:29:36Z</dcterms:created>
  <dcterms:modified xsi:type="dcterms:W3CDTF">2024-10-04T19:16:57Z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0x01010040996A4C8216DA4096E816FA32E2E7A1</vt:lpwstr>
  </property>
</Properties>
</file>