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6" r:id="rId5"/>
    <p:sldId id="267" r:id="rId6"/>
    <p:sldId id="268" r:id="rId7"/>
    <p:sldId id="260" r:id="rId8"/>
    <p:sldId id="261" r:id="rId9"/>
    <p:sldId id="262" r:id="rId10"/>
    <p:sldId id="263" r:id="rId11"/>
    <p:sldId id="265" r:id="rId12"/>
    <p:sldId id="271"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0EF2C-1E39-4AA5-B65F-CCCFF412C054}" v="3" dt="2022-08-12T17:58:44.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Gupta" userId="250c3db1-82d9-4a1f-9cd3-d081cc71768e" providerId="ADAL" clId="{2EC0EF2C-1E39-4AA5-B65F-CCCFF412C054}"/>
    <pc:docChg chg="undo custSel addSld delSld modSld sldOrd">
      <pc:chgData name="Simran Gupta" userId="250c3db1-82d9-4a1f-9cd3-d081cc71768e" providerId="ADAL" clId="{2EC0EF2C-1E39-4AA5-B65F-CCCFF412C054}" dt="2022-08-12T19:12:34.532" v="1586" actId="478"/>
      <pc:docMkLst>
        <pc:docMk/>
      </pc:docMkLst>
      <pc:sldChg chg="modSp mod">
        <pc:chgData name="Simran Gupta" userId="250c3db1-82d9-4a1f-9cd3-d081cc71768e" providerId="ADAL" clId="{2EC0EF2C-1E39-4AA5-B65F-CCCFF412C054}" dt="2022-08-12T19:02:36.475" v="1360" actId="20577"/>
        <pc:sldMkLst>
          <pc:docMk/>
          <pc:sldMk cId="2732530632" sldId="256"/>
        </pc:sldMkLst>
        <pc:spChg chg="mod">
          <ac:chgData name="Simran Gupta" userId="250c3db1-82d9-4a1f-9cd3-d081cc71768e" providerId="ADAL" clId="{2EC0EF2C-1E39-4AA5-B65F-CCCFF412C054}" dt="2022-08-12T17:58:44.343" v="452"/>
          <ac:spMkLst>
            <pc:docMk/>
            <pc:sldMk cId="2732530632" sldId="256"/>
            <ac:spMk id="2" creationId="{ABABB6DC-2A45-9128-37D1-13C853AA5584}"/>
          </ac:spMkLst>
        </pc:spChg>
        <pc:spChg chg="mod">
          <ac:chgData name="Simran Gupta" userId="250c3db1-82d9-4a1f-9cd3-d081cc71768e" providerId="ADAL" clId="{2EC0EF2C-1E39-4AA5-B65F-CCCFF412C054}" dt="2022-08-12T19:02:36.475" v="1360" actId="20577"/>
          <ac:spMkLst>
            <pc:docMk/>
            <pc:sldMk cId="2732530632" sldId="256"/>
            <ac:spMk id="3" creationId="{212A20B3-0FB6-B9C1-6576-1CD39B3E013B}"/>
          </ac:spMkLst>
        </pc:spChg>
      </pc:sldChg>
      <pc:sldChg chg="modSp mod">
        <pc:chgData name="Simran Gupta" userId="250c3db1-82d9-4a1f-9cd3-d081cc71768e" providerId="ADAL" clId="{2EC0EF2C-1E39-4AA5-B65F-CCCFF412C054}" dt="2022-08-12T18:39:11.437" v="1216" actId="1076"/>
        <pc:sldMkLst>
          <pc:docMk/>
          <pc:sldMk cId="991692124" sldId="257"/>
        </pc:sldMkLst>
        <pc:spChg chg="mod">
          <ac:chgData name="Simran Gupta" userId="250c3db1-82d9-4a1f-9cd3-d081cc71768e" providerId="ADAL" clId="{2EC0EF2C-1E39-4AA5-B65F-CCCFF412C054}" dt="2022-08-12T17:58:44.343" v="452"/>
          <ac:spMkLst>
            <pc:docMk/>
            <pc:sldMk cId="991692124" sldId="257"/>
            <ac:spMk id="2" creationId="{48DEB7A1-75B8-177A-0728-664C081218C0}"/>
          </ac:spMkLst>
        </pc:spChg>
        <pc:spChg chg="mod">
          <ac:chgData name="Simran Gupta" userId="250c3db1-82d9-4a1f-9cd3-d081cc71768e" providerId="ADAL" clId="{2EC0EF2C-1E39-4AA5-B65F-CCCFF412C054}" dt="2022-08-12T18:39:11.437" v="1216" actId="1076"/>
          <ac:spMkLst>
            <pc:docMk/>
            <pc:sldMk cId="991692124" sldId="257"/>
            <ac:spMk id="3" creationId="{44DFA6E0-0C39-9D48-9D1E-5BED1D1ADC4F}"/>
          </ac:spMkLst>
        </pc:spChg>
      </pc:sldChg>
      <pc:sldChg chg="addSp delSp modSp mod">
        <pc:chgData name="Simran Gupta" userId="250c3db1-82d9-4a1f-9cd3-d081cc71768e" providerId="ADAL" clId="{2EC0EF2C-1E39-4AA5-B65F-CCCFF412C054}" dt="2022-08-12T18:32:07.591" v="1204" actId="255"/>
        <pc:sldMkLst>
          <pc:docMk/>
          <pc:sldMk cId="2294150813" sldId="258"/>
        </pc:sldMkLst>
        <pc:spChg chg="mod">
          <ac:chgData name="Simran Gupta" userId="250c3db1-82d9-4a1f-9cd3-d081cc71768e" providerId="ADAL" clId="{2EC0EF2C-1E39-4AA5-B65F-CCCFF412C054}" dt="2022-08-12T17:58:44.343" v="452"/>
          <ac:spMkLst>
            <pc:docMk/>
            <pc:sldMk cId="2294150813" sldId="258"/>
            <ac:spMk id="2" creationId="{0D8F0812-0D99-652A-2400-3CAFCA4336D2}"/>
          </ac:spMkLst>
        </pc:spChg>
        <pc:spChg chg="mod">
          <ac:chgData name="Simran Gupta" userId="250c3db1-82d9-4a1f-9cd3-d081cc71768e" providerId="ADAL" clId="{2EC0EF2C-1E39-4AA5-B65F-CCCFF412C054}" dt="2022-08-12T18:32:07.591" v="1204" actId="255"/>
          <ac:spMkLst>
            <pc:docMk/>
            <pc:sldMk cId="2294150813" sldId="258"/>
            <ac:spMk id="3" creationId="{BBD2C0F3-2280-8B31-85A6-3989079849F3}"/>
          </ac:spMkLst>
        </pc:spChg>
        <pc:spChg chg="add del">
          <ac:chgData name="Simran Gupta" userId="250c3db1-82d9-4a1f-9cd3-d081cc71768e" providerId="ADAL" clId="{2EC0EF2C-1E39-4AA5-B65F-CCCFF412C054}" dt="2022-08-12T18:30:17.137" v="1184" actId="22"/>
          <ac:spMkLst>
            <pc:docMk/>
            <pc:sldMk cId="2294150813" sldId="258"/>
            <ac:spMk id="5" creationId="{5B6E06A6-FFD1-87B8-851B-F6425C6B61E9}"/>
          </ac:spMkLst>
        </pc:spChg>
      </pc:sldChg>
      <pc:sldChg chg="modSp mod">
        <pc:chgData name="Simran Gupta" userId="250c3db1-82d9-4a1f-9cd3-d081cc71768e" providerId="ADAL" clId="{2EC0EF2C-1E39-4AA5-B65F-CCCFF412C054}" dt="2022-08-12T19:08:10.880" v="1362" actId="20577"/>
        <pc:sldMkLst>
          <pc:docMk/>
          <pc:sldMk cId="114600006" sldId="259"/>
        </pc:sldMkLst>
        <pc:spChg chg="mod">
          <ac:chgData name="Simran Gupta" userId="250c3db1-82d9-4a1f-9cd3-d081cc71768e" providerId="ADAL" clId="{2EC0EF2C-1E39-4AA5-B65F-CCCFF412C054}" dt="2022-08-12T17:58:44.343" v="452"/>
          <ac:spMkLst>
            <pc:docMk/>
            <pc:sldMk cId="114600006" sldId="259"/>
            <ac:spMk id="2" creationId="{EEF60B0B-83E6-6F69-5C7D-116992CBDB67}"/>
          </ac:spMkLst>
        </pc:spChg>
        <pc:spChg chg="mod">
          <ac:chgData name="Simran Gupta" userId="250c3db1-82d9-4a1f-9cd3-d081cc71768e" providerId="ADAL" clId="{2EC0EF2C-1E39-4AA5-B65F-CCCFF412C054}" dt="2022-08-12T19:08:10.880" v="1362" actId="20577"/>
          <ac:spMkLst>
            <pc:docMk/>
            <pc:sldMk cId="114600006" sldId="259"/>
            <ac:spMk id="3" creationId="{22D970E1-1EF5-52BA-74CB-ABD4DE133685}"/>
          </ac:spMkLst>
        </pc:spChg>
      </pc:sldChg>
      <pc:sldChg chg="modSp mod">
        <pc:chgData name="Simran Gupta" userId="250c3db1-82d9-4a1f-9cd3-d081cc71768e" providerId="ADAL" clId="{2EC0EF2C-1E39-4AA5-B65F-CCCFF412C054}" dt="2022-08-12T18:02:29.443" v="791" actId="27636"/>
        <pc:sldMkLst>
          <pc:docMk/>
          <pc:sldMk cId="186327397" sldId="260"/>
        </pc:sldMkLst>
        <pc:spChg chg="mod">
          <ac:chgData name="Simran Gupta" userId="250c3db1-82d9-4a1f-9cd3-d081cc71768e" providerId="ADAL" clId="{2EC0EF2C-1E39-4AA5-B65F-CCCFF412C054}" dt="2022-08-12T17:58:44.343" v="452"/>
          <ac:spMkLst>
            <pc:docMk/>
            <pc:sldMk cId="186327397" sldId="260"/>
            <ac:spMk id="2" creationId="{83884A99-AE01-1314-710E-3CA832F9E9CA}"/>
          </ac:spMkLst>
        </pc:spChg>
        <pc:spChg chg="mod">
          <ac:chgData name="Simran Gupta" userId="250c3db1-82d9-4a1f-9cd3-d081cc71768e" providerId="ADAL" clId="{2EC0EF2C-1E39-4AA5-B65F-CCCFF412C054}" dt="2022-08-12T18:02:29.443" v="791" actId="27636"/>
          <ac:spMkLst>
            <pc:docMk/>
            <pc:sldMk cId="186327397" sldId="260"/>
            <ac:spMk id="3" creationId="{B2E87F25-A6BD-1656-96D6-01056725DDBF}"/>
          </ac:spMkLst>
        </pc:spChg>
      </pc:sldChg>
      <pc:sldChg chg="modSp mod">
        <pc:chgData name="Simran Gupta" userId="250c3db1-82d9-4a1f-9cd3-d081cc71768e" providerId="ADAL" clId="{2EC0EF2C-1E39-4AA5-B65F-CCCFF412C054}" dt="2022-08-12T18:03:04.887" v="795" actId="1076"/>
        <pc:sldMkLst>
          <pc:docMk/>
          <pc:sldMk cId="1168268482" sldId="261"/>
        </pc:sldMkLst>
        <pc:spChg chg="mod">
          <ac:chgData name="Simran Gupta" userId="250c3db1-82d9-4a1f-9cd3-d081cc71768e" providerId="ADAL" clId="{2EC0EF2C-1E39-4AA5-B65F-CCCFF412C054}" dt="2022-08-12T17:58:44.343" v="452"/>
          <ac:spMkLst>
            <pc:docMk/>
            <pc:sldMk cId="1168268482" sldId="261"/>
            <ac:spMk id="2" creationId="{3C9282B4-F94A-DD14-EE4A-07E85900A6B8}"/>
          </ac:spMkLst>
        </pc:spChg>
        <pc:spChg chg="mod">
          <ac:chgData name="Simran Gupta" userId="250c3db1-82d9-4a1f-9cd3-d081cc71768e" providerId="ADAL" clId="{2EC0EF2C-1E39-4AA5-B65F-CCCFF412C054}" dt="2022-08-12T18:03:04.887" v="795" actId="1076"/>
          <ac:spMkLst>
            <pc:docMk/>
            <pc:sldMk cId="1168268482" sldId="261"/>
            <ac:spMk id="3" creationId="{262DE9F9-24CD-C3F1-4362-25694AF8D610}"/>
          </ac:spMkLst>
        </pc:spChg>
      </pc:sldChg>
      <pc:sldChg chg="modSp mod ord">
        <pc:chgData name="Simran Gupta" userId="250c3db1-82d9-4a1f-9cd3-d081cc71768e" providerId="ADAL" clId="{2EC0EF2C-1E39-4AA5-B65F-CCCFF412C054}" dt="2022-08-12T18:03:30.564" v="800" actId="1076"/>
        <pc:sldMkLst>
          <pc:docMk/>
          <pc:sldMk cId="4258715376" sldId="262"/>
        </pc:sldMkLst>
        <pc:spChg chg="mod">
          <ac:chgData name="Simran Gupta" userId="250c3db1-82d9-4a1f-9cd3-d081cc71768e" providerId="ADAL" clId="{2EC0EF2C-1E39-4AA5-B65F-CCCFF412C054}" dt="2022-08-12T17:58:44.343" v="452"/>
          <ac:spMkLst>
            <pc:docMk/>
            <pc:sldMk cId="4258715376" sldId="262"/>
            <ac:spMk id="2" creationId="{FF98E511-7014-1DDB-3979-632576E65A0E}"/>
          </ac:spMkLst>
        </pc:spChg>
        <pc:spChg chg="mod">
          <ac:chgData name="Simran Gupta" userId="250c3db1-82d9-4a1f-9cd3-d081cc71768e" providerId="ADAL" clId="{2EC0EF2C-1E39-4AA5-B65F-CCCFF412C054}" dt="2022-08-12T18:03:30.564" v="800" actId="1076"/>
          <ac:spMkLst>
            <pc:docMk/>
            <pc:sldMk cId="4258715376" sldId="262"/>
            <ac:spMk id="3" creationId="{D051C3E6-FE4A-F5A4-92EA-A1AA710EA4BD}"/>
          </ac:spMkLst>
        </pc:spChg>
      </pc:sldChg>
      <pc:sldChg chg="modSp mod">
        <pc:chgData name="Simran Gupta" userId="250c3db1-82d9-4a1f-9cd3-d081cc71768e" providerId="ADAL" clId="{2EC0EF2C-1E39-4AA5-B65F-CCCFF412C054}" dt="2022-08-12T18:45:38.241" v="1234" actId="33524"/>
        <pc:sldMkLst>
          <pc:docMk/>
          <pc:sldMk cId="1773718806" sldId="263"/>
        </pc:sldMkLst>
        <pc:spChg chg="mod">
          <ac:chgData name="Simran Gupta" userId="250c3db1-82d9-4a1f-9cd3-d081cc71768e" providerId="ADAL" clId="{2EC0EF2C-1E39-4AA5-B65F-CCCFF412C054}" dt="2022-08-12T17:58:44.343" v="452"/>
          <ac:spMkLst>
            <pc:docMk/>
            <pc:sldMk cId="1773718806" sldId="263"/>
            <ac:spMk id="2" creationId="{16CA6A7F-674E-4E35-4D41-AA1DC4525D5F}"/>
          </ac:spMkLst>
        </pc:spChg>
        <pc:spChg chg="mod">
          <ac:chgData name="Simran Gupta" userId="250c3db1-82d9-4a1f-9cd3-d081cc71768e" providerId="ADAL" clId="{2EC0EF2C-1E39-4AA5-B65F-CCCFF412C054}" dt="2022-08-12T18:45:38.241" v="1234" actId="33524"/>
          <ac:spMkLst>
            <pc:docMk/>
            <pc:sldMk cId="1773718806" sldId="263"/>
            <ac:spMk id="3" creationId="{5B083E62-D5AE-98E1-276A-4F87ACCB8197}"/>
          </ac:spMkLst>
        </pc:spChg>
      </pc:sldChg>
      <pc:sldChg chg="addSp delSp modSp new del mod">
        <pc:chgData name="Simran Gupta" userId="250c3db1-82d9-4a1f-9cd3-d081cc71768e" providerId="ADAL" clId="{2EC0EF2C-1E39-4AA5-B65F-CCCFF412C054}" dt="2022-08-12T19:08:04.338" v="1361" actId="47"/>
        <pc:sldMkLst>
          <pc:docMk/>
          <pc:sldMk cId="1953679634" sldId="264"/>
        </pc:sldMkLst>
        <pc:spChg chg="mod">
          <ac:chgData name="Simran Gupta" userId="250c3db1-82d9-4a1f-9cd3-d081cc71768e" providerId="ADAL" clId="{2EC0EF2C-1E39-4AA5-B65F-CCCFF412C054}" dt="2022-08-12T18:08:32.216" v="888" actId="20577"/>
          <ac:spMkLst>
            <pc:docMk/>
            <pc:sldMk cId="1953679634" sldId="264"/>
            <ac:spMk id="2" creationId="{DF784CD0-96DA-3EA0-8046-AA646BF8E4D7}"/>
          </ac:spMkLst>
        </pc:spChg>
        <pc:spChg chg="mod">
          <ac:chgData name="Simran Gupta" userId="250c3db1-82d9-4a1f-9cd3-d081cc71768e" providerId="ADAL" clId="{2EC0EF2C-1E39-4AA5-B65F-CCCFF412C054}" dt="2022-08-12T18:45:53.373" v="1240" actId="115"/>
          <ac:spMkLst>
            <pc:docMk/>
            <pc:sldMk cId="1953679634" sldId="264"/>
            <ac:spMk id="3" creationId="{670B5B07-64C4-9EA4-B3B3-854E3A06AEC6}"/>
          </ac:spMkLst>
        </pc:spChg>
        <pc:spChg chg="add del">
          <ac:chgData name="Simran Gupta" userId="250c3db1-82d9-4a1f-9cd3-d081cc71768e" providerId="ADAL" clId="{2EC0EF2C-1E39-4AA5-B65F-CCCFF412C054}" dt="2022-08-12T18:11:18.529" v="917" actId="22"/>
          <ac:spMkLst>
            <pc:docMk/>
            <pc:sldMk cId="1953679634" sldId="264"/>
            <ac:spMk id="5" creationId="{0923F3D7-6AB2-B072-D79D-80DF37105174}"/>
          </ac:spMkLst>
        </pc:spChg>
      </pc:sldChg>
      <pc:sldChg chg="modSp new mod">
        <pc:chgData name="Simran Gupta" userId="250c3db1-82d9-4a1f-9cd3-d081cc71768e" providerId="ADAL" clId="{2EC0EF2C-1E39-4AA5-B65F-CCCFF412C054}" dt="2022-08-12T18:45:29.621" v="1233"/>
        <pc:sldMkLst>
          <pc:docMk/>
          <pc:sldMk cId="438032491" sldId="265"/>
        </pc:sldMkLst>
        <pc:spChg chg="mod">
          <ac:chgData name="Simran Gupta" userId="250c3db1-82d9-4a1f-9cd3-d081cc71768e" providerId="ADAL" clId="{2EC0EF2C-1E39-4AA5-B65F-CCCFF412C054}" dt="2022-08-12T18:08:54.081" v="915" actId="20577"/>
          <ac:spMkLst>
            <pc:docMk/>
            <pc:sldMk cId="438032491" sldId="265"/>
            <ac:spMk id="2" creationId="{3E004A37-0738-8E0F-2CE5-49017D1F549F}"/>
          </ac:spMkLst>
        </pc:spChg>
        <pc:spChg chg="mod">
          <ac:chgData name="Simran Gupta" userId="250c3db1-82d9-4a1f-9cd3-d081cc71768e" providerId="ADAL" clId="{2EC0EF2C-1E39-4AA5-B65F-CCCFF412C054}" dt="2022-08-12T18:45:29.621" v="1233"/>
          <ac:spMkLst>
            <pc:docMk/>
            <pc:sldMk cId="438032491" sldId="265"/>
            <ac:spMk id="3" creationId="{58E18554-95B5-C78F-D076-0F1694F8D9C1}"/>
          </ac:spMkLst>
        </pc:spChg>
      </pc:sldChg>
      <pc:sldChg chg="addSp modSp new mod">
        <pc:chgData name="Simran Gupta" userId="250c3db1-82d9-4a1f-9cd3-d081cc71768e" providerId="ADAL" clId="{2EC0EF2C-1E39-4AA5-B65F-CCCFF412C054}" dt="2022-08-12T18:51:53.481" v="1278" actId="1076"/>
        <pc:sldMkLst>
          <pc:docMk/>
          <pc:sldMk cId="3937938357" sldId="266"/>
        </pc:sldMkLst>
        <pc:spChg chg="mod">
          <ac:chgData name="Simran Gupta" userId="250c3db1-82d9-4a1f-9cd3-d081cc71768e" providerId="ADAL" clId="{2EC0EF2C-1E39-4AA5-B65F-CCCFF412C054}" dt="2022-08-12T18:50:01.184" v="1272" actId="1076"/>
          <ac:spMkLst>
            <pc:docMk/>
            <pc:sldMk cId="3937938357" sldId="266"/>
            <ac:spMk id="2" creationId="{CEF38FA7-7E16-F175-D1ED-58BA817B454C}"/>
          </ac:spMkLst>
        </pc:spChg>
        <pc:spChg chg="mod">
          <ac:chgData name="Simran Gupta" userId="250c3db1-82d9-4a1f-9cd3-d081cc71768e" providerId="ADAL" clId="{2EC0EF2C-1E39-4AA5-B65F-CCCFF412C054}" dt="2022-08-12T18:50:06.186" v="1274" actId="5793"/>
          <ac:spMkLst>
            <pc:docMk/>
            <pc:sldMk cId="3937938357" sldId="266"/>
            <ac:spMk id="3" creationId="{3EF7322A-7B3B-68C9-2A78-1A652AE0B58B}"/>
          </ac:spMkLst>
        </pc:spChg>
        <pc:picChg chg="add mod">
          <ac:chgData name="Simran Gupta" userId="250c3db1-82d9-4a1f-9cd3-d081cc71768e" providerId="ADAL" clId="{2EC0EF2C-1E39-4AA5-B65F-CCCFF412C054}" dt="2022-08-12T18:51:18.892" v="1276" actId="1076"/>
          <ac:picMkLst>
            <pc:docMk/>
            <pc:sldMk cId="3937938357" sldId="266"/>
            <ac:picMk id="5" creationId="{06B5EB34-5F65-52E8-B0F4-C8718C1CCC38}"/>
          </ac:picMkLst>
        </pc:picChg>
        <pc:picChg chg="add mod">
          <ac:chgData name="Simran Gupta" userId="250c3db1-82d9-4a1f-9cd3-d081cc71768e" providerId="ADAL" clId="{2EC0EF2C-1E39-4AA5-B65F-CCCFF412C054}" dt="2022-08-12T18:51:53.481" v="1278" actId="1076"/>
          <ac:picMkLst>
            <pc:docMk/>
            <pc:sldMk cId="3937938357" sldId="266"/>
            <ac:picMk id="7" creationId="{866333EE-7E0A-1A9D-4660-769C51329499}"/>
          </ac:picMkLst>
        </pc:picChg>
      </pc:sldChg>
      <pc:sldChg chg="new del">
        <pc:chgData name="Simran Gupta" userId="250c3db1-82d9-4a1f-9cd3-d081cc71768e" providerId="ADAL" clId="{2EC0EF2C-1E39-4AA5-B65F-CCCFF412C054}" dt="2022-08-12T18:52:06.438" v="1280" actId="47"/>
        <pc:sldMkLst>
          <pc:docMk/>
          <pc:sldMk cId="702126039" sldId="267"/>
        </pc:sldMkLst>
      </pc:sldChg>
      <pc:sldChg chg="addSp delSp modSp add mod">
        <pc:chgData name="Simran Gupta" userId="250c3db1-82d9-4a1f-9cd3-d081cc71768e" providerId="ADAL" clId="{2EC0EF2C-1E39-4AA5-B65F-CCCFF412C054}" dt="2022-08-12T18:54:45.626" v="1295" actId="1076"/>
        <pc:sldMkLst>
          <pc:docMk/>
          <pc:sldMk cId="2315215170" sldId="267"/>
        </pc:sldMkLst>
        <pc:spChg chg="mod">
          <ac:chgData name="Simran Gupta" userId="250c3db1-82d9-4a1f-9cd3-d081cc71768e" providerId="ADAL" clId="{2EC0EF2C-1E39-4AA5-B65F-CCCFF412C054}" dt="2022-08-12T18:53:03.353" v="1286" actId="1076"/>
          <ac:spMkLst>
            <pc:docMk/>
            <pc:sldMk cId="2315215170" sldId="267"/>
            <ac:spMk id="2" creationId="{CEF38FA7-7E16-F175-D1ED-58BA817B454C}"/>
          </ac:spMkLst>
        </pc:spChg>
        <pc:spChg chg="mod">
          <ac:chgData name="Simran Gupta" userId="250c3db1-82d9-4a1f-9cd3-d081cc71768e" providerId="ADAL" clId="{2EC0EF2C-1E39-4AA5-B65F-CCCFF412C054}" dt="2022-08-12T18:53:39.442" v="1290" actId="5793"/>
          <ac:spMkLst>
            <pc:docMk/>
            <pc:sldMk cId="2315215170" sldId="267"/>
            <ac:spMk id="3" creationId="{3EF7322A-7B3B-68C9-2A78-1A652AE0B58B}"/>
          </ac:spMkLst>
        </pc:spChg>
        <pc:picChg chg="del">
          <ac:chgData name="Simran Gupta" userId="250c3db1-82d9-4a1f-9cd3-d081cc71768e" providerId="ADAL" clId="{2EC0EF2C-1E39-4AA5-B65F-CCCFF412C054}" dt="2022-08-12T18:52:28.352" v="1285" actId="478"/>
          <ac:picMkLst>
            <pc:docMk/>
            <pc:sldMk cId="2315215170" sldId="267"/>
            <ac:picMk id="5" creationId="{06B5EB34-5F65-52E8-B0F4-C8718C1CCC38}"/>
          </ac:picMkLst>
        </pc:picChg>
        <pc:picChg chg="add mod">
          <ac:chgData name="Simran Gupta" userId="250c3db1-82d9-4a1f-9cd3-d081cc71768e" providerId="ADAL" clId="{2EC0EF2C-1E39-4AA5-B65F-CCCFF412C054}" dt="2022-08-12T18:54:45.626" v="1295" actId="1076"/>
          <ac:picMkLst>
            <pc:docMk/>
            <pc:sldMk cId="2315215170" sldId="267"/>
            <ac:picMk id="6" creationId="{F357C486-E360-2082-B584-53DF9CC8F5E7}"/>
          </ac:picMkLst>
        </pc:picChg>
        <pc:picChg chg="del">
          <ac:chgData name="Simran Gupta" userId="250c3db1-82d9-4a1f-9cd3-d081cc71768e" providerId="ADAL" clId="{2EC0EF2C-1E39-4AA5-B65F-CCCFF412C054}" dt="2022-08-12T18:52:24.509" v="1284" actId="478"/>
          <ac:picMkLst>
            <pc:docMk/>
            <pc:sldMk cId="2315215170" sldId="267"/>
            <ac:picMk id="7" creationId="{866333EE-7E0A-1A9D-4660-769C51329499}"/>
          </ac:picMkLst>
        </pc:picChg>
        <pc:picChg chg="add mod">
          <ac:chgData name="Simran Gupta" userId="250c3db1-82d9-4a1f-9cd3-d081cc71768e" providerId="ADAL" clId="{2EC0EF2C-1E39-4AA5-B65F-CCCFF412C054}" dt="2022-08-12T18:54:42.942" v="1294" actId="1076"/>
          <ac:picMkLst>
            <pc:docMk/>
            <pc:sldMk cId="2315215170" sldId="267"/>
            <ac:picMk id="9" creationId="{198CDF6A-4ED3-A267-A320-5F720692706D}"/>
          </ac:picMkLst>
        </pc:picChg>
      </pc:sldChg>
      <pc:sldChg chg="addSp modSp new mod">
        <pc:chgData name="Simran Gupta" userId="250c3db1-82d9-4a1f-9cd3-d081cc71768e" providerId="ADAL" clId="{2EC0EF2C-1E39-4AA5-B65F-CCCFF412C054}" dt="2022-08-12T18:57:07.957" v="1311" actId="14100"/>
        <pc:sldMkLst>
          <pc:docMk/>
          <pc:sldMk cId="3554177897" sldId="268"/>
        </pc:sldMkLst>
        <pc:spChg chg="mod">
          <ac:chgData name="Simran Gupta" userId="250c3db1-82d9-4a1f-9cd3-d081cc71768e" providerId="ADAL" clId="{2EC0EF2C-1E39-4AA5-B65F-CCCFF412C054}" dt="2022-08-12T18:54:59.406" v="1297"/>
          <ac:spMkLst>
            <pc:docMk/>
            <pc:sldMk cId="3554177897" sldId="268"/>
            <ac:spMk id="2" creationId="{D8E6E276-D7B2-D3F2-42E5-6B5E36661C65}"/>
          </ac:spMkLst>
        </pc:spChg>
        <pc:spChg chg="mod">
          <ac:chgData name="Simran Gupta" userId="250c3db1-82d9-4a1f-9cd3-d081cc71768e" providerId="ADAL" clId="{2EC0EF2C-1E39-4AA5-B65F-CCCFF412C054}" dt="2022-08-12T18:56:08.889" v="1302" actId="1076"/>
          <ac:spMkLst>
            <pc:docMk/>
            <pc:sldMk cId="3554177897" sldId="268"/>
            <ac:spMk id="3" creationId="{283DBF84-644A-98DB-940A-EA049BF6D1AC}"/>
          </ac:spMkLst>
        </pc:spChg>
        <pc:picChg chg="add mod">
          <ac:chgData name="Simran Gupta" userId="250c3db1-82d9-4a1f-9cd3-d081cc71768e" providerId="ADAL" clId="{2EC0EF2C-1E39-4AA5-B65F-CCCFF412C054}" dt="2022-08-12T18:57:07.957" v="1311" actId="14100"/>
          <ac:picMkLst>
            <pc:docMk/>
            <pc:sldMk cId="3554177897" sldId="268"/>
            <ac:picMk id="5" creationId="{FAB35C7D-76A6-AC3A-B30A-3A6EA804138D}"/>
          </ac:picMkLst>
        </pc:picChg>
        <pc:picChg chg="add mod">
          <ac:chgData name="Simran Gupta" userId="250c3db1-82d9-4a1f-9cd3-d081cc71768e" providerId="ADAL" clId="{2EC0EF2C-1E39-4AA5-B65F-CCCFF412C054}" dt="2022-08-12T18:57:00.336" v="1309" actId="1076"/>
          <ac:picMkLst>
            <pc:docMk/>
            <pc:sldMk cId="3554177897" sldId="268"/>
            <ac:picMk id="7" creationId="{117B8B5F-15E0-7D11-CB4B-892626A48207}"/>
          </ac:picMkLst>
        </pc:picChg>
      </pc:sldChg>
      <pc:sldChg chg="modSp new mod">
        <pc:chgData name="Simran Gupta" userId="250c3db1-82d9-4a1f-9cd3-d081cc71768e" providerId="ADAL" clId="{2EC0EF2C-1E39-4AA5-B65F-CCCFF412C054}" dt="2022-08-12T19:11:51.423" v="1562" actId="20577"/>
        <pc:sldMkLst>
          <pc:docMk/>
          <pc:sldMk cId="2420371010" sldId="269"/>
        </pc:sldMkLst>
        <pc:spChg chg="mod">
          <ac:chgData name="Simran Gupta" userId="250c3db1-82d9-4a1f-9cd3-d081cc71768e" providerId="ADAL" clId="{2EC0EF2C-1E39-4AA5-B65F-CCCFF412C054}" dt="2022-08-12T19:08:31.826" v="1377" actId="20577"/>
          <ac:spMkLst>
            <pc:docMk/>
            <pc:sldMk cId="2420371010" sldId="269"/>
            <ac:spMk id="2" creationId="{6A5F9B4E-64AE-9DBC-7E5C-0E870B35E850}"/>
          </ac:spMkLst>
        </pc:spChg>
        <pc:spChg chg="mod">
          <ac:chgData name="Simran Gupta" userId="250c3db1-82d9-4a1f-9cd3-d081cc71768e" providerId="ADAL" clId="{2EC0EF2C-1E39-4AA5-B65F-CCCFF412C054}" dt="2022-08-12T19:11:51.423" v="1562" actId="20577"/>
          <ac:spMkLst>
            <pc:docMk/>
            <pc:sldMk cId="2420371010" sldId="269"/>
            <ac:spMk id="3" creationId="{48D5B535-989B-5639-CD6B-902F94ABB576}"/>
          </ac:spMkLst>
        </pc:spChg>
      </pc:sldChg>
      <pc:sldChg chg="modSp new del mod">
        <pc:chgData name="Simran Gupta" userId="250c3db1-82d9-4a1f-9cd3-d081cc71768e" providerId="ADAL" clId="{2EC0EF2C-1E39-4AA5-B65F-CCCFF412C054}" dt="2022-08-12T18:58:00.321" v="1314" actId="47"/>
        <pc:sldMkLst>
          <pc:docMk/>
          <pc:sldMk cId="3823129406" sldId="269"/>
        </pc:sldMkLst>
        <pc:spChg chg="mod">
          <ac:chgData name="Simran Gupta" userId="250c3db1-82d9-4a1f-9cd3-d081cc71768e" providerId="ADAL" clId="{2EC0EF2C-1E39-4AA5-B65F-CCCFF412C054}" dt="2022-08-12T18:57:25.027" v="1313"/>
          <ac:spMkLst>
            <pc:docMk/>
            <pc:sldMk cId="3823129406" sldId="269"/>
            <ac:spMk id="2" creationId="{F4A8F395-C06B-672F-9E44-6EC10EDFDAAB}"/>
          </ac:spMkLst>
        </pc:spChg>
      </pc:sldChg>
      <pc:sldChg chg="delSp modSp new mod">
        <pc:chgData name="Simran Gupta" userId="250c3db1-82d9-4a1f-9cd3-d081cc71768e" providerId="ADAL" clId="{2EC0EF2C-1E39-4AA5-B65F-CCCFF412C054}" dt="2022-08-12T19:12:34.532" v="1586" actId="478"/>
        <pc:sldMkLst>
          <pc:docMk/>
          <pc:sldMk cId="331703332" sldId="270"/>
        </pc:sldMkLst>
        <pc:spChg chg="mod">
          <ac:chgData name="Simran Gupta" userId="250c3db1-82d9-4a1f-9cd3-d081cc71768e" providerId="ADAL" clId="{2EC0EF2C-1E39-4AA5-B65F-CCCFF412C054}" dt="2022-08-12T19:12:27.656" v="1584" actId="14100"/>
          <ac:spMkLst>
            <pc:docMk/>
            <pc:sldMk cId="331703332" sldId="270"/>
            <ac:spMk id="2" creationId="{B55454C8-448E-BCA8-F25B-944F0EBD3C15}"/>
          </ac:spMkLst>
        </pc:spChg>
        <pc:spChg chg="del mod">
          <ac:chgData name="Simran Gupta" userId="250c3db1-82d9-4a1f-9cd3-d081cc71768e" providerId="ADAL" clId="{2EC0EF2C-1E39-4AA5-B65F-CCCFF412C054}" dt="2022-08-12T19:12:34.532" v="1586" actId="478"/>
          <ac:spMkLst>
            <pc:docMk/>
            <pc:sldMk cId="331703332" sldId="270"/>
            <ac:spMk id="3" creationId="{67326577-B931-6FA8-8CEE-3F6B81B327EE}"/>
          </ac:spMkLst>
        </pc:spChg>
      </pc:sldChg>
      <pc:sldChg chg="new del">
        <pc:chgData name="Simran Gupta" userId="250c3db1-82d9-4a1f-9cd3-d081cc71768e" providerId="ADAL" clId="{2EC0EF2C-1E39-4AA5-B65F-CCCFF412C054}" dt="2022-08-12T19:12:03.563" v="1566" actId="680"/>
        <pc:sldMkLst>
          <pc:docMk/>
          <pc:sldMk cId="1632421142" sldId="270"/>
        </pc:sldMkLst>
      </pc:sldChg>
      <pc:sldChg chg="new del">
        <pc:chgData name="Simran Gupta" userId="250c3db1-82d9-4a1f-9cd3-d081cc71768e" providerId="ADAL" clId="{2EC0EF2C-1E39-4AA5-B65F-CCCFF412C054}" dt="2022-08-12T19:12:00.736" v="1564" actId="680"/>
        <pc:sldMkLst>
          <pc:docMk/>
          <pc:sldMk cId="1916193387"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367139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2092E-2E22-414F-84E8-F0CC208BB7B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205806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66684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7219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3330865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2374728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18156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315008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224159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45657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4088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2092E-2E22-414F-84E8-F0CC208BB7B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229561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2092E-2E22-414F-84E8-F0CC208BB7BB}"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22949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366357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137505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7C2092E-2E22-414F-84E8-F0CC208BB7BB}" type="datetimeFigureOut">
              <a:rPr lang="en-US" smtClean="0"/>
              <a:t>8/12/2022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126891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2092E-2E22-414F-84E8-F0CC208BB7B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36507-1C44-4E74-913B-07E8C505AB9E}" type="slidenum">
              <a:rPr lang="en-US" smtClean="0"/>
              <a:t>‹#›</a:t>
            </a:fld>
            <a:endParaRPr lang="en-US"/>
          </a:p>
        </p:txBody>
      </p:sp>
    </p:spTree>
    <p:extLst>
      <p:ext uri="{BB962C8B-B14F-4D97-AF65-F5344CB8AC3E}">
        <p14:creationId xmlns:p14="http://schemas.microsoft.com/office/powerpoint/2010/main" val="415161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C2092E-2E22-414F-84E8-F0CC208BB7BB}" type="datetimeFigureOut">
              <a:rPr lang="en-US" smtClean="0"/>
              <a:t>8/12/2022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736507-1C44-4E74-913B-07E8C505AB9E}" type="slidenum">
              <a:rPr lang="en-US" smtClean="0"/>
              <a:t>‹#›</a:t>
            </a:fld>
            <a:endParaRPr lang="en-US"/>
          </a:p>
        </p:txBody>
      </p:sp>
    </p:spTree>
    <p:extLst>
      <p:ext uri="{BB962C8B-B14F-4D97-AF65-F5344CB8AC3E}">
        <p14:creationId xmlns:p14="http://schemas.microsoft.com/office/powerpoint/2010/main" val="363323221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B6DC-2A45-9128-37D1-13C853AA5584}"/>
              </a:ext>
            </a:extLst>
          </p:cNvPr>
          <p:cNvSpPr>
            <a:spLocks noGrp="1"/>
          </p:cNvSpPr>
          <p:nvPr>
            <p:ph type="ctrTitle"/>
          </p:nvPr>
        </p:nvSpPr>
        <p:spPr/>
        <p:txBody>
          <a:bodyPr>
            <a:normAutofit fontScale="90000"/>
          </a:bodyPr>
          <a:lstStyle/>
          <a:p>
            <a:r>
              <a:rPr lang="en-US" dirty="0"/>
              <a:t>University Recommendation System</a:t>
            </a:r>
          </a:p>
        </p:txBody>
      </p:sp>
      <p:sp>
        <p:nvSpPr>
          <p:cNvPr id="3" name="Subtitle 2">
            <a:extLst>
              <a:ext uri="{FF2B5EF4-FFF2-40B4-BE49-F238E27FC236}">
                <a16:creationId xmlns:a16="http://schemas.microsoft.com/office/drawing/2014/main" id="{212A20B3-0FB6-B9C1-6576-1CD39B3E013B}"/>
              </a:ext>
            </a:extLst>
          </p:cNvPr>
          <p:cNvSpPr>
            <a:spLocks noGrp="1"/>
          </p:cNvSpPr>
          <p:nvPr>
            <p:ph type="subTitle" idx="1"/>
          </p:nvPr>
        </p:nvSpPr>
        <p:spPr>
          <a:xfrm>
            <a:off x="1154954" y="4777380"/>
            <a:ext cx="10153126" cy="1765660"/>
          </a:xfrm>
        </p:spPr>
        <p:txBody>
          <a:bodyPr>
            <a:normAutofit/>
          </a:bodyPr>
          <a:lstStyle/>
          <a:p>
            <a:r>
              <a:rPr lang="en-US" dirty="0"/>
              <a:t>												</a:t>
            </a:r>
            <a:r>
              <a:rPr lang="en-US" dirty="0" err="1"/>
              <a:t>pranav</a:t>
            </a:r>
            <a:r>
              <a:rPr lang="en-US" dirty="0"/>
              <a:t> </a:t>
            </a:r>
            <a:r>
              <a:rPr lang="en-US" dirty="0" err="1"/>
              <a:t>ADHav</a:t>
            </a:r>
            <a:r>
              <a:rPr lang="en-US" dirty="0"/>
              <a:t>   :  001519666</a:t>
            </a:r>
          </a:p>
          <a:p>
            <a:r>
              <a:rPr lang="en-US" dirty="0"/>
              <a:t>												</a:t>
            </a:r>
            <a:r>
              <a:rPr lang="en-US" dirty="0" err="1"/>
              <a:t>parth</a:t>
            </a:r>
            <a:r>
              <a:rPr lang="en-US" dirty="0"/>
              <a:t> </a:t>
            </a:r>
            <a:r>
              <a:rPr lang="en-US" dirty="0" err="1"/>
              <a:t>jani</a:t>
            </a:r>
            <a:r>
              <a:rPr lang="en-US" dirty="0"/>
              <a:t>            :  001548083</a:t>
            </a:r>
          </a:p>
          <a:p>
            <a:r>
              <a:rPr lang="en-US" dirty="0"/>
              <a:t>                                                                              Ujjwal Gupta      </a:t>
            </a:r>
            <a:r>
              <a:rPr lang="en-US"/>
              <a:t>:  001517165</a:t>
            </a:r>
            <a:endParaRPr lang="en-US" dirty="0"/>
          </a:p>
          <a:p>
            <a:r>
              <a:rPr lang="en-US" dirty="0"/>
              <a:t>                                                                              Simran Gupta      :  002124423</a:t>
            </a:r>
          </a:p>
          <a:p>
            <a:endParaRPr lang="en-US" dirty="0"/>
          </a:p>
          <a:p>
            <a:endParaRPr lang="en-US" dirty="0"/>
          </a:p>
          <a:p>
            <a:endParaRPr lang="en-US" dirty="0"/>
          </a:p>
        </p:txBody>
      </p:sp>
    </p:spTree>
    <p:extLst>
      <p:ext uri="{BB962C8B-B14F-4D97-AF65-F5344CB8AC3E}">
        <p14:creationId xmlns:p14="http://schemas.microsoft.com/office/powerpoint/2010/main" val="2732530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6A7F-674E-4E35-4D41-AA1DC4525D5F}"/>
              </a:ext>
            </a:extLst>
          </p:cNvPr>
          <p:cNvSpPr>
            <a:spLocks noGrp="1"/>
          </p:cNvSpPr>
          <p:nvPr>
            <p:ph type="title"/>
          </p:nvPr>
        </p:nvSpPr>
        <p:spPr/>
        <p:txBody>
          <a:bodyPr/>
          <a:lstStyle/>
          <a:p>
            <a:r>
              <a:rPr lang="en-US" dirty="0"/>
              <a:t>Logistic Regression Algorithm</a:t>
            </a:r>
          </a:p>
        </p:txBody>
      </p:sp>
      <p:sp>
        <p:nvSpPr>
          <p:cNvPr id="3" name="Content Placeholder 2">
            <a:extLst>
              <a:ext uri="{FF2B5EF4-FFF2-40B4-BE49-F238E27FC236}">
                <a16:creationId xmlns:a16="http://schemas.microsoft.com/office/drawing/2014/main" id="{5B083E62-D5AE-98E1-276A-4F87ACCB8197}"/>
              </a:ext>
            </a:extLst>
          </p:cNvPr>
          <p:cNvSpPr>
            <a:spLocks noGrp="1"/>
          </p:cNvSpPr>
          <p:nvPr>
            <p:ph idx="1"/>
          </p:nvPr>
        </p:nvSpPr>
        <p:spPr>
          <a:xfrm>
            <a:off x="646111" y="1853248"/>
            <a:ext cx="10540048" cy="4195481"/>
          </a:xfrm>
        </p:spPr>
        <p:txBody>
          <a:bodyPr>
            <a:normAutofit/>
          </a:bodyPr>
          <a:lstStyle/>
          <a:p>
            <a:endParaRPr lang="en-US" sz="2400" i="0" dirty="0">
              <a:effectLst/>
              <a:latin typeface="Century Gothic" panose="020B0502020202020204" pitchFamily="34" charset="0"/>
            </a:endParaRPr>
          </a:p>
          <a:p>
            <a:r>
              <a:rPr lang="en-US" sz="2400" i="0" dirty="0">
                <a:effectLst/>
                <a:latin typeface="Century Gothic" panose="020B0502020202020204" pitchFamily="34" charset="0"/>
              </a:rPr>
              <a:t>Logistic regression is a statistical method that is used for building machine learning models where the dependent variable is dichotomous: i.e., binary.</a:t>
            </a:r>
          </a:p>
          <a:p>
            <a:r>
              <a:rPr lang="en-US" sz="2400" i="0" dirty="0">
                <a:effectLst/>
                <a:latin typeface="Century Gothic" panose="020B0502020202020204" pitchFamily="34" charset="0"/>
              </a:rPr>
              <a:t> Logistic regression is used to describe data and the relationship between one dependent variable and one or more independent variables. The independent variables can be nominal, ordinal, or of interval type.</a:t>
            </a:r>
          </a:p>
        </p:txBody>
      </p:sp>
    </p:spTree>
    <p:extLst>
      <p:ext uri="{BB962C8B-B14F-4D97-AF65-F5344CB8AC3E}">
        <p14:creationId xmlns:p14="http://schemas.microsoft.com/office/powerpoint/2010/main" val="177371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4A37-0738-8E0F-2CE5-49017D1F549F}"/>
              </a:ext>
            </a:extLst>
          </p:cNvPr>
          <p:cNvSpPr>
            <a:spLocks noGrp="1"/>
          </p:cNvSpPr>
          <p:nvPr>
            <p:ph type="title"/>
          </p:nvPr>
        </p:nvSpPr>
        <p:spPr/>
        <p:txBody>
          <a:bodyPr/>
          <a:lstStyle/>
          <a:p>
            <a:r>
              <a:rPr lang="en-US" dirty="0"/>
              <a:t>CONVOLUTION NEURAL NETWORK</a:t>
            </a:r>
          </a:p>
        </p:txBody>
      </p:sp>
      <p:sp>
        <p:nvSpPr>
          <p:cNvPr id="3" name="Content Placeholder 2">
            <a:extLst>
              <a:ext uri="{FF2B5EF4-FFF2-40B4-BE49-F238E27FC236}">
                <a16:creationId xmlns:a16="http://schemas.microsoft.com/office/drawing/2014/main" id="{58E18554-95B5-C78F-D076-0F1694F8D9C1}"/>
              </a:ext>
            </a:extLst>
          </p:cNvPr>
          <p:cNvSpPr>
            <a:spLocks noGrp="1"/>
          </p:cNvSpPr>
          <p:nvPr>
            <p:ph idx="1"/>
          </p:nvPr>
        </p:nvSpPr>
        <p:spPr>
          <a:xfrm>
            <a:off x="843280" y="2052918"/>
            <a:ext cx="10596880" cy="4195481"/>
          </a:xfrm>
        </p:spPr>
        <p:txBody>
          <a:bodyPr>
            <a:normAutofit/>
          </a:bodyPr>
          <a:lstStyle/>
          <a:p>
            <a:endParaRPr lang="en-US" sz="2400" b="0" i="0" dirty="0">
              <a:effectLst/>
              <a:latin typeface="+mn-lt"/>
            </a:endParaRPr>
          </a:p>
          <a:p>
            <a:r>
              <a:rPr lang="en-US" sz="2400" b="0" i="0" dirty="0">
                <a:effectLst/>
                <a:latin typeface="+mn-lt"/>
              </a:rPr>
              <a:t>Convolutional neural networks are widely used in </a:t>
            </a:r>
            <a:r>
              <a:rPr lang="en-US" sz="2400" dirty="0">
                <a:latin typeface="+mn-lt"/>
              </a:rPr>
              <a:t>computer vision</a:t>
            </a:r>
            <a:r>
              <a:rPr lang="en-US" sz="2400" b="0" i="0" dirty="0">
                <a:effectLst/>
                <a:latin typeface="+mn-lt"/>
              </a:rPr>
              <a:t> and have become the state of the art for many visual applications such as image classification, and have also found success in </a:t>
            </a:r>
            <a:r>
              <a:rPr lang="en-US" sz="2400" dirty="0">
                <a:latin typeface="+mn-lt"/>
              </a:rPr>
              <a:t>natural language processing</a:t>
            </a:r>
            <a:r>
              <a:rPr lang="en-US" sz="2400" b="0" i="0" dirty="0">
                <a:effectLst/>
                <a:latin typeface="+mn-lt"/>
              </a:rPr>
              <a:t> for text classification.</a:t>
            </a:r>
          </a:p>
          <a:p>
            <a:r>
              <a:rPr lang="en-US" sz="2400" b="0" i="0" dirty="0">
                <a:effectLst/>
                <a:latin typeface="+mn-lt"/>
              </a:rPr>
              <a:t>A convolutional neural network is a </a:t>
            </a:r>
            <a:r>
              <a:rPr lang="en-US" sz="2400" dirty="0">
                <a:latin typeface="+mn-lt"/>
              </a:rPr>
              <a:t>feed-forward neural network</a:t>
            </a:r>
            <a:r>
              <a:rPr lang="en-US" sz="2400" b="0" i="0" dirty="0">
                <a:effectLst/>
                <a:latin typeface="+mn-lt"/>
              </a:rPr>
              <a:t>, often with up to 20 or 30 layers. The power of a convolutional neural network comes from a special kind of layer called the convolutional layer.</a:t>
            </a:r>
          </a:p>
        </p:txBody>
      </p:sp>
    </p:spTree>
    <p:extLst>
      <p:ext uri="{BB962C8B-B14F-4D97-AF65-F5344CB8AC3E}">
        <p14:creationId xmlns:p14="http://schemas.microsoft.com/office/powerpoint/2010/main" val="43803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CFEE-9066-5054-4F9A-5C3267ABF049}"/>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1117570-0BB4-172F-14DC-2C86E4FF3A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3560"/>
            <a:ext cx="12191999" cy="6901560"/>
          </a:xfrm>
        </p:spPr>
      </p:pic>
    </p:spTree>
    <p:extLst>
      <p:ext uri="{BB962C8B-B14F-4D97-AF65-F5344CB8AC3E}">
        <p14:creationId xmlns:p14="http://schemas.microsoft.com/office/powerpoint/2010/main" val="161497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9B4E-64AE-9DBC-7E5C-0E870B35E8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8D5B535-989B-5639-CD6B-902F94ABB576}"/>
              </a:ext>
            </a:extLst>
          </p:cNvPr>
          <p:cNvSpPr>
            <a:spLocks noGrp="1"/>
          </p:cNvSpPr>
          <p:nvPr>
            <p:ph idx="1"/>
          </p:nvPr>
        </p:nvSpPr>
        <p:spPr/>
        <p:txBody>
          <a:bodyPr>
            <a:normAutofit/>
          </a:bodyPr>
          <a:lstStyle/>
          <a:p>
            <a:pPr marL="0" indent="0">
              <a:buNone/>
            </a:pPr>
            <a:endParaRPr lang="en-US" dirty="0">
              <a:solidFill>
                <a:srgbClr val="FFFFFF"/>
              </a:solidFill>
            </a:endParaRPr>
          </a:p>
          <a:p>
            <a:r>
              <a:rPr lang="en-GB" dirty="0"/>
              <a:t>This project will help students in decision making of which University to choose for their higher education in other countries like USA.</a:t>
            </a:r>
          </a:p>
          <a:p>
            <a:r>
              <a:rPr lang="en-GB" dirty="0"/>
              <a:t>They can enter their Scores and can check the Universities to which the can apply</a:t>
            </a:r>
          </a:p>
          <a:p>
            <a:r>
              <a:rPr lang="en-GB" dirty="0"/>
              <a:t>Students can either check which universities to apply to (Through WEBPAGE - KNN trained Algorithm)</a:t>
            </a:r>
          </a:p>
          <a:p>
            <a:r>
              <a:rPr lang="en-GB" dirty="0"/>
              <a:t>Check if they can get into their dream university (Through Random Forest Classification)</a:t>
            </a:r>
            <a:endParaRPr lang="en-US" dirty="0"/>
          </a:p>
        </p:txBody>
      </p:sp>
    </p:spTree>
    <p:extLst>
      <p:ext uri="{BB962C8B-B14F-4D97-AF65-F5344CB8AC3E}">
        <p14:creationId xmlns:p14="http://schemas.microsoft.com/office/powerpoint/2010/main" val="242037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54C8-448E-BCA8-F25B-944F0EBD3C15}"/>
              </a:ext>
            </a:extLst>
          </p:cNvPr>
          <p:cNvSpPr>
            <a:spLocks noGrp="1"/>
          </p:cNvSpPr>
          <p:nvPr>
            <p:ph type="title"/>
          </p:nvPr>
        </p:nvSpPr>
        <p:spPr>
          <a:xfrm>
            <a:off x="4070877" y="1327573"/>
            <a:ext cx="3823444" cy="1915647"/>
          </a:xfrm>
        </p:spPr>
        <p:txBody>
          <a:bodyPr/>
          <a:lstStyle/>
          <a:p>
            <a:r>
              <a:rPr lang="en-US" dirty="0"/>
              <a:t>THANK YOU!!!!</a:t>
            </a:r>
          </a:p>
        </p:txBody>
      </p:sp>
    </p:spTree>
    <p:extLst>
      <p:ext uri="{BB962C8B-B14F-4D97-AF65-F5344CB8AC3E}">
        <p14:creationId xmlns:p14="http://schemas.microsoft.com/office/powerpoint/2010/main" val="33170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B7A1-75B8-177A-0728-664C081218C0}"/>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44DFA6E0-0C39-9D48-9D1E-5BED1D1ADC4F}"/>
              </a:ext>
            </a:extLst>
          </p:cNvPr>
          <p:cNvSpPr>
            <a:spLocks noGrp="1"/>
          </p:cNvSpPr>
          <p:nvPr>
            <p:ph idx="1"/>
          </p:nvPr>
        </p:nvSpPr>
        <p:spPr>
          <a:xfrm>
            <a:off x="879792" y="1853248"/>
            <a:ext cx="10133648" cy="5252719"/>
          </a:xfrm>
        </p:spPr>
        <p:txBody>
          <a:bodyPr>
            <a:normAutofit/>
          </a:bodyPr>
          <a:lstStyle/>
          <a:p>
            <a:r>
              <a:rPr lang="en-US" dirty="0"/>
              <a:t>Institutions take in the students who are suitable candidates based on their academic profile, standardized test scores. But in this entire process university selection is the most crucial &amp; tedious step for applying to graduate studies.</a:t>
            </a:r>
          </a:p>
          <a:p>
            <a:r>
              <a:rPr lang="en-US" dirty="0"/>
              <a:t> Some of them succeed and get admission into their desired programs in desired universities, but some are not because of the academic level of colleges which they have applied.</a:t>
            </a:r>
          </a:p>
          <a:p>
            <a:r>
              <a:rPr lang="en-US" dirty="0"/>
              <a:t> To resolve this problem of not getting admission because of applications, even though students have good academic profile, I have developed this recommendation system. </a:t>
            </a:r>
          </a:p>
          <a:p>
            <a:r>
              <a:rPr lang="en-US" dirty="0"/>
              <a:t>In this project, the knowledge acquired from the database of successful applicants is used to predict the schools with various data mining techniques. This data will be modeled into machine learning algorithms to predict the universities and their acceptance rate for the given user academic details</a:t>
            </a:r>
          </a:p>
        </p:txBody>
      </p:sp>
    </p:spTree>
    <p:extLst>
      <p:ext uri="{BB962C8B-B14F-4D97-AF65-F5344CB8AC3E}">
        <p14:creationId xmlns:p14="http://schemas.microsoft.com/office/powerpoint/2010/main" val="99169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0812-0D99-652A-2400-3CAFCA4336D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BD2C0F3-2280-8B31-85A6-3989079849F3}"/>
              </a:ext>
            </a:extLst>
          </p:cNvPr>
          <p:cNvSpPr>
            <a:spLocks noGrp="1"/>
          </p:cNvSpPr>
          <p:nvPr>
            <p:ph idx="1"/>
          </p:nvPr>
        </p:nvSpPr>
        <p:spPr>
          <a:xfrm>
            <a:off x="645130" y="1554480"/>
            <a:ext cx="10662950" cy="4693919"/>
          </a:xfrm>
        </p:spPr>
        <p:txBody>
          <a:bodyPr>
            <a:normAutofit/>
          </a:bodyPr>
          <a:lstStyle/>
          <a:p>
            <a:pPr marL="0" indent="0">
              <a:buNone/>
            </a:pPr>
            <a:r>
              <a:rPr lang="en-US" sz="2400" dirty="0"/>
              <a:t> 	 	 		</a:t>
            </a:r>
          </a:p>
          <a:p>
            <a:r>
              <a:rPr lang="en-US" sz="2400" dirty="0"/>
              <a:t>For an aspiring student who wants to apply for higher studies in other countries, university selection process is a challenging task.</a:t>
            </a:r>
          </a:p>
          <a:p>
            <a:pPr marL="0" indent="0">
              <a:buNone/>
            </a:pPr>
            <a:endParaRPr lang="en-US" sz="2400" dirty="0"/>
          </a:p>
          <a:p>
            <a:r>
              <a:rPr lang="en-US" sz="2400" dirty="0"/>
              <a:t>Lot of different criteria need to considered during application process based on individual’s requirement.</a:t>
            </a:r>
          </a:p>
          <a:p>
            <a:pPr marL="0" indent="0">
              <a:buNone/>
            </a:pPr>
            <a:endParaRPr lang="en-US" sz="2400" dirty="0"/>
          </a:p>
          <a:p>
            <a:r>
              <a:rPr lang="en-US" sz="2400" dirty="0"/>
              <a:t>This problem can be addressed by modeling a recommender system based on various classification algorithms.</a:t>
            </a:r>
          </a:p>
          <a:p>
            <a:endParaRPr lang="en-US" sz="2400" dirty="0"/>
          </a:p>
        </p:txBody>
      </p:sp>
    </p:spTree>
    <p:extLst>
      <p:ext uri="{BB962C8B-B14F-4D97-AF65-F5344CB8AC3E}">
        <p14:creationId xmlns:p14="http://schemas.microsoft.com/office/powerpoint/2010/main" val="229415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8FA7-7E16-F175-D1ED-58BA817B454C}"/>
              </a:ext>
            </a:extLst>
          </p:cNvPr>
          <p:cNvSpPr>
            <a:spLocks noGrp="1"/>
          </p:cNvSpPr>
          <p:nvPr>
            <p:ph type="title"/>
          </p:nvPr>
        </p:nvSpPr>
        <p:spPr>
          <a:xfrm>
            <a:off x="646111" y="401918"/>
            <a:ext cx="9404723" cy="1400530"/>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3EF7322A-7B3B-68C9-2A78-1A652AE0B58B}"/>
              </a:ext>
            </a:extLst>
          </p:cNvPr>
          <p:cNvSpPr>
            <a:spLocks noGrp="1"/>
          </p:cNvSpPr>
          <p:nvPr>
            <p:ph idx="1"/>
          </p:nvPr>
        </p:nvSpPr>
        <p:spPr>
          <a:xfrm>
            <a:off x="757872" y="1483958"/>
            <a:ext cx="8946541" cy="4195481"/>
          </a:xfrm>
        </p:spPr>
        <p:txBody>
          <a:bodyPr/>
          <a:lstStyle/>
          <a:p>
            <a:r>
              <a:rPr lang="en-US" b="0" i="0" dirty="0">
                <a:effectLst/>
                <a:latin typeface="Roboto" panose="02000000000000000000" pitchFamily="2" charset="0"/>
              </a:rPr>
              <a:t>Mean GRE scores across different Degrees</a:t>
            </a:r>
          </a:p>
          <a:p>
            <a:pPr marL="0" indent="0">
              <a:buNone/>
            </a:pPr>
            <a:endParaRPr lang="en-US" b="0" i="0" dirty="0">
              <a:effectLst/>
              <a:latin typeface="Roboto" panose="02000000000000000000" pitchFamily="2" charset="0"/>
            </a:endParaRPr>
          </a:p>
          <a:p>
            <a:endParaRPr lang="en-US" dirty="0"/>
          </a:p>
        </p:txBody>
      </p:sp>
      <p:pic>
        <p:nvPicPr>
          <p:cNvPr id="5" name="Picture 4">
            <a:extLst>
              <a:ext uri="{FF2B5EF4-FFF2-40B4-BE49-F238E27FC236}">
                <a16:creationId xmlns:a16="http://schemas.microsoft.com/office/drawing/2014/main" id="{06B5EB34-5F65-52E8-B0F4-C8718C1CCC38}"/>
              </a:ext>
            </a:extLst>
          </p:cNvPr>
          <p:cNvPicPr>
            <a:picLocks noChangeAspect="1"/>
          </p:cNvPicPr>
          <p:nvPr/>
        </p:nvPicPr>
        <p:blipFill>
          <a:blip r:embed="rId2"/>
          <a:stretch>
            <a:fillRect/>
          </a:stretch>
        </p:blipFill>
        <p:spPr>
          <a:xfrm>
            <a:off x="6456851" y="1858446"/>
            <a:ext cx="3359323" cy="4597636"/>
          </a:xfrm>
          <a:prstGeom prst="rect">
            <a:avLst/>
          </a:prstGeom>
        </p:spPr>
      </p:pic>
      <p:pic>
        <p:nvPicPr>
          <p:cNvPr id="7" name="Picture 6">
            <a:extLst>
              <a:ext uri="{FF2B5EF4-FFF2-40B4-BE49-F238E27FC236}">
                <a16:creationId xmlns:a16="http://schemas.microsoft.com/office/drawing/2014/main" id="{866333EE-7E0A-1A9D-4660-769C51329499}"/>
              </a:ext>
            </a:extLst>
          </p:cNvPr>
          <p:cNvPicPr>
            <a:picLocks noChangeAspect="1"/>
          </p:cNvPicPr>
          <p:nvPr/>
        </p:nvPicPr>
        <p:blipFill>
          <a:blip r:embed="rId3"/>
          <a:stretch>
            <a:fillRect/>
          </a:stretch>
        </p:blipFill>
        <p:spPr>
          <a:xfrm>
            <a:off x="921174" y="2245306"/>
            <a:ext cx="5372376" cy="2082907"/>
          </a:xfrm>
          <a:prstGeom prst="rect">
            <a:avLst/>
          </a:prstGeom>
        </p:spPr>
      </p:pic>
    </p:spTree>
    <p:extLst>
      <p:ext uri="{BB962C8B-B14F-4D97-AF65-F5344CB8AC3E}">
        <p14:creationId xmlns:p14="http://schemas.microsoft.com/office/powerpoint/2010/main" val="39379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8FA7-7E16-F175-D1ED-58BA817B454C}"/>
              </a:ext>
            </a:extLst>
          </p:cNvPr>
          <p:cNvSpPr>
            <a:spLocks noGrp="1"/>
          </p:cNvSpPr>
          <p:nvPr>
            <p:ph type="title"/>
          </p:nvPr>
        </p:nvSpPr>
        <p:spPr>
          <a:xfrm>
            <a:off x="646111" y="340958"/>
            <a:ext cx="9404723" cy="1400530"/>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3EF7322A-7B3B-68C9-2A78-1A652AE0B58B}"/>
              </a:ext>
            </a:extLst>
          </p:cNvPr>
          <p:cNvSpPr>
            <a:spLocks noGrp="1"/>
          </p:cNvSpPr>
          <p:nvPr>
            <p:ph idx="1"/>
          </p:nvPr>
        </p:nvSpPr>
        <p:spPr>
          <a:xfrm>
            <a:off x="757872" y="1483958"/>
            <a:ext cx="8946541" cy="4195481"/>
          </a:xfrm>
        </p:spPr>
        <p:txBody>
          <a:bodyPr/>
          <a:lstStyle/>
          <a:p>
            <a:r>
              <a:rPr lang="en-US" b="0" i="0" dirty="0">
                <a:effectLst/>
                <a:latin typeface="Roboto" panose="02000000000000000000" pitchFamily="2" charset="0"/>
              </a:rPr>
              <a:t>Incoming Students each Season</a:t>
            </a:r>
          </a:p>
          <a:p>
            <a:pPr marL="0" indent="0">
              <a:buNone/>
            </a:pPr>
            <a:endParaRPr lang="en-US" b="0" i="0" dirty="0">
              <a:effectLst/>
              <a:latin typeface="Roboto" panose="02000000000000000000" pitchFamily="2" charset="0"/>
            </a:endParaRPr>
          </a:p>
          <a:p>
            <a:pPr marL="0" indent="0">
              <a:buNone/>
            </a:pPr>
            <a:endParaRPr lang="en-US" b="0" i="0" dirty="0">
              <a:effectLst/>
              <a:latin typeface="Roboto" panose="02000000000000000000" pitchFamily="2" charset="0"/>
            </a:endParaRPr>
          </a:p>
          <a:p>
            <a:endParaRPr lang="en-US" dirty="0"/>
          </a:p>
        </p:txBody>
      </p:sp>
      <p:pic>
        <p:nvPicPr>
          <p:cNvPr id="6" name="Picture 5">
            <a:extLst>
              <a:ext uri="{FF2B5EF4-FFF2-40B4-BE49-F238E27FC236}">
                <a16:creationId xmlns:a16="http://schemas.microsoft.com/office/drawing/2014/main" id="{F357C486-E360-2082-B584-53DF9CC8F5E7}"/>
              </a:ext>
            </a:extLst>
          </p:cNvPr>
          <p:cNvPicPr>
            <a:picLocks noChangeAspect="1"/>
          </p:cNvPicPr>
          <p:nvPr/>
        </p:nvPicPr>
        <p:blipFill>
          <a:blip r:embed="rId2"/>
          <a:stretch>
            <a:fillRect/>
          </a:stretch>
        </p:blipFill>
        <p:spPr>
          <a:xfrm>
            <a:off x="6553717" y="2332010"/>
            <a:ext cx="4591286" cy="3124361"/>
          </a:xfrm>
          <a:prstGeom prst="rect">
            <a:avLst/>
          </a:prstGeom>
        </p:spPr>
      </p:pic>
      <p:pic>
        <p:nvPicPr>
          <p:cNvPr id="9" name="Picture 8">
            <a:extLst>
              <a:ext uri="{FF2B5EF4-FFF2-40B4-BE49-F238E27FC236}">
                <a16:creationId xmlns:a16="http://schemas.microsoft.com/office/drawing/2014/main" id="{198CDF6A-4ED3-A267-A320-5F720692706D}"/>
              </a:ext>
            </a:extLst>
          </p:cNvPr>
          <p:cNvPicPr>
            <a:picLocks noChangeAspect="1"/>
          </p:cNvPicPr>
          <p:nvPr/>
        </p:nvPicPr>
        <p:blipFill>
          <a:blip r:embed="rId3"/>
          <a:stretch>
            <a:fillRect/>
          </a:stretch>
        </p:blipFill>
        <p:spPr>
          <a:xfrm>
            <a:off x="319253" y="2332010"/>
            <a:ext cx="5924854" cy="552478"/>
          </a:xfrm>
          <a:prstGeom prst="rect">
            <a:avLst/>
          </a:prstGeom>
        </p:spPr>
      </p:pic>
    </p:spTree>
    <p:extLst>
      <p:ext uri="{BB962C8B-B14F-4D97-AF65-F5344CB8AC3E}">
        <p14:creationId xmlns:p14="http://schemas.microsoft.com/office/powerpoint/2010/main" val="231521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E276-D7B2-D3F2-42E5-6B5E36661C6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283DBF84-644A-98DB-940A-EA049BF6D1AC}"/>
              </a:ext>
            </a:extLst>
          </p:cNvPr>
          <p:cNvSpPr>
            <a:spLocks noGrp="1"/>
          </p:cNvSpPr>
          <p:nvPr>
            <p:ph idx="1"/>
          </p:nvPr>
        </p:nvSpPr>
        <p:spPr>
          <a:xfrm>
            <a:off x="778192" y="1463638"/>
            <a:ext cx="8946541" cy="4195481"/>
          </a:xfrm>
        </p:spPr>
        <p:txBody>
          <a:bodyPr/>
          <a:lstStyle/>
          <a:p>
            <a:r>
              <a:rPr lang="en-US" b="0" i="0" dirty="0">
                <a:effectLst/>
                <a:latin typeface="Roboto" panose="02000000000000000000" pitchFamily="2" charset="0"/>
              </a:rPr>
              <a:t>Average Scores(GRE, CGPA) of Following top Universities</a:t>
            </a:r>
          </a:p>
          <a:p>
            <a:endParaRPr lang="en-US" dirty="0"/>
          </a:p>
        </p:txBody>
      </p:sp>
      <p:pic>
        <p:nvPicPr>
          <p:cNvPr id="5" name="Picture 4">
            <a:extLst>
              <a:ext uri="{FF2B5EF4-FFF2-40B4-BE49-F238E27FC236}">
                <a16:creationId xmlns:a16="http://schemas.microsoft.com/office/drawing/2014/main" id="{FAB35C7D-76A6-AC3A-B30A-3A6EA804138D}"/>
              </a:ext>
            </a:extLst>
          </p:cNvPr>
          <p:cNvPicPr>
            <a:picLocks noChangeAspect="1"/>
          </p:cNvPicPr>
          <p:nvPr/>
        </p:nvPicPr>
        <p:blipFill>
          <a:blip r:embed="rId2"/>
          <a:stretch>
            <a:fillRect/>
          </a:stretch>
        </p:blipFill>
        <p:spPr>
          <a:xfrm>
            <a:off x="2803919" y="3106700"/>
            <a:ext cx="6026460" cy="3563340"/>
          </a:xfrm>
          <a:prstGeom prst="rect">
            <a:avLst/>
          </a:prstGeom>
        </p:spPr>
      </p:pic>
      <p:pic>
        <p:nvPicPr>
          <p:cNvPr id="7" name="Picture 6">
            <a:extLst>
              <a:ext uri="{FF2B5EF4-FFF2-40B4-BE49-F238E27FC236}">
                <a16:creationId xmlns:a16="http://schemas.microsoft.com/office/drawing/2014/main" id="{117B8B5F-15E0-7D11-CB4B-892626A48207}"/>
              </a:ext>
            </a:extLst>
          </p:cNvPr>
          <p:cNvPicPr>
            <a:picLocks noChangeAspect="1"/>
          </p:cNvPicPr>
          <p:nvPr/>
        </p:nvPicPr>
        <p:blipFill>
          <a:blip r:embed="rId3"/>
          <a:stretch>
            <a:fillRect/>
          </a:stretch>
        </p:blipFill>
        <p:spPr>
          <a:xfrm>
            <a:off x="1114788" y="2095779"/>
            <a:ext cx="9404723" cy="768389"/>
          </a:xfrm>
          <a:prstGeom prst="rect">
            <a:avLst/>
          </a:prstGeom>
        </p:spPr>
      </p:pic>
    </p:spTree>
    <p:extLst>
      <p:ext uri="{BB962C8B-B14F-4D97-AF65-F5344CB8AC3E}">
        <p14:creationId xmlns:p14="http://schemas.microsoft.com/office/powerpoint/2010/main" val="355417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4A99-AE01-1314-710E-3CA832F9E9CA}"/>
              </a:ext>
            </a:extLst>
          </p:cNvPr>
          <p:cNvSpPr>
            <a:spLocks noGrp="1"/>
          </p:cNvSpPr>
          <p:nvPr>
            <p:ph type="title"/>
          </p:nvPr>
        </p:nvSpPr>
        <p:spPr/>
        <p:txBody>
          <a:bodyPr/>
          <a:lstStyle/>
          <a:p>
            <a:r>
              <a:rPr lang="en-US" dirty="0"/>
              <a:t>KNN Algorithm</a:t>
            </a:r>
          </a:p>
        </p:txBody>
      </p:sp>
      <p:sp>
        <p:nvSpPr>
          <p:cNvPr id="3" name="Content Placeholder 2">
            <a:extLst>
              <a:ext uri="{FF2B5EF4-FFF2-40B4-BE49-F238E27FC236}">
                <a16:creationId xmlns:a16="http://schemas.microsoft.com/office/drawing/2014/main" id="{B2E87F25-A6BD-1656-96D6-01056725DDBF}"/>
              </a:ext>
            </a:extLst>
          </p:cNvPr>
          <p:cNvSpPr>
            <a:spLocks noGrp="1"/>
          </p:cNvSpPr>
          <p:nvPr>
            <p:ph idx="1"/>
          </p:nvPr>
        </p:nvSpPr>
        <p:spPr>
          <a:xfrm>
            <a:off x="789940" y="1853248"/>
            <a:ext cx="10612120" cy="4307522"/>
          </a:xfrm>
        </p:spPr>
        <p:txBody>
          <a:bodyPr>
            <a:normAutofit fontScale="85000" lnSpcReduction="10000"/>
          </a:bodyPr>
          <a:lstStyle/>
          <a:p>
            <a:pPr marL="0" lvl="0" indent="457200" algn="just" rtl="0">
              <a:spcBef>
                <a:spcPts val="0"/>
              </a:spcBef>
              <a:spcAft>
                <a:spcPts val="0"/>
              </a:spcAft>
              <a:buNone/>
            </a:pPr>
            <a:r>
              <a:rPr lang="en-US" sz="2800" b="0" dirty="0">
                <a:latin typeface="Century Gothic" panose="020B0502020202020204" pitchFamily="34" charset="0"/>
                <a:ea typeface="Calibri"/>
                <a:cs typeface="Calibri"/>
                <a:sym typeface="Calibri"/>
              </a:rPr>
              <a:t>In KNN, the trained data is compared with test data and distances are calculated using Euclidean distance. It then classifies an instance by finding its nearest neighbors and recommend the top n nearest neighbor universities. Algorithm is stated as below.</a:t>
            </a:r>
          </a:p>
          <a:p>
            <a:pPr marL="0" lvl="0" indent="457200" algn="just" rtl="0">
              <a:spcBef>
                <a:spcPts val="0"/>
              </a:spcBef>
              <a:spcAft>
                <a:spcPts val="0"/>
              </a:spcAft>
              <a:buNone/>
            </a:pPr>
            <a:endParaRPr lang="en-US" sz="2800" b="0" dirty="0">
              <a:latin typeface="Century Gothic" panose="020B0502020202020204" pitchFamily="34" charset="0"/>
              <a:ea typeface="Calibri"/>
              <a:cs typeface="Calibri"/>
              <a:sym typeface="Calibri"/>
            </a:endParaRPr>
          </a:p>
          <a:p>
            <a:pPr algn="just">
              <a:spcBef>
                <a:spcPts val="0"/>
              </a:spcBef>
            </a:pPr>
            <a:r>
              <a:rPr lang="en-US" sz="2800" b="0" dirty="0">
                <a:latin typeface="Century Gothic" panose="020B0502020202020204" pitchFamily="34" charset="0"/>
                <a:ea typeface="Calibri"/>
                <a:cs typeface="Calibri"/>
                <a:sym typeface="Calibri"/>
              </a:rPr>
              <a:t>Initialize the value of k</a:t>
            </a:r>
          </a:p>
          <a:p>
            <a:pPr algn="just">
              <a:spcBef>
                <a:spcPts val="0"/>
              </a:spcBef>
            </a:pPr>
            <a:r>
              <a:rPr lang="en-US" sz="2800" b="0" dirty="0">
                <a:latin typeface="Century Gothic" panose="020B0502020202020204" pitchFamily="34" charset="0"/>
                <a:ea typeface="Calibri"/>
                <a:cs typeface="Calibri"/>
                <a:sym typeface="Calibri"/>
              </a:rPr>
              <a:t>For getting recommendation, iterate from 1 to number of trained data.</a:t>
            </a:r>
          </a:p>
          <a:p>
            <a:pPr algn="just">
              <a:spcBef>
                <a:spcPts val="0"/>
              </a:spcBef>
            </a:pPr>
            <a:r>
              <a:rPr lang="en-US" sz="2800" b="0" dirty="0">
                <a:latin typeface="Century Gothic" panose="020B0502020202020204" pitchFamily="34" charset="0"/>
                <a:ea typeface="Calibri"/>
                <a:cs typeface="Calibri"/>
                <a:sym typeface="Calibri"/>
              </a:rPr>
              <a:t>Calculate distance between test data and each row</a:t>
            </a:r>
          </a:p>
          <a:p>
            <a:pPr algn="just">
              <a:spcBef>
                <a:spcPts val="0"/>
              </a:spcBef>
            </a:pPr>
            <a:r>
              <a:rPr lang="en-US" sz="2800" b="0" dirty="0">
                <a:latin typeface="Century Gothic" panose="020B0502020202020204" pitchFamily="34" charset="0"/>
                <a:ea typeface="Calibri"/>
                <a:cs typeface="Calibri"/>
                <a:sym typeface="Calibri"/>
              </a:rPr>
              <a:t>Sort the distances in ascending order</a:t>
            </a:r>
          </a:p>
          <a:p>
            <a:pPr algn="just">
              <a:spcBef>
                <a:spcPts val="0"/>
              </a:spcBef>
            </a:pPr>
            <a:r>
              <a:rPr lang="en-US" sz="2800" b="0" dirty="0">
                <a:latin typeface="Century Gothic" panose="020B0502020202020204" pitchFamily="34" charset="0"/>
                <a:ea typeface="Calibri"/>
                <a:cs typeface="Calibri"/>
                <a:sym typeface="Calibri"/>
              </a:rPr>
              <a:t>Get top k rows and recommend to the user</a:t>
            </a:r>
          </a:p>
          <a:p>
            <a:pPr marL="0" indent="0" algn="just">
              <a:spcBef>
                <a:spcPts val="0"/>
              </a:spcBef>
              <a:buNone/>
            </a:pPr>
            <a:br>
              <a:rPr lang="en-US" sz="2800" b="0" dirty="0">
                <a:latin typeface="Century Gothic" panose="020B0502020202020204" pitchFamily="34" charset="0"/>
                <a:ea typeface="Calibri"/>
                <a:cs typeface="Calibri"/>
                <a:sym typeface="Calibri"/>
              </a:rPr>
            </a:br>
            <a:endParaRPr lang="en-US" dirty="0">
              <a:latin typeface="Century Gothic" panose="020B0502020202020204" pitchFamily="34" charset="0"/>
            </a:endParaRPr>
          </a:p>
        </p:txBody>
      </p:sp>
    </p:spTree>
    <p:extLst>
      <p:ext uri="{BB962C8B-B14F-4D97-AF65-F5344CB8AC3E}">
        <p14:creationId xmlns:p14="http://schemas.microsoft.com/office/powerpoint/2010/main" val="18632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82B4-F94A-DD14-EE4A-07E85900A6B8}"/>
              </a:ext>
            </a:extLst>
          </p:cNvPr>
          <p:cNvSpPr>
            <a:spLocks noGrp="1"/>
          </p:cNvSpPr>
          <p:nvPr>
            <p:ph type="title"/>
          </p:nvPr>
        </p:nvSpPr>
        <p:spPr/>
        <p:txBody>
          <a:bodyPr/>
          <a:lstStyle/>
          <a:p>
            <a:r>
              <a:rPr lang="en-US" dirty="0"/>
              <a:t>Random Forest Algorithm</a:t>
            </a:r>
          </a:p>
        </p:txBody>
      </p:sp>
      <p:sp>
        <p:nvSpPr>
          <p:cNvPr id="3" name="Content Placeholder 2">
            <a:extLst>
              <a:ext uri="{FF2B5EF4-FFF2-40B4-BE49-F238E27FC236}">
                <a16:creationId xmlns:a16="http://schemas.microsoft.com/office/drawing/2014/main" id="{262DE9F9-24CD-C3F1-4362-25694AF8D610}"/>
              </a:ext>
            </a:extLst>
          </p:cNvPr>
          <p:cNvSpPr>
            <a:spLocks noGrp="1"/>
          </p:cNvSpPr>
          <p:nvPr>
            <p:ph idx="1"/>
          </p:nvPr>
        </p:nvSpPr>
        <p:spPr>
          <a:xfrm>
            <a:off x="564831" y="1565238"/>
            <a:ext cx="10743248" cy="4195481"/>
          </a:xfrm>
        </p:spPr>
        <p:txBody>
          <a:bodyPr>
            <a:noAutofit/>
          </a:bodyPr>
          <a:lstStyle/>
          <a:p>
            <a:endParaRPr lang="en-US" sz="2400" dirty="0"/>
          </a:p>
          <a:p>
            <a:r>
              <a:rPr lang="en-US" sz="2400" dirty="0"/>
              <a:t>Random forest is a Supervised Machine Learning Algorithm that is used widely in Classification and Regression problems. It builds decision trees on different samples and takes their majority vote for classification and average in case of regression.</a:t>
            </a:r>
          </a:p>
          <a:p>
            <a:pPr marL="0" indent="0">
              <a:buNone/>
            </a:pPr>
            <a:endParaRPr lang="en-US" sz="2400" dirty="0"/>
          </a:p>
          <a:p>
            <a:r>
              <a:rPr lang="en-US" sz="2400" dirty="0"/>
              <a:t>In the recommendation system, it helps the student to predict which university best suits their Academic portfolio</a:t>
            </a:r>
          </a:p>
        </p:txBody>
      </p:sp>
    </p:spTree>
    <p:extLst>
      <p:ext uri="{BB962C8B-B14F-4D97-AF65-F5344CB8AC3E}">
        <p14:creationId xmlns:p14="http://schemas.microsoft.com/office/powerpoint/2010/main" val="116826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E511-7014-1DDB-3979-632576E65A0E}"/>
              </a:ext>
            </a:extLst>
          </p:cNvPr>
          <p:cNvSpPr>
            <a:spLocks noGrp="1"/>
          </p:cNvSpPr>
          <p:nvPr>
            <p:ph type="title"/>
          </p:nvPr>
        </p:nvSpPr>
        <p:spPr/>
        <p:txBody>
          <a:bodyPr/>
          <a:lstStyle/>
          <a:p>
            <a:r>
              <a:rPr lang="en-US" dirty="0"/>
              <a:t>Naive Bayes Algorithm</a:t>
            </a:r>
          </a:p>
        </p:txBody>
      </p:sp>
      <p:sp>
        <p:nvSpPr>
          <p:cNvPr id="3" name="Content Placeholder 2">
            <a:extLst>
              <a:ext uri="{FF2B5EF4-FFF2-40B4-BE49-F238E27FC236}">
                <a16:creationId xmlns:a16="http://schemas.microsoft.com/office/drawing/2014/main" id="{D051C3E6-FE4A-F5A4-92EA-A1AA710EA4BD}"/>
              </a:ext>
            </a:extLst>
          </p:cNvPr>
          <p:cNvSpPr>
            <a:spLocks noGrp="1"/>
          </p:cNvSpPr>
          <p:nvPr>
            <p:ph idx="1"/>
          </p:nvPr>
        </p:nvSpPr>
        <p:spPr>
          <a:xfrm>
            <a:off x="646111" y="1555078"/>
            <a:ext cx="10976928" cy="4195481"/>
          </a:xfrm>
        </p:spPr>
        <p:txBody>
          <a:bodyPr>
            <a:noAutofit/>
          </a:bodyPr>
          <a:lstStyle/>
          <a:p>
            <a:endParaRPr lang="en-US" sz="2400" b="0" i="0" dirty="0">
              <a:effectLst/>
              <a:latin typeface="Century Gothic" panose="020B0502020202020204" pitchFamily="34" charset="0"/>
            </a:endParaRPr>
          </a:p>
          <a:p>
            <a:endParaRPr lang="en-US" sz="2400" dirty="0">
              <a:latin typeface="Century Gothic" panose="020B0502020202020204" pitchFamily="34" charset="0"/>
            </a:endParaRPr>
          </a:p>
          <a:p>
            <a:r>
              <a:rPr lang="en-US" sz="2400" b="0" i="0" dirty="0">
                <a:effectLst/>
                <a:latin typeface="Century Gothic" panose="020B0502020202020204" pitchFamily="34" charset="0"/>
              </a:rPr>
              <a:t>Gaussian Naive Bayes is a probabilistic classification algorithm based on applying Bayes' theorem with strong independence assumptions.</a:t>
            </a:r>
          </a:p>
          <a:p>
            <a:pPr marL="0" indent="0">
              <a:buNone/>
            </a:pPr>
            <a:endParaRPr lang="en-US" sz="2400" b="0" i="0" dirty="0">
              <a:effectLst/>
              <a:latin typeface="Century Gothic" panose="020B0502020202020204" pitchFamily="34" charset="0"/>
            </a:endParaRPr>
          </a:p>
          <a:p>
            <a:r>
              <a:rPr lang="en-US" sz="2400" b="0" i="0" dirty="0">
                <a:effectLst/>
                <a:latin typeface="Century Gothic" panose="020B0502020202020204" pitchFamily="34" charset="0"/>
              </a:rPr>
              <a:t>In the context of classification, independence refers to the idea that the presence of one value of a feature does not influence the presence of another (unlike independence in probability theory)</a:t>
            </a:r>
          </a:p>
          <a:p>
            <a:pPr marL="0" indent="0">
              <a:buNone/>
            </a:pPr>
            <a:endParaRPr lang="en-US" sz="2400" dirty="0">
              <a:latin typeface="Century Gothic" panose="020B0502020202020204" pitchFamily="34" charset="0"/>
            </a:endParaRPr>
          </a:p>
          <a:p>
            <a:pPr marL="0" indent="0">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4258715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TotalTime>
  <Words>710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Roboto</vt:lpstr>
      <vt:lpstr>Wingdings 3</vt:lpstr>
      <vt:lpstr>Ion</vt:lpstr>
      <vt:lpstr>University Recommendation System</vt:lpstr>
      <vt:lpstr>Background </vt:lpstr>
      <vt:lpstr>Problem Statement</vt:lpstr>
      <vt:lpstr>Exploratory Data Analysis</vt:lpstr>
      <vt:lpstr>Exploratory Data Analysis</vt:lpstr>
      <vt:lpstr>Exploratory Data Analysis</vt:lpstr>
      <vt:lpstr>KNN Algorithm</vt:lpstr>
      <vt:lpstr>Random Forest Algorithm</vt:lpstr>
      <vt:lpstr>Naive Bayes Algorithm</vt:lpstr>
      <vt:lpstr>Logistic Regression Algorithm</vt:lpstr>
      <vt:lpstr>CONVOLUTION NEURAL NETWORK</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Recommendation System</dc:title>
  <dc:creator>Simran Gupta</dc:creator>
  <cp:lastModifiedBy>ujjwal gupta</cp:lastModifiedBy>
  <cp:revision>3</cp:revision>
  <dcterms:created xsi:type="dcterms:W3CDTF">2022-08-12T16:07:04Z</dcterms:created>
  <dcterms:modified xsi:type="dcterms:W3CDTF">2022-08-12T22:31:00Z</dcterms:modified>
</cp:coreProperties>
</file>