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2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1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41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4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151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87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213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2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7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179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9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8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B1EBA-1B40-4E55-B30F-0B3FA23FA2D5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BE463A-3FE5-4573-BEDD-716C75660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81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A562-ADDF-019A-9205-F295FB7EC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772" y="653142"/>
            <a:ext cx="9688286" cy="2775858"/>
          </a:xfrm>
        </p:spPr>
        <p:txBody>
          <a:bodyPr>
            <a:normAutofit/>
          </a:bodyPr>
          <a:lstStyle/>
          <a:p>
            <a:r>
              <a:rPr lang="en-IN" dirty="0"/>
              <a:t>WORLD NATURE CONSERVATION DAY</a:t>
            </a:r>
          </a:p>
        </p:txBody>
      </p:sp>
    </p:spTree>
    <p:extLst>
      <p:ext uri="{BB962C8B-B14F-4D97-AF65-F5344CB8AC3E}">
        <p14:creationId xmlns:p14="http://schemas.microsoft.com/office/powerpoint/2010/main" val="42182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5B6F-D59A-C426-BCA2-8FC52FF7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78971"/>
            <a:ext cx="10018713" cy="1752599"/>
          </a:xfrm>
        </p:spPr>
        <p:txBody>
          <a:bodyPr/>
          <a:lstStyle/>
          <a:p>
            <a:r>
              <a:rPr lang="en-IN" b="1" i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2E9C-2627-07FA-E82F-926AB2632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5812971" cy="3537857"/>
          </a:xfrm>
        </p:spPr>
        <p:txBody>
          <a:bodyPr>
            <a:normAutofit/>
          </a:bodyPr>
          <a:lstStyle/>
          <a:p>
            <a:r>
              <a:rPr lang="en-US" sz="2800" b="1" dirty="0"/>
              <a:t>What is World Nature Conservation Day?</a:t>
            </a:r>
            <a:br>
              <a:rPr lang="en-US" sz="2800" dirty="0"/>
            </a:br>
            <a:r>
              <a:rPr lang="en-US" sz="2800" dirty="0"/>
              <a:t>A global observance held on </a:t>
            </a:r>
            <a:r>
              <a:rPr lang="en-US" sz="2800" b="1" dirty="0"/>
              <a:t>July 28th</a:t>
            </a:r>
            <a:r>
              <a:rPr lang="en-US" sz="2800" dirty="0"/>
              <a:t> every year to raise awareness about conserving natural resources and protecting the environment for future generations.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03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DBE6-6795-89E6-0C49-4D5B1E4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Importance of Nature Conservation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96A7DA-080A-7E67-1D1C-3B84B1EF9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1229" y="2438399"/>
            <a:ext cx="73369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life on Earth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ecological 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clean air, water, and food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mitigate climate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Preserves biodiversity</a:t>
            </a:r>
          </a:p>
        </p:txBody>
      </p:sp>
    </p:spTree>
    <p:extLst>
      <p:ext uri="{BB962C8B-B14F-4D97-AF65-F5344CB8AC3E}">
        <p14:creationId xmlns:p14="http://schemas.microsoft.com/office/powerpoint/2010/main" val="316309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916E-EFB3-5610-37B0-28F21EF4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Major Environmental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5B39-9BFC-F23B-7CE0-49DF00F42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2" y="2576739"/>
            <a:ext cx="5573486" cy="270283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Deforestation</a:t>
            </a:r>
          </a:p>
          <a:p>
            <a:r>
              <a:rPr lang="en-US" sz="2800" dirty="0"/>
              <a:t>Pollution (Air, Water, Soil)</a:t>
            </a:r>
          </a:p>
          <a:p>
            <a:r>
              <a:rPr lang="en-US" sz="2800" dirty="0"/>
              <a:t>Climate Change</a:t>
            </a:r>
          </a:p>
          <a:p>
            <a:r>
              <a:rPr lang="en-US" sz="2800" dirty="0"/>
              <a:t>Wildlife Extinction</a:t>
            </a:r>
          </a:p>
          <a:p>
            <a:r>
              <a:rPr lang="en-US" sz="2800" dirty="0"/>
              <a:t>Overuse of Natural Resources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00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2922-DF0D-B1CA-EDE5-C244FDE6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Ways to Conserve </a:t>
            </a:r>
            <a:r>
              <a:rPr lang="en-IN" b="1" i="1" dirty="0" err="1"/>
              <a:t>NatureWays</a:t>
            </a:r>
            <a:r>
              <a:rPr lang="en-IN" b="1" i="1" dirty="0"/>
              <a:t> to Conserve 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3FEA-34D4-8A88-EF63-78B784FB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2" y="2544083"/>
            <a:ext cx="10515600" cy="273548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Reduce, Reuse, Recycle</a:t>
            </a:r>
          </a:p>
          <a:p>
            <a:r>
              <a:rPr lang="en-US" sz="2800" dirty="0"/>
              <a:t>Save water and electricity</a:t>
            </a:r>
          </a:p>
          <a:p>
            <a:r>
              <a:rPr lang="en-US" sz="2800" dirty="0"/>
              <a:t>Plant more trees</a:t>
            </a:r>
          </a:p>
          <a:p>
            <a:r>
              <a:rPr lang="en-US" sz="2800" dirty="0"/>
              <a:t>Say no to plastic</a:t>
            </a:r>
          </a:p>
          <a:p>
            <a:r>
              <a:rPr lang="en-US" sz="2800" dirty="0"/>
              <a:t>Protect wildlife and natural habitats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43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49E9-3100-5EC1-B51D-AA157433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Role of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E885-14D7-8DE9-36E5-ED743BC4D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67" y="2554968"/>
            <a:ext cx="10515600" cy="283346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Use eco-friendly products</a:t>
            </a:r>
          </a:p>
          <a:p>
            <a:r>
              <a:rPr lang="en-US" sz="2800" dirty="0"/>
              <a:t>Support conservation campaigns</a:t>
            </a:r>
          </a:p>
          <a:p>
            <a:r>
              <a:rPr lang="en-US" sz="2800" dirty="0"/>
              <a:t>Participate in clean-up drives</a:t>
            </a:r>
          </a:p>
          <a:p>
            <a:r>
              <a:rPr lang="en-US" sz="2800" dirty="0"/>
              <a:t>Educate others about sustainability</a:t>
            </a:r>
          </a:p>
          <a:p>
            <a:r>
              <a:rPr lang="en-US" sz="2800" dirty="0"/>
              <a:t>Practice responsible consumption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68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101F-29D1-1CEC-0797-632654D3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Role of Governments &amp; NGOs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BD07-6DE7-A5EB-2169-CC0DE640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67" y="2652939"/>
            <a:ext cx="10515600" cy="274637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Enforce environmental laws</a:t>
            </a:r>
          </a:p>
          <a:p>
            <a:r>
              <a:rPr lang="en-US" sz="2800" dirty="0"/>
              <a:t>Promote renewable energy</a:t>
            </a:r>
          </a:p>
          <a:p>
            <a:r>
              <a:rPr lang="en-US" sz="2800" dirty="0"/>
              <a:t>Establish wildlife sanctuaries</a:t>
            </a:r>
          </a:p>
          <a:p>
            <a:r>
              <a:rPr lang="en-US" sz="2800" dirty="0"/>
              <a:t>Run awareness programs</a:t>
            </a:r>
          </a:p>
          <a:p>
            <a:r>
              <a:rPr lang="en-US" sz="2800" dirty="0"/>
              <a:t>Collaborate with communities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37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D9E9-2AA4-7E5C-B4F1-FFA7CABD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Notable Conservation Initiatives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CD75-8E24-1993-B03E-777E277B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428" y="2805340"/>
            <a:ext cx="8860971" cy="269194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Project Tiger – India</a:t>
            </a:r>
          </a:p>
          <a:p>
            <a:r>
              <a:rPr lang="en-US" sz="2800" dirty="0"/>
              <a:t>Clean India Mission</a:t>
            </a:r>
          </a:p>
          <a:p>
            <a:r>
              <a:rPr lang="en-US" sz="2800" dirty="0"/>
              <a:t>UN SDG Goal 13 – Climate Action</a:t>
            </a:r>
          </a:p>
          <a:p>
            <a:r>
              <a:rPr lang="en-US" sz="2800" dirty="0"/>
              <a:t>World Wildlife Fund (WWF)</a:t>
            </a:r>
          </a:p>
          <a:p>
            <a:r>
              <a:rPr lang="en-US" sz="2800" dirty="0"/>
              <a:t>International Day of Forests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651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41</TotalTime>
  <Words>177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WORLD NATURE CONSERVATION DAY</vt:lpstr>
      <vt:lpstr>Introduction</vt:lpstr>
      <vt:lpstr>Importance of Nature Conservation</vt:lpstr>
      <vt:lpstr>Major Environmental Issues</vt:lpstr>
      <vt:lpstr>Ways to Conserve NatureWays to Conserve Nature</vt:lpstr>
      <vt:lpstr>Role of Individuals</vt:lpstr>
      <vt:lpstr>Role of Governments &amp; NGOs</vt:lpstr>
      <vt:lpstr>Notable Conservation Initiatives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22</cp:revision>
  <dcterms:created xsi:type="dcterms:W3CDTF">2025-07-28T04:52:47Z</dcterms:created>
  <dcterms:modified xsi:type="dcterms:W3CDTF">2025-07-28T05:34:10Z</dcterms:modified>
</cp:coreProperties>
</file>