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>
        <p:scale>
          <a:sx n="70" d="100"/>
          <a:sy n="70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800" spc="41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7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9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3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1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5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4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49F90-87DE-4E30-9581-00E44001F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Population data analysis in Northern Europe</a:t>
            </a:r>
            <a:b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E157C-3955-4B2E-8825-174C25CD4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042612"/>
            <a:ext cx="4857857" cy="1748589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Pranav Coimbatore </a:t>
            </a:r>
          </a:p>
          <a:p>
            <a:r>
              <a:rPr lang="en-US" sz="2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Dept. of Statistics</a:t>
            </a:r>
          </a:p>
          <a:p>
            <a:r>
              <a:rPr lang="en-US" sz="2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George Mason University Fairfax, USA</a:t>
            </a:r>
          </a:p>
          <a:p>
            <a:r>
              <a:rPr lang="en-US" sz="2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sz="2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ull glass pane building">
            <a:extLst>
              <a:ext uri="{FF2B5EF4-FFF2-40B4-BE49-F238E27FC236}">
                <a16:creationId xmlns:a16="http://schemas.microsoft.com/office/drawing/2014/main" id="{1BF69166-A004-45F1-8E9A-6BB9712CE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30" r="1011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F5D9-AD00-4B1E-8AB8-A9B97508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and Research 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116C6-0A5A-4131-A8F8-64B6921C2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440493"/>
            <a:ext cx="5282192" cy="463463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behind choosing 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B71-685B-419F-9898-F7EA66F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1903956"/>
            <a:ext cx="5282192" cy="3513551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set was sourced from, The French Institute for Demographic Studies or INED, a public research institute specialized in population studies.</a:t>
            </a:r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population data can be viewed in two ways. One, it provides an instantaneous picture of a community as it was in any time.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aspect of analyzing population related data is to analyze the trend in population.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questions a researcher could ask would be what factors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influence the population estimates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95EF42-0A42-427C-A957-ADA1FAA75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40493"/>
            <a:ext cx="5183188" cy="4634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ED880-71D5-4FD1-BF70-41F0B503A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03957"/>
            <a:ext cx="5183188" cy="4024896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each variable in the dataset fare over each country?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factors influence the total population estimates</a:t>
            </a:r>
          </a:p>
        </p:txBody>
      </p:sp>
    </p:spTree>
    <p:extLst>
      <p:ext uri="{BB962C8B-B14F-4D97-AF65-F5344CB8AC3E}">
        <p14:creationId xmlns:p14="http://schemas.microsoft.com/office/powerpoint/2010/main" val="75576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1E8C-66CE-4AD6-A98D-7451BD35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588F-F365-4F2D-A6D3-B509E3F61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91014"/>
            <a:ext cx="10691265" cy="4238200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using scatterplots to understand the correlation between variables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to find out which variable had the highest influence on the total population estimates which is the response variable.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were used for data cleaning, exploration and visualization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Choropleth maps were used to show the distribution of population and other variables in the dataset in each country.</a:t>
            </a:r>
          </a:p>
        </p:txBody>
      </p:sp>
    </p:spTree>
    <p:extLst>
      <p:ext uri="{BB962C8B-B14F-4D97-AF65-F5344CB8AC3E}">
        <p14:creationId xmlns:p14="http://schemas.microsoft.com/office/powerpoint/2010/main" val="37629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28E4D-E0E7-4B35-BD69-65FFF220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8"/>
            <a:ext cx="3561811" cy="1975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of Findings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896A13E-5C9D-4C6C-B52D-A2C74DEFC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253AC6A3-91B7-426C-9335-4691B0748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087" y="2884714"/>
            <a:ext cx="3561811" cy="336191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United Kingdom appears to have the highest population estimate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The growth rate in each country as per the dataset can be visualized using a simple bar chart, Ireland shows the highest growth rate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The variable, number of people aged over 65 appeared to be the most influential variable, as shown in the scatter plot showing the relationship between the response and predictor variable</a:t>
            </a:r>
          </a:p>
        </p:txBody>
      </p:sp>
      <p:pic>
        <p:nvPicPr>
          <p:cNvPr id="1032" name="Picture 1">
            <a:extLst>
              <a:ext uri="{FF2B5EF4-FFF2-40B4-BE49-F238E27FC236}">
                <a16:creationId xmlns:a16="http://schemas.microsoft.com/office/drawing/2014/main" id="{416A07EF-43EA-4E2F-8985-2D84CBD5A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2" r="3160" b="4"/>
          <a:stretch/>
        </p:blipFill>
        <p:spPr bwMode="auto">
          <a:xfrm>
            <a:off x="4259474" y="296249"/>
            <a:ext cx="3807520" cy="258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0" name="Picture 1">
            <a:extLst>
              <a:ext uri="{FF2B5EF4-FFF2-40B4-BE49-F238E27FC236}">
                <a16:creationId xmlns:a16="http://schemas.microsoft.com/office/drawing/2014/main" id="{C4E37CBA-4E1B-4583-AD7A-7DD317DC3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7" r="16428" b="3"/>
          <a:stretch/>
        </p:blipFill>
        <p:spPr bwMode="auto">
          <a:xfrm>
            <a:off x="4259473" y="3182999"/>
            <a:ext cx="3561811" cy="347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1" name="Picture 1">
            <a:extLst>
              <a:ext uri="{FF2B5EF4-FFF2-40B4-BE49-F238E27FC236}">
                <a16:creationId xmlns:a16="http://schemas.microsoft.com/office/drawing/2014/main" id="{A2BAC13B-18E4-4AA9-9780-C27FC07D4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5" r="16024" b="-2"/>
          <a:stretch/>
        </p:blipFill>
        <p:spPr bwMode="auto">
          <a:xfrm>
            <a:off x="8213436" y="482102"/>
            <a:ext cx="3421747" cy="340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3" name="Picture 1">
            <a:extLst>
              <a:ext uri="{FF2B5EF4-FFF2-40B4-BE49-F238E27FC236}">
                <a16:creationId xmlns:a16="http://schemas.microsoft.com/office/drawing/2014/main" id="{CB946694-C899-4004-92F5-C6FDD22CD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94" y="4166428"/>
            <a:ext cx="3597407" cy="19763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97BB0-F84C-4223-A5B4-E4DCADC7175A}"/>
              </a:ext>
            </a:extLst>
          </p:cNvPr>
          <p:cNvSpPr txBox="1"/>
          <p:nvPr/>
        </p:nvSpPr>
        <p:spPr>
          <a:xfrm>
            <a:off x="5054219" y="6246624"/>
            <a:ext cx="2366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UK with the highest estimate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B2EB8-21DA-4217-9E6F-4DFFD2BF91F7}"/>
              </a:ext>
            </a:extLst>
          </p:cNvPr>
          <p:cNvSpPr txBox="1"/>
          <p:nvPr/>
        </p:nvSpPr>
        <p:spPr>
          <a:xfrm>
            <a:off x="4726557" y="2467781"/>
            <a:ext cx="2627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Iceland with the highest Life Expectancy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5651A-D4D1-4475-9A78-CDAC3C8BEF5B}"/>
              </a:ext>
            </a:extLst>
          </p:cNvPr>
          <p:cNvSpPr txBox="1"/>
          <p:nvPr/>
        </p:nvSpPr>
        <p:spPr>
          <a:xfrm>
            <a:off x="8213435" y="2672177"/>
            <a:ext cx="195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Bar chart showing growth rate in each country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88520-C212-499E-9074-2CF502126331}"/>
              </a:ext>
            </a:extLst>
          </p:cNvPr>
          <p:cNvSpPr txBox="1"/>
          <p:nvPr/>
        </p:nvSpPr>
        <p:spPr>
          <a:xfrm>
            <a:off x="7936351" y="6204135"/>
            <a:ext cx="425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Scatter plot showing the relationship between response and predictor</a:t>
            </a:r>
          </a:p>
        </p:txBody>
      </p:sp>
    </p:spTree>
    <p:extLst>
      <p:ext uri="{BB962C8B-B14F-4D97-AF65-F5344CB8AC3E}">
        <p14:creationId xmlns:p14="http://schemas.microsoft.com/office/powerpoint/2010/main" val="3207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B07D-BA9D-4B44-B890-57086CE8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BB41-DE7F-4CB9-A997-321CCAF3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15858"/>
            <a:ext cx="10691265" cy="4313356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Choropleth maps to visualize spatial data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 R for data analysis – Learned about various R packages to visualize data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 – The techniques used by other researchers, data analysis and visualization using R libraries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regression, interpreting the graphs and summary statistics from building models</a:t>
            </a:r>
          </a:p>
        </p:txBody>
      </p:sp>
    </p:spTree>
    <p:extLst>
      <p:ext uri="{BB962C8B-B14F-4D97-AF65-F5344CB8AC3E}">
        <p14:creationId xmlns:p14="http://schemas.microsoft.com/office/powerpoint/2010/main" val="195299008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1333A"/>
      </a:dk2>
      <a:lt2>
        <a:srgbClr val="E5E2E8"/>
      </a:lt2>
      <a:accent1>
        <a:srgbClr val="8EA979"/>
      </a:accent1>
      <a:accent2>
        <a:srgbClr val="70B06F"/>
      </a:accent2>
      <a:accent3>
        <a:srgbClr val="79AA8C"/>
      </a:accent3>
      <a:accent4>
        <a:srgbClr val="6CACA0"/>
      </a:accent4>
      <a:accent5>
        <a:srgbClr val="6FA9B9"/>
      </a:accent5>
      <a:accent6>
        <a:srgbClr val="7992C0"/>
      </a:accent6>
      <a:hlink>
        <a:srgbClr val="9069AE"/>
      </a:hlink>
      <a:folHlink>
        <a:srgbClr val="7F7F7F"/>
      </a:folHlink>
    </a:clrScheme>
    <a:fontScheme name="Univers Calisto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351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Microsoft YaHei</vt:lpstr>
      <vt:lpstr>Arial</vt:lpstr>
      <vt:lpstr>Times New Roman</vt:lpstr>
      <vt:lpstr>ChronicleVTI</vt:lpstr>
      <vt:lpstr> Population data analysis in Northern Europe </vt:lpstr>
      <vt:lpstr>Reasons and Research Questions</vt:lpstr>
      <vt:lpstr>Summary of Methods</vt:lpstr>
      <vt:lpstr>Summary of Findings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Census data analysis of population in the State of New York between 2000 until 2010 </dc:title>
  <dc:creator>pranav c</dc:creator>
  <cp:lastModifiedBy>pranav c</cp:lastModifiedBy>
  <cp:revision>8</cp:revision>
  <dcterms:created xsi:type="dcterms:W3CDTF">2021-12-05T15:14:19Z</dcterms:created>
  <dcterms:modified xsi:type="dcterms:W3CDTF">2021-12-14T20:36:30Z</dcterms:modified>
</cp:coreProperties>
</file>