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handoutMasterIdLst>
    <p:handoutMasterId r:id="rId16"/>
  </p:handoutMasterIdLst>
  <p:sldIdLst>
    <p:sldId id="413" r:id="rId3"/>
    <p:sldId id="440" r:id="rId4"/>
    <p:sldId id="429" r:id="rId5"/>
    <p:sldId id="430" r:id="rId6"/>
    <p:sldId id="435" r:id="rId7"/>
    <p:sldId id="431" r:id="rId8"/>
    <p:sldId id="432" r:id="rId9"/>
    <p:sldId id="433" r:id="rId10"/>
    <p:sldId id="438" r:id="rId11"/>
    <p:sldId id="436" r:id="rId12"/>
    <p:sldId id="437" r:id="rId13"/>
    <p:sldId id="439"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0F3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24" autoAdjust="0"/>
  </p:normalViewPr>
  <p:slideViewPr>
    <p:cSldViewPr>
      <p:cViewPr varScale="1">
        <p:scale>
          <a:sx n="69" d="100"/>
          <a:sy n="69" d="100"/>
        </p:scale>
        <p:origin x="1877"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40220D-2685-FBA7-4432-F05B66E16F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IN"/>
              <a:t>qqqq</a:t>
            </a:r>
          </a:p>
        </p:txBody>
      </p:sp>
      <p:sp>
        <p:nvSpPr>
          <p:cNvPr id="3" name="Date Placeholder 2">
            <a:extLst>
              <a:ext uri="{FF2B5EF4-FFF2-40B4-BE49-F238E27FC236}">
                <a16:creationId xmlns:a16="http://schemas.microsoft.com/office/drawing/2014/main" id="{516CCC70-7C04-F8AD-52BD-AF998033F2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0FCBC0D-145C-4675-BCEA-9FB5CE574EA3}" type="datetimeFigureOut">
              <a:rPr lang="en-IN"/>
              <a:pPr>
                <a:defRPr/>
              </a:pPr>
              <a:t>18-04-2025</a:t>
            </a:fld>
            <a:endParaRPr lang="en-IN"/>
          </a:p>
        </p:txBody>
      </p:sp>
      <p:sp>
        <p:nvSpPr>
          <p:cNvPr id="4" name="Footer Placeholder 3">
            <a:extLst>
              <a:ext uri="{FF2B5EF4-FFF2-40B4-BE49-F238E27FC236}">
                <a16:creationId xmlns:a16="http://schemas.microsoft.com/office/drawing/2014/main" id="{5827262F-6D8C-447D-0342-5882F846312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a:extLst>
              <a:ext uri="{FF2B5EF4-FFF2-40B4-BE49-F238E27FC236}">
                <a16:creationId xmlns:a16="http://schemas.microsoft.com/office/drawing/2014/main" id="{5EE442DA-E876-950D-FF1E-25EC1F88562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BBDB296D-06EB-41A5-B2B9-596A769929B6}"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75D7F2-C75C-B305-5F02-CDF01514AD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IN"/>
              <a:t>qqqq</a:t>
            </a:r>
          </a:p>
        </p:txBody>
      </p:sp>
      <p:sp>
        <p:nvSpPr>
          <p:cNvPr id="3" name="Date Placeholder 2">
            <a:extLst>
              <a:ext uri="{FF2B5EF4-FFF2-40B4-BE49-F238E27FC236}">
                <a16:creationId xmlns:a16="http://schemas.microsoft.com/office/drawing/2014/main" id="{7D080C16-E1C6-5D6D-7B8F-9D93593E3FB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909F0B5-5D02-4E48-9C82-8B2957DFA761}" type="datetimeFigureOut">
              <a:rPr lang="en-IN"/>
              <a:pPr>
                <a:defRPr/>
              </a:pPr>
              <a:t>18-04-2025</a:t>
            </a:fld>
            <a:endParaRPr lang="en-IN"/>
          </a:p>
        </p:txBody>
      </p:sp>
      <p:sp>
        <p:nvSpPr>
          <p:cNvPr id="4" name="Slide Image Placeholder 3">
            <a:extLst>
              <a:ext uri="{FF2B5EF4-FFF2-40B4-BE49-F238E27FC236}">
                <a16:creationId xmlns:a16="http://schemas.microsoft.com/office/drawing/2014/main" id="{7A81C37E-D9AA-149C-D1DA-E273F68774C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A69A4BE-D825-EDDB-F200-531B0A31232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569817BA-3D79-611A-19E8-D8325F27B52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963C8465-9AD6-CB3B-7A28-A9D13A4BABE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F4EB7051-B1C6-4747-89AE-4684F8C7956A}" type="slidenum">
              <a:rPr lang="en-IN" altLang="en-US"/>
              <a:pPr/>
              <a:t>‹#›</a:t>
            </a:fld>
            <a:endParaRPr lang="en-IN" altLang="en-US"/>
          </a:p>
        </p:txBody>
      </p:sp>
    </p:spTree>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BA550323-BD46-31D0-8D13-A58302158ADE}"/>
              </a:ext>
            </a:extLst>
          </p:cNvPr>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387" name="Rectangle 3">
            <a:extLst>
              <a:ext uri="{FF2B5EF4-FFF2-40B4-BE49-F238E27FC236}">
                <a16:creationId xmlns:a16="http://schemas.microsoft.com/office/drawing/2014/main" id="{F3D02FDD-31D0-DB0D-2E36-105CD0A8C4A7}"/>
              </a:ext>
            </a:extLst>
          </p:cNvPr>
          <p:cNvSpPr>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
        <p:nvSpPr>
          <p:cNvPr id="11268" name="Header Placeholder 1">
            <a:extLst>
              <a:ext uri="{FF2B5EF4-FFF2-40B4-BE49-F238E27FC236}">
                <a16:creationId xmlns:a16="http://schemas.microsoft.com/office/drawing/2014/main" id="{4BDDDCBD-C4DB-BCA3-A2A0-B873B91D86AC}"/>
              </a:ext>
            </a:extLst>
          </p:cNvPr>
          <p:cNvSpPr>
            <a:spLocks noGrp="1"/>
          </p:cNvSpPr>
          <p:nvPr>
            <p:ph type="hdr" sz="quarter"/>
          </p:nvPr>
        </p:nvSpPr>
        <p:spPr bwMode="auto"/>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a:t>qqqq</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6A7AC93-B3A2-FC65-AB4C-6C09D760E60F}"/>
              </a:ext>
            </a:extLst>
          </p:cNvPr>
          <p:cNvSpPr>
            <a:spLocks noGrp="1"/>
          </p:cNvSpPr>
          <p:nvPr>
            <p:ph type="dt" sz="half" idx="10"/>
          </p:nvPr>
        </p:nvSpPr>
        <p:spPr/>
        <p:txBody>
          <a:bodyPr/>
          <a:lstStyle>
            <a:lvl1pPr>
              <a:defRPr/>
            </a:lvl1pPr>
          </a:lstStyle>
          <a:p>
            <a:pPr>
              <a:defRPr/>
            </a:pPr>
            <a:fld id="{0DA495E7-EF3B-4ED0-A738-E3D6CB8878CD}" type="datetime1">
              <a:rPr lang="en-US"/>
              <a:pPr>
                <a:defRPr/>
              </a:pPr>
              <a:t>4/18/2025</a:t>
            </a:fld>
            <a:endParaRPr lang="en-US"/>
          </a:p>
        </p:txBody>
      </p:sp>
      <p:sp>
        <p:nvSpPr>
          <p:cNvPr id="5" name="Footer Placeholder 4">
            <a:extLst>
              <a:ext uri="{FF2B5EF4-FFF2-40B4-BE49-F238E27FC236}">
                <a16:creationId xmlns:a16="http://schemas.microsoft.com/office/drawing/2014/main" id="{E07EBFA3-5F73-0D86-5F01-22F4F865E977}"/>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A5F77BC6-877C-DF64-CC2C-E4733C6A1502}"/>
              </a:ext>
            </a:extLst>
          </p:cNvPr>
          <p:cNvSpPr>
            <a:spLocks noGrp="1"/>
          </p:cNvSpPr>
          <p:nvPr>
            <p:ph type="sldNum" sz="quarter" idx="12"/>
          </p:nvPr>
        </p:nvSpPr>
        <p:spPr/>
        <p:txBody>
          <a:bodyPr/>
          <a:lstStyle>
            <a:lvl1pPr>
              <a:defRPr/>
            </a:lvl1pPr>
          </a:lstStyle>
          <a:p>
            <a:fld id="{2A7A8639-1D9B-4F6B-B491-66D1E8238CB4}" type="slidenum">
              <a:rPr lang="en-US" altLang="en-US"/>
              <a:pPr/>
              <a:t>‹#›</a:t>
            </a:fld>
            <a:endParaRPr lang="en-US" altLang="en-US"/>
          </a:p>
        </p:txBody>
      </p:sp>
    </p:spTree>
    <p:extLst>
      <p:ext uri="{BB962C8B-B14F-4D97-AF65-F5344CB8AC3E}">
        <p14:creationId xmlns:p14="http://schemas.microsoft.com/office/powerpoint/2010/main" val="194323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060C0D1-7D21-70DE-4BBA-E75175BC6C2D}"/>
              </a:ext>
            </a:extLst>
          </p:cNvPr>
          <p:cNvSpPr>
            <a:spLocks noGrp="1"/>
          </p:cNvSpPr>
          <p:nvPr>
            <p:ph type="dt" sz="half" idx="10"/>
          </p:nvPr>
        </p:nvSpPr>
        <p:spPr/>
        <p:txBody>
          <a:bodyPr/>
          <a:lstStyle>
            <a:lvl1pPr>
              <a:defRPr/>
            </a:lvl1pPr>
          </a:lstStyle>
          <a:p>
            <a:pPr>
              <a:defRPr/>
            </a:pPr>
            <a:fld id="{93A9682A-119C-4303-AADF-41B7DE583E2C}" type="datetime1">
              <a:rPr lang="en-US"/>
              <a:pPr>
                <a:defRPr/>
              </a:pPr>
              <a:t>4/18/2025</a:t>
            </a:fld>
            <a:endParaRPr lang="en-US"/>
          </a:p>
        </p:txBody>
      </p:sp>
      <p:sp>
        <p:nvSpPr>
          <p:cNvPr id="4" name="Footer Placeholder 4">
            <a:extLst>
              <a:ext uri="{FF2B5EF4-FFF2-40B4-BE49-F238E27FC236}">
                <a16:creationId xmlns:a16="http://schemas.microsoft.com/office/drawing/2014/main" id="{5F53D44E-C35C-BB8D-C3DE-315AFA1A684D}"/>
              </a:ext>
            </a:extLst>
          </p:cNvPr>
          <p:cNvSpPr>
            <a:spLocks noGrp="1"/>
          </p:cNvSpPr>
          <p:nvPr>
            <p:ph type="ftr" sz="quarter" idx="11"/>
          </p:nvPr>
        </p:nvSpPr>
        <p:spPr/>
        <p:txBody>
          <a:bodyPr/>
          <a:lstStyle>
            <a:lvl1pPr>
              <a:defRPr/>
            </a:lvl1pPr>
          </a:lstStyle>
          <a:p>
            <a:pPr>
              <a:defRPr/>
            </a:pPr>
            <a:r>
              <a:rPr lang="en-US"/>
              <a:t>PRPCEM, EE Department</a:t>
            </a:r>
          </a:p>
        </p:txBody>
      </p:sp>
      <p:sp>
        <p:nvSpPr>
          <p:cNvPr id="5" name="Slide Number Placeholder 5">
            <a:extLst>
              <a:ext uri="{FF2B5EF4-FFF2-40B4-BE49-F238E27FC236}">
                <a16:creationId xmlns:a16="http://schemas.microsoft.com/office/drawing/2014/main" id="{7F4DB198-8A69-9F6C-4172-20DE52F1D025}"/>
              </a:ext>
            </a:extLst>
          </p:cNvPr>
          <p:cNvSpPr>
            <a:spLocks noGrp="1"/>
          </p:cNvSpPr>
          <p:nvPr>
            <p:ph type="sldNum" sz="quarter" idx="12"/>
          </p:nvPr>
        </p:nvSpPr>
        <p:spPr/>
        <p:txBody>
          <a:bodyPr/>
          <a:lstStyle>
            <a:lvl1pPr>
              <a:defRPr/>
            </a:lvl1pPr>
          </a:lstStyle>
          <a:p>
            <a:fld id="{422E849F-6550-4D1D-BF99-A96DCF69BA3C}" type="slidenum">
              <a:rPr lang="en-US" altLang="en-US"/>
              <a:pPr/>
              <a:t>‹#›</a:t>
            </a:fld>
            <a:endParaRPr lang="en-US" altLang="en-US"/>
          </a:p>
        </p:txBody>
      </p:sp>
    </p:spTree>
    <p:extLst>
      <p:ext uri="{BB962C8B-B14F-4D97-AF65-F5344CB8AC3E}">
        <p14:creationId xmlns:p14="http://schemas.microsoft.com/office/powerpoint/2010/main" val="277076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A889A-4930-0C6D-67E5-CB44EA571457}"/>
              </a:ext>
            </a:extLst>
          </p:cNvPr>
          <p:cNvSpPr>
            <a:spLocks noGrp="1"/>
          </p:cNvSpPr>
          <p:nvPr>
            <p:ph type="dt" sz="half" idx="10"/>
          </p:nvPr>
        </p:nvSpPr>
        <p:spPr/>
        <p:txBody>
          <a:bodyPr/>
          <a:lstStyle>
            <a:lvl1pPr>
              <a:defRPr/>
            </a:lvl1pPr>
          </a:lstStyle>
          <a:p>
            <a:pPr>
              <a:defRPr/>
            </a:pPr>
            <a:fld id="{F7BA9249-8AB3-4A5C-8769-8C59D3E9E92E}" type="datetime1">
              <a:rPr lang="en-US"/>
              <a:pPr>
                <a:defRPr/>
              </a:pPr>
              <a:t>4/18/2025</a:t>
            </a:fld>
            <a:endParaRPr lang="en-US"/>
          </a:p>
        </p:txBody>
      </p:sp>
      <p:sp>
        <p:nvSpPr>
          <p:cNvPr id="5" name="Footer Placeholder 4">
            <a:extLst>
              <a:ext uri="{FF2B5EF4-FFF2-40B4-BE49-F238E27FC236}">
                <a16:creationId xmlns:a16="http://schemas.microsoft.com/office/drawing/2014/main" id="{9C46DDA6-CBA8-F713-B139-501247B6A5C9}"/>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708FCC5A-CBF2-4940-220D-35C047642A85}"/>
              </a:ext>
            </a:extLst>
          </p:cNvPr>
          <p:cNvSpPr>
            <a:spLocks noGrp="1"/>
          </p:cNvSpPr>
          <p:nvPr>
            <p:ph type="sldNum" sz="quarter" idx="12"/>
          </p:nvPr>
        </p:nvSpPr>
        <p:spPr/>
        <p:txBody>
          <a:bodyPr/>
          <a:lstStyle>
            <a:lvl1pPr>
              <a:defRPr/>
            </a:lvl1pPr>
          </a:lstStyle>
          <a:p>
            <a:fld id="{569DC6F2-637D-4C6E-83EA-B51C6443B994}" type="slidenum">
              <a:rPr lang="en-US" altLang="en-US"/>
              <a:pPr/>
              <a:t>‹#›</a:t>
            </a:fld>
            <a:endParaRPr lang="en-US" altLang="en-US"/>
          </a:p>
        </p:txBody>
      </p:sp>
    </p:spTree>
    <p:extLst>
      <p:ext uri="{BB962C8B-B14F-4D97-AF65-F5344CB8AC3E}">
        <p14:creationId xmlns:p14="http://schemas.microsoft.com/office/powerpoint/2010/main" val="3247935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4A749-2306-DA46-A62E-3E0AB0DCAF56}"/>
              </a:ext>
            </a:extLst>
          </p:cNvPr>
          <p:cNvSpPr>
            <a:spLocks noGrp="1"/>
          </p:cNvSpPr>
          <p:nvPr>
            <p:ph type="dt" sz="half" idx="10"/>
          </p:nvPr>
        </p:nvSpPr>
        <p:spPr/>
        <p:txBody>
          <a:bodyPr/>
          <a:lstStyle>
            <a:lvl1pPr>
              <a:defRPr/>
            </a:lvl1pPr>
          </a:lstStyle>
          <a:p>
            <a:pPr>
              <a:defRPr/>
            </a:pPr>
            <a:fld id="{0CEDE298-65CF-4E6B-A335-201A6DA6F424}" type="datetime1">
              <a:rPr lang="en-US"/>
              <a:pPr>
                <a:defRPr/>
              </a:pPr>
              <a:t>4/18/2025</a:t>
            </a:fld>
            <a:endParaRPr lang="en-US"/>
          </a:p>
        </p:txBody>
      </p:sp>
      <p:sp>
        <p:nvSpPr>
          <p:cNvPr id="5" name="Footer Placeholder 4">
            <a:extLst>
              <a:ext uri="{FF2B5EF4-FFF2-40B4-BE49-F238E27FC236}">
                <a16:creationId xmlns:a16="http://schemas.microsoft.com/office/drawing/2014/main" id="{94873503-F0FB-B345-B485-F7540BEFEB98}"/>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9CEACC9C-3777-6575-B02F-B01693BDB637}"/>
              </a:ext>
            </a:extLst>
          </p:cNvPr>
          <p:cNvSpPr>
            <a:spLocks noGrp="1"/>
          </p:cNvSpPr>
          <p:nvPr>
            <p:ph type="sldNum" sz="quarter" idx="12"/>
          </p:nvPr>
        </p:nvSpPr>
        <p:spPr/>
        <p:txBody>
          <a:bodyPr/>
          <a:lstStyle>
            <a:lvl1pPr>
              <a:defRPr/>
            </a:lvl1pPr>
          </a:lstStyle>
          <a:p>
            <a:fld id="{2DEA142B-49D4-48A1-BD03-EB0F57226413}" type="slidenum">
              <a:rPr lang="en-US" altLang="en-US"/>
              <a:pPr/>
              <a:t>‹#›</a:t>
            </a:fld>
            <a:endParaRPr lang="en-US" altLang="en-US"/>
          </a:p>
        </p:txBody>
      </p:sp>
    </p:spTree>
    <p:extLst>
      <p:ext uri="{BB962C8B-B14F-4D97-AF65-F5344CB8AC3E}">
        <p14:creationId xmlns:p14="http://schemas.microsoft.com/office/powerpoint/2010/main" val="4076419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B6B5CC4-0DB0-BAFE-8C0D-EDD971D4EA35}"/>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3E2FF6F5-7E13-42C2-E834-AAD0A59EE72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DBF8A9E-9E9B-0524-6F14-A20E03CB47BE}"/>
              </a:ext>
            </a:extLst>
          </p:cNvPr>
          <p:cNvSpPr>
            <a:spLocks noGrp="1"/>
          </p:cNvSpPr>
          <p:nvPr>
            <p:ph type="sldNum" sz="quarter" idx="12"/>
          </p:nvPr>
        </p:nvSpPr>
        <p:spPr/>
        <p:txBody>
          <a:bodyPr/>
          <a:lstStyle>
            <a:lvl1pPr>
              <a:defRPr/>
            </a:lvl1pPr>
          </a:lstStyle>
          <a:p>
            <a:fld id="{6D373577-EF98-4B19-8DDA-B44D44D3BCD3}" type="slidenum">
              <a:rPr lang="en-US" altLang="en-US"/>
              <a:pPr/>
              <a:t>‹#›</a:t>
            </a:fld>
            <a:endParaRPr lang="en-US" altLang="en-US"/>
          </a:p>
        </p:txBody>
      </p:sp>
    </p:spTree>
    <p:extLst>
      <p:ext uri="{BB962C8B-B14F-4D97-AF65-F5344CB8AC3E}">
        <p14:creationId xmlns:p14="http://schemas.microsoft.com/office/powerpoint/2010/main" val="4033266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DF65B-DD73-306B-C371-8DF409A6C3C7}"/>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E26CBC77-D61B-032F-75A8-2F60CF3933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0FA488B-1BEB-6AD6-F197-78C42C4772C7}"/>
              </a:ext>
            </a:extLst>
          </p:cNvPr>
          <p:cNvSpPr>
            <a:spLocks noGrp="1"/>
          </p:cNvSpPr>
          <p:nvPr>
            <p:ph type="sldNum" sz="quarter" idx="12"/>
          </p:nvPr>
        </p:nvSpPr>
        <p:spPr/>
        <p:txBody>
          <a:bodyPr/>
          <a:lstStyle>
            <a:lvl1pPr>
              <a:defRPr/>
            </a:lvl1pPr>
          </a:lstStyle>
          <a:p>
            <a:fld id="{66EE69FF-F143-42D1-9694-EDB8543B18C3}" type="slidenum">
              <a:rPr lang="en-US" altLang="en-US"/>
              <a:pPr/>
              <a:t>‹#›</a:t>
            </a:fld>
            <a:endParaRPr lang="en-US" altLang="en-US"/>
          </a:p>
        </p:txBody>
      </p:sp>
    </p:spTree>
    <p:extLst>
      <p:ext uri="{BB962C8B-B14F-4D97-AF65-F5344CB8AC3E}">
        <p14:creationId xmlns:p14="http://schemas.microsoft.com/office/powerpoint/2010/main" val="1692324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3BA39-4C25-D8FF-08EA-2D709E35B396}"/>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86705710-9D23-E043-8574-2BC6D17E4C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46C1BE-EC51-13D4-FC76-F1DA17C33B9B}"/>
              </a:ext>
            </a:extLst>
          </p:cNvPr>
          <p:cNvSpPr>
            <a:spLocks noGrp="1"/>
          </p:cNvSpPr>
          <p:nvPr>
            <p:ph type="sldNum" sz="quarter" idx="12"/>
          </p:nvPr>
        </p:nvSpPr>
        <p:spPr/>
        <p:txBody>
          <a:bodyPr/>
          <a:lstStyle>
            <a:lvl1pPr>
              <a:defRPr/>
            </a:lvl1pPr>
          </a:lstStyle>
          <a:p>
            <a:fld id="{B4A99E6F-1969-4260-A4A5-1A76852CFDB0}" type="slidenum">
              <a:rPr lang="en-US" altLang="en-US"/>
              <a:pPr/>
              <a:t>‹#›</a:t>
            </a:fld>
            <a:endParaRPr lang="en-US" altLang="en-US"/>
          </a:p>
        </p:txBody>
      </p:sp>
    </p:spTree>
    <p:extLst>
      <p:ext uri="{BB962C8B-B14F-4D97-AF65-F5344CB8AC3E}">
        <p14:creationId xmlns:p14="http://schemas.microsoft.com/office/powerpoint/2010/main" val="2192429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A52401E-2342-59BD-181B-17A814BFA494}"/>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6" name="Footer Placeholder 4">
            <a:extLst>
              <a:ext uri="{FF2B5EF4-FFF2-40B4-BE49-F238E27FC236}">
                <a16:creationId xmlns:a16="http://schemas.microsoft.com/office/drawing/2014/main" id="{277DF0FA-B1DD-6D60-6097-5E4CD02B09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9C4F57F-869C-EE31-D11E-D4204AAB0B94}"/>
              </a:ext>
            </a:extLst>
          </p:cNvPr>
          <p:cNvSpPr>
            <a:spLocks noGrp="1"/>
          </p:cNvSpPr>
          <p:nvPr>
            <p:ph type="sldNum" sz="quarter" idx="12"/>
          </p:nvPr>
        </p:nvSpPr>
        <p:spPr/>
        <p:txBody>
          <a:bodyPr/>
          <a:lstStyle>
            <a:lvl1pPr>
              <a:defRPr/>
            </a:lvl1pPr>
          </a:lstStyle>
          <a:p>
            <a:fld id="{A21E90C9-5CA1-4BCC-9E14-352060862D55}" type="slidenum">
              <a:rPr lang="en-US" altLang="en-US"/>
              <a:pPr/>
              <a:t>‹#›</a:t>
            </a:fld>
            <a:endParaRPr lang="en-US" altLang="en-US"/>
          </a:p>
        </p:txBody>
      </p:sp>
    </p:spTree>
    <p:extLst>
      <p:ext uri="{BB962C8B-B14F-4D97-AF65-F5344CB8AC3E}">
        <p14:creationId xmlns:p14="http://schemas.microsoft.com/office/powerpoint/2010/main" val="1989848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24DD79-5BF6-B43D-C15A-5C3DBD6E3031}"/>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8" name="Footer Placeholder 4">
            <a:extLst>
              <a:ext uri="{FF2B5EF4-FFF2-40B4-BE49-F238E27FC236}">
                <a16:creationId xmlns:a16="http://schemas.microsoft.com/office/drawing/2014/main" id="{12235B0D-639A-61FB-DCB4-03F811AD040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6CA0545-A8E7-83D4-0E51-33F2780BDDF7}"/>
              </a:ext>
            </a:extLst>
          </p:cNvPr>
          <p:cNvSpPr>
            <a:spLocks noGrp="1"/>
          </p:cNvSpPr>
          <p:nvPr>
            <p:ph type="sldNum" sz="quarter" idx="12"/>
          </p:nvPr>
        </p:nvSpPr>
        <p:spPr/>
        <p:txBody>
          <a:bodyPr/>
          <a:lstStyle>
            <a:lvl1pPr>
              <a:defRPr/>
            </a:lvl1pPr>
          </a:lstStyle>
          <a:p>
            <a:fld id="{8CFA3062-FB06-407A-BE96-A3AEC3F46A26}" type="slidenum">
              <a:rPr lang="en-US" altLang="en-US"/>
              <a:pPr/>
              <a:t>‹#›</a:t>
            </a:fld>
            <a:endParaRPr lang="en-US" altLang="en-US"/>
          </a:p>
        </p:txBody>
      </p:sp>
    </p:spTree>
    <p:extLst>
      <p:ext uri="{BB962C8B-B14F-4D97-AF65-F5344CB8AC3E}">
        <p14:creationId xmlns:p14="http://schemas.microsoft.com/office/powerpoint/2010/main" val="23679628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BB35745-0A3D-EC2F-0CE8-CC261FE9EB9E}"/>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4" name="Footer Placeholder 4">
            <a:extLst>
              <a:ext uri="{FF2B5EF4-FFF2-40B4-BE49-F238E27FC236}">
                <a16:creationId xmlns:a16="http://schemas.microsoft.com/office/drawing/2014/main" id="{34A35909-BAB9-A5CC-EF0C-9259D37DDC5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358D3EB-8697-F91C-2B2B-FCDD0AAEB44E}"/>
              </a:ext>
            </a:extLst>
          </p:cNvPr>
          <p:cNvSpPr>
            <a:spLocks noGrp="1"/>
          </p:cNvSpPr>
          <p:nvPr>
            <p:ph type="sldNum" sz="quarter" idx="12"/>
          </p:nvPr>
        </p:nvSpPr>
        <p:spPr/>
        <p:txBody>
          <a:bodyPr/>
          <a:lstStyle>
            <a:lvl1pPr>
              <a:defRPr/>
            </a:lvl1pPr>
          </a:lstStyle>
          <a:p>
            <a:fld id="{57B52CF3-30C6-4A0A-877E-07FE88855122}" type="slidenum">
              <a:rPr lang="en-US" altLang="en-US"/>
              <a:pPr/>
              <a:t>‹#›</a:t>
            </a:fld>
            <a:endParaRPr lang="en-US" altLang="en-US"/>
          </a:p>
        </p:txBody>
      </p:sp>
    </p:spTree>
    <p:extLst>
      <p:ext uri="{BB962C8B-B14F-4D97-AF65-F5344CB8AC3E}">
        <p14:creationId xmlns:p14="http://schemas.microsoft.com/office/powerpoint/2010/main" val="39585737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3456720-94A7-ECD1-9582-0DB8D20892D1}"/>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3" name="Footer Placeholder 4">
            <a:extLst>
              <a:ext uri="{FF2B5EF4-FFF2-40B4-BE49-F238E27FC236}">
                <a16:creationId xmlns:a16="http://schemas.microsoft.com/office/drawing/2014/main" id="{46D828CA-948C-A6D3-7FA3-D5012393D1A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C052336-B2E3-70C9-FD2E-E12F2530903B}"/>
              </a:ext>
            </a:extLst>
          </p:cNvPr>
          <p:cNvSpPr>
            <a:spLocks noGrp="1"/>
          </p:cNvSpPr>
          <p:nvPr>
            <p:ph type="sldNum" sz="quarter" idx="12"/>
          </p:nvPr>
        </p:nvSpPr>
        <p:spPr/>
        <p:txBody>
          <a:bodyPr/>
          <a:lstStyle>
            <a:lvl1pPr>
              <a:defRPr/>
            </a:lvl1pPr>
          </a:lstStyle>
          <a:p>
            <a:fld id="{810648CC-17A0-4E75-89CD-27DC0CAE8129}" type="slidenum">
              <a:rPr lang="en-US" altLang="en-US"/>
              <a:pPr/>
              <a:t>‹#›</a:t>
            </a:fld>
            <a:endParaRPr lang="en-US" altLang="en-US"/>
          </a:p>
        </p:txBody>
      </p:sp>
    </p:spTree>
    <p:extLst>
      <p:ext uri="{BB962C8B-B14F-4D97-AF65-F5344CB8AC3E}">
        <p14:creationId xmlns:p14="http://schemas.microsoft.com/office/powerpoint/2010/main" val="187952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AA031-6AA1-A7CE-7B15-1E945160B950}"/>
              </a:ext>
            </a:extLst>
          </p:cNvPr>
          <p:cNvSpPr>
            <a:spLocks noGrp="1"/>
          </p:cNvSpPr>
          <p:nvPr>
            <p:ph type="dt" sz="half" idx="10"/>
          </p:nvPr>
        </p:nvSpPr>
        <p:spPr/>
        <p:txBody>
          <a:bodyPr/>
          <a:lstStyle>
            <a:lvl1pPr>
              <a:defRPr/>
            </a:lvl1pPr>
          </a:lstStyle>
          <a:p>
            <a:pPr>
              <a:defRPr/>
            </a:pPr>
            <a:fld id="{2B86C0D3-F3D3-4EAC-8BA1-784CB1D376A9}" type="datetime1">
              <a:rPr lang="en-US"/>
              <a:pPr>
                <a:defRPr/>
              </a:pPr>
              <a:t>4/18/2025</a:t>
            </a:fld>
            <a:endParaRPr lang="en-US"/>
          </a:p>
        </p:txBody>
      </p:sp>
      <p:sp>
        <p:nvSpPr>
          <p:cNvPr id="5" name="Footer Placeholder 4">
            <a:extLst>
              <a:ext uri="{FF2B5EF4-FFF2-40B4-BE49-F238E27FC236}">
                <a16:creationId xmlns:a16="http://schemas.microsoft.com/office/drawing/2014/main" id="{870F10B1-FD7E-183E-4429-52340294B7A4}"/>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0137CC36-9C4C-260A-5551-1A3332681B43}"/>
              </a:ext>
            </a:extLst>
          </p:cNvPr>
          <p:cNvSpPr>
            <a:spLocks noGrp="1"/>
          </p:cNvSpPr>
          <p:nvPr>
            <p:ph type="sldNum" sz="quarter" idx="12"/>
          </p:nvPr>
        </p:nvSpPr>
        <p:spPr/>
        <p:txBody>
          <a:bodyPr/>
          <a:lstStyle>
            <a:lvl1pPr>
              <a:defRPr/>
            </a:lvl1pPr>
          </a:lstStyle>
          <a:p>
            <a:fld id="{4054A2A9-D8FF-4A80-ADF9-C7C055D2290A}" type="slidenum">
              <a:rPr lang="en-US" altLang="en-US"/>
              <a:pPr/>
              <a:t>‹#›</a:t>
            </a:fld>
            <a:endParaRPr lang="en-US" altLang="en-US"/>
          </a:p>
        </p:txBody>
      </p:sp>
    </p:spTree>
    <p:extLst>
      <p:ext uri="{BB962C8B-B14F-4D97-AF65-F5344CB8AC3E}">
        <p14:creationId xmlns:p14="http://schemas.microsoft.com/office/powerpoint/2010/main" val="3438524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C4CC533-7DB2-285E-A3C2-0BD4647671E3}"/>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6" name="Footer Placeholder 4">
            <a:extLst>
              <a:ext uri="{FF2B5EF4-FFF2-40B4-BE49-F238E27FC236}">
                <a16:creationId xmlns:a16="http://schemas.microsoft.com/office/drawing/2014/main" id="{EFCD52BF-E946-A251-20AD-FC70EC1C9F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FA80C8-CDF1-4DF1-9852-F1B0DA148FF6}"/>
              </a:ext>
            </a:extLst>
          </p:cNvPr>
          <p:cNvSpPr>
            <a:spLocks noGrp="1"/>
          </p:cNvSpPr>
          <p:nvPr>
            <p:ph type="sldNum" sz="quarter" idx="12"/>
          </p:nvPr>
        </p:nvSpPr>
        <p:spPr/>
        <p:txBody>
          <a:bodyPr/>
          <a:lstStyle>
            <a:lvl1pPr>
              <a:defRPr/>
            </a:lvl1pPr>
          </a:lstStyle>
          <a:p>
            <a:fld id="{670F7686-3ECC-439D-A95B-2C935E279D1C}" type="slidenum">
              <a:rPr lang="en-US" altLang="en-US"/>
              <a:pPr/>
              <a:t>‹#›</a:t>
            </a:fld>
            <a:endParaRPr lang="en-US" altLang="en-US"/>
          </a:p>
        </p:txBody>
      </p:sp>
    </p:spTree>
    <p:extLst>
      <p:ext uri="{BB962C8B-B14F-4D97-AF65-F5344CB8AC3E}">
        <p14:creationId xmlns:p14="http://schemas.microsoft.com/office/powerpoint/2010/main" val="11048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A53262B-CBE9-2D13-6029-90BFDEE534B8}"/>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6" name="Footer Placeholder 4">
            <a:extLst>
              <a:ext uri="{FF2B5EF4-FFF2-40B4-BE49-F238E27FC236}">
                <a16:creationId xmlns:a16="http://schemas.microsoft.com/office/drawing/2014/main" id="{6FE1C7D2-57DF-5CE9-207E-2F2FA98DBE4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30F5C05-96A1-FD17-28DD-5E39A3E41BC1}"/>
              </a:ext>
            </a:extLst>
          </p:cNvPr>
          <p:cNvSpPr>
            <a:spLocks noGrp="1"/>
          </p:cNvSpPr>
          <p:nvPr>
            <p:ph type="sldNum" sz="quarter" idx="12"/>
          </p:nvPr>
        </p:nvSpPr>
        <p:spPr/>
        <p:txBody>
          <a:bodyPr/>
          <a:lstStyle>
            <a:lvl1pPr>
              <a:defRPr/>
            </a:lvl1pPr>
          </a:lstStyle>
          <a:p>
            <a:fld id="{334BFBD4-CAAC-4389-9DB6-C9D9B7AD5E09}" type="slidenum">
              <a:rPr lang="en-US" altLang="en-US"/>
              <a:pPr/>
              <a:t>‹#›</a:t>
            </a:fld>
            <a:endParaRPr lang="en-US" altLang="en-US"/>
          </a:p>
        </p:txBody>
      </p:sp>
    </p:spTree>
    <p:extLst>
      <p:ext uri="{BB962C8B-B14F-4D97-AF65-F5344CB8AC3E}">
        <p14:creationId xmlns:p14="http://schemas.microsoft.com/office/powerpoint/2010/main" val="3343593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C24BE1-3F21-BC83-1A3B-BB6701C840C5}"/>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198EA38E-EF0D-BDCD-F7F8-D9F76E64F4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E01BB1D-68D3-07AB-22A4-E59C9F94F93E}"/>
              </a:ext>
            </a:extLst>
          </p:cNvPr>
          <p:cNvSpPr>
            <a:spLocks noGrp="1"/>
          </p:cNvSpPr>
          <p:nvPr>
            <p:ph type="sldNum" sz="quarter" idx="12"/>
          </p:nvPr>
        </p:nvSpPr>
        <p:spPr/>
        <p:txBody>
          <a:bodyPr/>
          <a:lstStyle>
            <a:lvl1pPr>
              <a:defRPr/>
            </a:lvl1pPr>
          </a:lstStyle>
          <a:p>
            <a:fld id="{A9C7FE71-A190-4894-8A98-3CDEB30B0FDE}" type="slidenum">
              <a:rPr lang="en-US" altLang="en-US"/>
              <a:pPr/>
              <a:t>‹#›</a:t>
            </a:fld>
            <a:endParaRPr lang="en-US" altLang="en-US"/>
          </a:p>
        </p:txBody>
      </p:sp>
    </p:spTree>
    <p:extLst>
      <p:ext uri="{BB962C8B-B14F-4D97-AF65-F5344CB8AC3E}">
        <p14:creationId xmlns:p14="http://schemas.microsoft.com/office/powerpoint/2010/main" val="46831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32EDF-0B8C-CF58-A081-29CD4BB97E47}"/>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563C08F4-6396-3177-6D97-AF22C8CFA25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5F0676-5BC3-565F-C982-4CA0DAC1D649}"/>
              </a:ext>
            </a:extLst>
          </p:cNvPr>
          <p:cNvSpPr>
            <a:spLocks noGrp="1"/>
          </p:cNvSpPr>
          <p:nvPr>
            <p:ph type="sldNum" sz="quarter" idx="12"/>
          </p:nvPr>
        </p:nvSpPr>
        <p:spPr/>
        <p:txBody>
          <a:bodyPr/>
          <a:lstStyle>
            <a:lvl1pPr>
              <a:defRPr/>
            </a:lvl1pPr>
          </a:lstStyle>
          <a:p>
            <a:fld id="{02D511FF-8977-4702-A3C1-7D397DCA8B6F}" type="slidenum">
              <a:rPr lang="en-US" altLang="en-US"/>
              <a:pPr/>
              <a:t>‹#›</a:t>
            </a:fld>
            <a:endParaRPr lang="en-US" altLang="en-US"/>
          </a:p>
        </p:txBody>
      </p:sp>
    </p:spTree>
    <p:extLst>
      <p:ext uri="{BB962C8B-B14F-4D97-AF65-F5344CB8AC3E}">
        <p14:creationId xmlns:p14="http://schemas.microsoft.com/office/powerpoint/2010/main" val="231708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73B94-1199-CD91-330D-4FF06BFBAF34}"/>
              </a:ext>
            </a:extLst>
          </p:cNvPr>
          <p:cNvSpPr>
            <a:spLocks noGrp="1"/>
          </p:cNvSpPr>
          <p:nvPr>
            <p:ph type="dt" sz="half" idx="10"/>
          </p:nvPr>
        </p:nvSpPr>
        <p:spPr/>
        <p:txBody>
          <a:bodyPr/>
          <a:lstStyle>
            <a:lvl1pPr>
              <a:defRPr/>
            </a:lvl1pPr>
          </a:lstStyle>
          <a:p>
            <a:pPr>
              <a:defRPr/>
            </a:pPr>
            <a:fld id="{4BBD369D-10E2-4031-A31D-BEB91A2D226A}" type="datetime1">
              <a:rPr lang="en-US"/>
              <a:pPr>
                <a:defRPr/>
              </a:pPr>
              <a:t>4/18/2025</a:t>
            </a:fld>
            <a:endParaRPr lang="en-US"/>
          </a:p>
        </p:txBody>
      </p:sp>
      <p:sp>
        <p:nvSpPr>
          <p:cNvPr id="5" name="Footer Placeholder 4">
            <a:extLst>
              <a:ext uri="{FF2B5EF4-FFF2-40B4-BE49-F238E27FC236}">
                <a16:creationId xmlns:a16="http://schemas.microsoft.com/office/drawing/2014/main" id="{B0636A34-51B0-7832-B52F-2A2CF1F5A68D}"/>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555CD05E-5F9A-9B23-DC5F-B6AA1ECCAD5B}"/>
              </a:ext>
            </a:extLst>
          </p:cNvPr>
          <p:cNvSpPr>
            <a:spLocks noGrp="1"/>
          </p:cNvSpPr>
          <p:nvPr>
            <p:ph type="sldNum" sz="quarter" idx="12"/>
          </p:nvPr>
        </p:nvSpPr>
        <p:spPr/>
        <p:txBody>
          <a:bodyPr/>
          <a:lstStyle>
            <a:lvl1pPr>
              <a:defRPr/>
            </a:lvl1pPr>
          </a:lstStyle>
          <a:p>
            <a:fld id="{5815DE5E-7107-4471-9997-911A37217EE6}" type="slidenum">
              <a:rPr lang="en-US" altLang="en-US"/>
              <a:pPr/>
              <a:t>‹#›</a:t>
            </a:fld>
            <a:endParaRPr lang="en-US" altLang="en-US"/>
          </a:p>
        </p:txBody>
      </p:sp>
    </p:spTree>
    <p:extLst>
      <p:ext uri="{BB962C8B-B14F-4D97-AF65-F5344CB8AC3E}">
        <p14:creationId xmlns:p14="http://schemas.microsoft.com/office/powerpoint/2010/main" val="305410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BB0BF7D-9592-854B-0BD1-2254A279D06F}"/>
              </a:ext>
            </a:extLst>
          </p:cNvPr>
          <p:cNvSpPr>
            <a:spLocks noGrp="1"/>
          </p:cNvSpPr>
          <p:nvPr>
            <p:ph type="dt" sz="half" idx="10"/>
          </p:nvPr>
        </p:nvSpPr>
        <p:spPr/>
        <p:txBody>
          <a:bodyPr/>
          <a:lstStyle>
            <a:lvl1pPr>
              <a:defRPr/>
            </a:lvl1pPr>
          </a:lstStyle>
          <a:p>
            <a:pPr>
              <a:defRPr/>
            </a:pPr>
            <a:fld id="{0D8E55A6-E8C0-4C69-A8F3-4C2F8503FD97}" type="datetime1">
              <a:rPr lang="en-US"/>
              <a:pPr>
                <a:defRPr/>
              </a:pPr>
              <a:t>4/18/2025</a:t>
            </a:fld>
            <a:endParaRPr lang="en-US"/>
          </a:p>
        </p:txBody>
      </p:sp>
      <p:sp>
        <p:nvSpPr>
          <p:cNvPr id="6" name="Footer Placeholder 4">
            <a:extLst>
              <a:ext uri="{FF2B5EF4-FFF2-40B4-BE49-F238E27FC236}">
                <a16:creationId xmlns:a16="http://schemas.microsoft.com/office/drawing/2014/main" id="{B968446C-916C-A1AB-034B-9A0AA6B68A3F}"/>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FB561C4F-C1D5-9A00-85ED-5A91BB5967E7}"/>
              </a:ext>
            </a:extLst>
          </p:cNvPr>
          <p:cNvSpPr>
            <a:spLocks noGrp="1"/>
          </p:cNvSpPr>
          <p:nvPr>
            <p:ph type="sldNum" sz="quarter" idx="12"/>
          </p:nvPr>
        </p:nvSpPr>
        <p:spPr/>
        <p:txBody>
          <a:bodyPr/>
          <a:lstStyle>
            <a:lvl1pPr>
              <a:defRPr/>
            </a:lvl1pPr>
          </a:lstStyle>
          <a:p>
            <a:fld id="{85E214E8-7471-4FC5-B67C-B78AEB61248C}" type="slidenum">
              <a:rPr lang="en-US" altLang="en-US"/>
              <a:pPr/>
              <a:t>‹#›</a:t>
            </a:fld>
            <a:endParaRPr lang="en-US" altLang="en-US"/>
          </a:p>
        </p:txBody>
      </p:sp>
    </p:spTree>
    <p:extLst>
      <p:ext uri="{BB962C8B-B14F-4D97-AF65-F5344CB8AC3E}">
        <p14:creationId xmlns:p14="http://schemas.microsoft.com/office/powerpoint/2010/main" val="1377192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7143C55-6528-9F91-5EBC-BF63D8DF7902}"/>
              </a:ext>
            </a:extLst>
          </p:cNvPr>
          <p:cNvSpPr>
            <a:spLocks noGrp="1"/>
          </p:cNvSpPr>
          <p:nvPr>
            <p:ph type="dt" sz="half" idx="10"/>
          </p:nvPr>
        </p:nvSpPr>
        <p:spPr/>
        <p:txBody>
          <a:bodyPr/>
          <a:lstStyle>
            <a:lvl1pPr>
              <a:defRPr/>
            </a:lvl1pPr>
          </a:lstStyle>
          <a:p>
            <a:pPr>
              <a:defRPr/>
            </a:pPr>
            <a:fld id="{6ED826E1-DCCA-4DAA-BCF6-0583EAA5C695}" type="datetime1">
              <a:rPr lang="en-US"/>
              <a:pPr>
                <a:defRPr/>
              </a:pPr>
              <a:t>4/18/2025</a:t>
            </a:fld>
            <a:endParaRPr lang="en-US"/>
          </a:p>
        </p:txBody>
      </p:sp>
      <p:sp>
        <p:nvSpPr>
          <p:cNvPr id="8" name="Footer Placeholder 4">
            <a:extLst>
              <a:ext uri="{FF2B5EF4-FFF2-40B4-BE49-F238E27FC236}">
                <a16:creationId xmlns:a16="http://schemas.microsoft.com/office/drawing/2014/main" id="{5479EED8-05D7-521F-D740-866BE0B64BEE}"/>
              </a:ext>
            </a:extLst>
          </p:cNvPr>
          <p:cNvSpPr>
            <a:spLocks noGrp="1"/>
          </p:cNvSpPr>
          <p:nvPr>
            <p:ph type="ftr" sz="quarter" idx="11"/>
          </p:nvPr>
        </p:nvSpPr>
        <p:spPr/>
        <p:txBody>
          <a:bodyPr/>
          <a:lstStyle>
            <a:lvl1pPr>
              <a:defRPr/>
            </a:lvl1pPr>
          </a:lstStyle>
          <a:p>
            <a:pPr>
              <a:defRPr/>
            </a:pPr>
            <a:r>
              <a:rPr lang="en-US"/>
              <a:t>PRPCEM, EE Department</a:t>
            </a:r>
          </a:p>
        </p:txBody>
      </p:sp>
      <p:sp>
        <p:nvSpPr>
          <p:cNvPr id="9" name="Slide Number Placeholder 5">
            <a:extLst>
              <a:ext uri="{FF2B5EF4-FFF2-40B4-BE49-F238E27FC236}">
                <a16:creationId xmlns:a16="http://schemas.microsoft.com/office/drawing/2014/main" id="{D48EBFFF-0DFE-68F9-FADC-94E40A4384A5}"/>
              </a:ext>
            </a:extLst>
          </p:cNvPr>
          <p:cNvSpPr>
            <a:spLocks noGrp="1"/>
          </p:cNvSpPr>
          <p:nvPr>
            <p:ph type="sldNum" sz="quarter" idx="12"/>
          </p:nvPr>
        </p:nvSpPr>
        <p:spPr/>
        <p:txBody>
          <a:bodyPr/>
          <a:lstStyle>
            <a:lvl1pPr>
              <a:defRPr/>
            </a:lvl1pPr>
          </a:lstStyle>
          <a:p>
            <a:fld id="{6D7DED44-1033-4BEB-8C65-A605564C56E6}" type="slidenum">
              <a:rPr lang="en-US" altLang="en-US"/>
              <a:pPr/>
              <a:t>‹#›</a:t>
            </a:fld>
            <a:endParaRPr lang="en-US" altLang="en-US"/>
          </a:p>
        </p:txBody>
      </p:sp>
    </p:spTree>
    <p:extLst>
      <p:ext uri="{BB962C8B-B14F-4D97-AF65-F5344CB8AC3E}">
        <p14:creationId xmlns:p14="http://schemas.microsoft.com/office/powerpoint/2010/main" val="280754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CA2B0E0-07A0-FB10-E9FF-83E250C404BF}"/>
              </a:ext>
            </a:extLst>
          </p:cNvPr>
          <p:cNvSpPr>
            <a:spLocks noGrp="1"/>
          </p:cNvSpPr>
          <p:nvPr>
            <p:ph type="dt" sz="half" idx="10"/>
          </p:nvPr>
        </p:nvSpPr>
        <p:spPr/>
        <p:txBody>
          <a:bodyPr/>
          <a:lstStyle>
            <a:lvl1pPr>
              <a:defRPr/>
            </a:lvl1pPr>
          </a:lstStyle>
          <a:p>
            <a:pPr>
              <a:defRPr/>
            </a:pPr>
            <a:fld id="{11C69397-682F-418A-82B4-0D3E6F594695}" type="datetime1">
              <a:rPr lang="en-US"/>
              <a:pPr>
                <a:defRPr/>
              </a:pPr>
              <a:t>4/18/2025</a:t>
            </a:fld>
            <a:endParaRPr lang="en-US"/>
          </a:p>
        </p:txBody>
      </p:sp>
      <p:sp>
        <p:nvSpPr>
          <p:cNvPr id="4" name="Footer Placeholder 4">
            <a:extLst>
              <a:ext uri="{FF2B5EF4-FFF2-40B4-BE49-F238E27FC236}">
                <a16:creationId xmlns:a16="http://schemas.microsoft.com/office/drawing/2014/main" id="{C34726DC-F4F8-621C-44B4-19639ACAA178}"/>
              </a:ext>
            </a:extLst>
          </p:cNvPr>
          <p:cNvSpPr>
            <a:spLocks noGrp="1"/>
          </p:cNvSpPr>
          <p:nvPr>
            <p:ph type="ftr" sz="quarter" idx="11"/>
          </p:nvPr>
        </p:nvSpPr>
        <p:spPr/>
        <p:txBody>
          <a:bodyPr/>
          <a:lstStyle>
            <a:lvl1pPr>
              <a:defRPr/>
            </a:lvl1pPr>
          </a:lstStyle>
          <a:p>
            <a:pPr>
              <a:defRPr/>
            </a:pPr>
            <a:r>
              <a:rPr lang="en-US"/>
              <a:t>PRPCEM, EE Department</a:t>
            </a:r>
          </a:p>
        </p:txBody>
      </p:sp>
      <p:sp>
        <p:nvSpPr>
          <p:cNvPr id="5" name="Slide Number Placeholder 5">
            <a:extLst>
              <a:ext uri="{FF2B5EF4-FFF2-40B4-BE49-F238E27FC236}">
                <a16:creationId xmlns:a16="http://schemas.microsoft.com/office/drawing/2014/main" id="{891920F1-50F4-9042-2531-1802DDE8287B}"/>
              </a:ext>
            </a:extLst>
          </p:cNvPr>
          <p:cNvSpPr>
            <a:spLocks noGrp="1"/>
          </p:cNvSpPr>
          <p:nvPr>
            <p:ph type="sldNum" sz="quarter" idx="12"/>
          </p:nvPr>
        </p:nvSpPr>
        <p:spPr/>
        <p:txBody>
          <a:bodyPr/>
          <a:lstStyle>
            <a:lvl1pPr>
              <a:defRPr/>
            </a:lvl1pPr>
          </a:lstStyle>
          <a:p>
            <a:fld id="{B0EE3932-7A5F-4D90-9DEE-FFE3BC741C9F}" type="slidenum">
              <a:rPr lang="en-US" altLang="en-US"/>
              <a:pPr/>
              <a:t>‹#›</a:t>
            </a:fld>
            <a:endParaRPr lang="en-US" altLang="en-US"/>
          </a:p>
        </p:txBody>
      </p:sp>
    </p:spTree>
    <p:extLst>
      <p:ext uri="{BB962C8B-B14F-4D97-AF65-F5344CB8AC3E}">
        <p14:creationId xmlns:p14="http://schemas.microsoft.com/office/powerpoint/2010/main" val="2810191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E86138-5D60-040F-F8A4-93F5EC56FFEA}"/>
              </a:ext>
            </a:extLst>
          </p:cNvPr>
          <p:cNvSpPr>
            <a:spLocks noGrp="1"/>
          </p:cNvSpPr>
          <p:nvPr>
            <p:ph type="dt" sz="half" idx="10"/>
          </p:nvPr>
        </p:nvSpPr>
        <p:spPr/>
        <p:txBody>
          <a:bodyPr/>
          <a:lstStyle>
            <a:lvl1pPr>
              <a:defRPr/>
            </a:lvl1pPr>
          </a:lstStyle>
          <a:p>
            <a:pPr>
              <a:defRPr/>
            </a:pPr>
            <a:fld id="{0072BE8C-CE7C-4BA5-AF19-730F5DDA9905}" type="datetime1">
              <a:rPr lang="en-US"/>
              <a:pPr>
                <a:defRPr/>
              </a:pPr>
              <a:t>4/18/2025</a:t>
            </a:fld>
            <a:endParaRPr lang="en-US"/>
          </a:p>
        </p:txBody>
      </p:sp>
      <p:sp>
        <p:nvSpPr>
          <p:cNvPr id="3" name="Footer Placeholder 4">
            <a:extLst>
              <a:ext uri="{FF2B5EF4-FFF2-40B4-BE49-F238E27FC236}">
                <a16:creationId xmlns:a16="http://schemas.microsoft.com/office/drawing/2014/main" id="{F5E1858D-5F52-8824-47FA-B82D333054F6}"/>
              </a:ext>
            </a:extLst>
          </p:cNvPr>
          <p:cNvSpPr>
            <a:spLocks noGrp="1"/>
          </p:cNvSpPr>
          <p:nvPr>
            <p:ph type="ftr" sz="quarter" idx="11"/>
          </p:nvPr>
        </p:nvSpPr>
        <p:spPr/>
        <p:txBody>
          <a:bodyPr/>
          <a:lstStyle>
            <a:lvl1pPr>
              <a:defRPr/>
            </a:lvl1pPr>
          </a:lstStyle>
          <a:p>
            <a:pPr>
              <a:defRPr/>
            </a:pPr>
            <a:r>
              <a:rPr lang="en-US"/>
              <a:t>PRPCEM, EE Department</a:t>
            </a:r>
          </a:p>
        </p:txBody>
      </p:sp>
      <p:sp>
        <p:nvSpPr>
          <p:cNvPr id="4" name="Slide Number Placeholder 5">
            <a:extLst>
              <a:ext uri="{FF2B5EF4-FFF2-40B4-BE49-F238E27FC236}">
                <a16:creationId xmlns:a16="http://schemas.microsoft.com/office/drawing/2014/main" id="{39979FD9-58AC-E946-5CB6-19F86499274E}"/>
              </a:ext>
            </a:extLst>
          </p:cNvPr>
          <p:cNvSpPr>
            <a:spLocks noGrp="1"/>
          </p:cNvSpPr>
          <p:nvPr>
            <p:ph type="sldNum" sz="quarter" idx="12"/>
          </p:nvPr>
        </p:nvSpPr>
        <p:spPr/>
        <p:txBody>
          <a:bodyPr/>
          <a:lstStyle>
            <a:lvl1pPr>
              <a:defRPr/>
            </a:lvl1pPr>
          </a:lstStyle>
          <a:p>
            <a:fld id="{0E5C372B-4D1C-4600-8718-A112DB55D91B}" type="slidenum">
              <a:rPr lang="en-US" altLang="en-US"/>
              <a:pPr/>
              <a:t>‹#›</a:t>
            </a:fld>
            <a:endParaRPr lang="en-US" altLang="en-US"/>
          </a:p>
        </p:txBody>
      </p:sp>
    </p:spTree>
    <p:extLst>
      <p:ext uri="{BB962C8B-B14F-4D97-AF65-F5344CB8AC3E}">
        <p14:creationId xmlns:p14="http://schemas.microsoft.com/office/powerpoint/2010/main" val="359021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BC2802B-33D0-EA14-B2EE-52DEE31A88E0}"/>
              </a:ext>
            </a:extLst>
          </p:cNvPr>
          <p:cNvSpPr>
            <a:spLocks noGrp="1"/>
          </p:cNvSpPr>
          <p:nvPr>
            <p:ph type="dt" sz="half" idx="10"/>
          </p:nvPr>
        </p:nvSpPr>
        <p:spPr/>
        <p:txBody>
          <a:bodyPr/>
          <a:lstStyle>
            <a:lvl1pPr>
              <a:defRPr/>
            </a:lvl1pPr>
          </a:lstStyle>
          <a:p>
            <a:pPr>
              <a:defRPr/>
            </a:pPr>
            <a:fld id="{06A488DC-5510-4C71-9215-4E1C378401B4}" type="datetime1">
              <a:rPr lang="en-US"/>
              <a:pPr>
                <a:defRPr/>
              </a:pPr>
              <a:t>4/18/2025</a:t>
            </a:fld>
            <a:endParaRPr lang="en-US"/>
          </a:p>
        </p:txBody>
      </p:sp>
      <p:sp>
        <p:nvSpPr>
          <p:cNvPr id="6" name="Footer Placeholder 4">
            <a:extLst>
              <a:ext uri="{FF2B5EF4-FFF2-40B4-BE49-F238E27FC236}">
                <a16:creationId xmlns:a16="http://schemas.microsoft.com/office/drawing/2014/main" id="{3A055CF3-5409-1690-37C7-ADEEE2F1C001}"/>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DAC5492E-CD37-98D6-5E77-1A41A12BA30E}"/>
              </a:ext>
            </a:extLst>
          </p:cNvPr>
          <p:cNvSpPr>
            <a:spLocks noGrp="1"/>
          </p:cNvSpPr>
          <p:nvPr>
            <p:ph type="sldNum" sz="quarter" idx="12"/>
          </p:nvPr>
        </p:nvSpPr>
        <p:spPr/>
        <p:txBody>
          <a:bodyPr/>
          <a:lstStyle>
            <a:lvl1pPr>
              <a:defRPr/>
            </a:lvl1pPr>
          </a:lstStyle>
          <a:p>
            <a:fld id="{D1713FC8-FE59-4436-BFAF-F6A3D8D41192}" type="slidenum">
              <a:rPr lang="en-US" altLang="en-US"/>
              <a:pPr/>
              <a:t>‹#›</a:t>
            </a:fld>
            <a:endParaRPr lang="en-US" altLang="en-US"/>
          </a:p>
        </p:txBody>
      </p:sp>
    </p:spTree>
    <p:extLst>
      <p:ext uri="{BB962C8B-B14F-4D97-AF65-F5344CB8AC3E}">
        <p14:creationId xmlns:p14="http://schemas.microsoft.com/office/powerpoint/2010/main" val="281244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B2FF8B3-72BF-60D1-02EF-6F65BF0C1652}"/>
              </a:ext>
            </a:extLst>
          </p:cNvPr>
          <p:cNvSpPr>
            <a:spLocks noGrp="1"/>
          </p:cNvSpPr>
          <p:nvPr>
            <p:ph type="dt" sz="half" idx="10"/>
          </p:nvPr>
        </p:nvSpPr>
        <p:spPr/>
        <p:txBody>
          <a:bodyPr/>
          <a:lstStyle>
            <a:lvl1pPr>
              <a:defRPr/>
            </a:lvl1pPr>
          </a:lstStyle>
          <a:p>
            <a:pPr>
              <a:defRPr/>
            </a:pPr>
            <a:fld id="{6B610EBD-9705-4B85-BFB7-E96C848A3C3A}" type="datetime1">
              <a:rPr lang="en-US"/>
              <a:pPr>
                <a:defRPr/>
              </a:pPr>
              <a:t>4/18/2025</a:t>
            </a:fld>
            <a:endParaRPr lang="en-US"/>
          </a:p>
        </p:txBody>
      </p:sp>
      <p:sp>
        <p:nvSpPr>
          <p:cNvPr id="6" name="Footer Placeholder 4">
            <a:extLst>
              <a:ext uri="{FF2B5EF4-FFF2-40B4-BE49-F238E27FC236}">
                <a16:creationId xmlns:a16="http://schemas.microsoft.com/office/drawing/2014/main" id="{AB3FA740-BA50-7DEA-EC6B-FABBE31491E4}"/>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E60F6124-68C6-D3F7-C887-0CC1E4125E0A}"/>
              </a:ext>
            </a:extLst>
          </p:cNvPr>
          <p:cNvSpPr>
            <a:spLocks noGrp="1"/>
          </p:cNvSpPr>
          <p:nvPr>
            <p:ph type="sldNum" sz="quarter" idx="12"/>
          </p:nvPr>
        </p:nvSpPr>
        <p:spPr/>
        <p:txBody>
          <a:bodyPr/>
          <a:lstStyle>
            <a:lvl1pPr>
              <a:defRPr/>
            </a:lvl1pPr>
          </a:lstStyle>
          <a:p>
            <a:fld id="{C83A45DC-E61C-41B3-B9C7-3566D6D4ABE0}" type="slidenum">
              <a:rPr lang="en-US" altLang="en-US"/>
              <a:pPr/>
              <a:t>‹#›</a:t>
            </a:fld>
            <a:endParaRPr lang="en-US" altLang="en-US"/>
          </a:p>
        </p:txBody>
      </p:sp>
    </p:spTree>
    <p:extLst>
      <p:ext uri="{BB962C8B-B14F-4D97-AF65-F5344CB8AC3E}">
        <p14:creationId xmlns:p14="http://schemas.microsoft.com/office/powerpoint/2010/main" val="397565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5E829FB-AFD2-F9BD-424F-B1295F343FA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49B26799-C64F-FD7A-A4B1-BAA43EF3AC4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ECE5FA6-43BC-4714-EA94-2D18B2E914D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48BAB59-63F1-49F7-BE3C-11AC1929ED29}" type="datetime1">
              <a:rPr lang="en-US"/>
              <a:pPr>
                <a:defRPr/>
              </a:pPr>
              <a:t>4/18/2025</a:t>
            </a:fld>
            <a:endParaRPr lang="en-US"/>
          </a:p>
        </p:txBody>
      </p:sp>
      <p:sp>
        <p:nvSpPr>
          <p:cNvPr id="5" name="Footer Placeholder 4">
            <a:extLst>
              <a:ext uri="{FF2B5EF4-FFF2-40B4-BE49-F238E27FC236}">
                <a16:creationId xmlns:a16="http://schemas.microsoft.com/office/drawing/2014/main" id="{75C82648-32FF-9F26-A76C-6E3335240F9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4B010F7E-85FF-6A37-02E4-65FC5913C24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ADA768A-A172-4B42-A6AF-59B61F2CBC7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6D506344-663E-793F-E000-141EB696612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43923DA4-25FC-9329-5A20-DC7CADFDEA3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7BFFBF2-C6DD-E04B-0FFF-C92634EB559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CF3255E-8547-4E92-BB0A-9B2F096631CE}" type="datetimeFigureOut">
              <a:rPr lang="en-US"/>
              <a:pPr>
                <a:defRPr/>
              </a:pPr>
              <a:t>4/18/2025</a:t>
            </a:fld>
            <a:endParaRPr lang="en-US"/>
          </a:p>
        </p:txBody>
      </p:sp>
      <p:sp>
        <p:nvSpPr>
          <p:cNvPr id="5" name="Footer Placeholder 4">
            <a:extLst>
              <a:ext uri="{FF2B5EF4-FFF2-40B4-BE49-F238E27FC236}">
                <a16:creationId xmlns:a16="http://schemas.microsoft.com/office/drawing/2014/main" id="{24E3ECEF-0E68-6621-17F8-417DD4DDF9F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EBF6783-0D66-885B-DFAD-8C38D20D5BC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9A921451-14DD-42F6-8B12-0076AD450A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 TargetMode="External"/><Relationship Id="rId3" Type="http://schemas.openxmlformats.org/officeDocument/2006/relationships/hyperlink" Target="https://tailwindcss.com/docs" TargetMode="External"/><Relationship Id="rId7" Type="http://schemas.openxmlformats.org/officeDocument/2006/relationships/hyperlink" Target="https://www.freecodecamp.org/"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developer.mozilla.org/" TargetMode="External"/><Relationship Id="rId4" Type="http://schemas.openxmlformats.org/officeDocument/2006/relationships/hyperlink" Target="https://roadmap.s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1A19E-EBDE-9C11-B448-33C39DF637DC}"/>
              </a:ext>
            </a:extLst>
          </p:cNvPr>
          <p:cNvSpPr>
            <a:spLocks noGrp="1"/>
          </p:cNvSpPr>
          <p:nvPr>
            <p:ph type="title"/>
          </p:nvPr>
        </p:nvSpPr>
        <p:spPr>
          <a:xfrm>
            <a:off x="321992" y="139199"/>
            <a:ext cx="8434724" cy="1232401"/>
          </a:xfrm>
          <a:solidFill>
            <a:schemeClr val="accent3">
              <a:lumMod val="60000"/>
              <a:lumOff val="40000"/>
            </a:schemeClr>
          </a:solidFill>
          <a:ln>
            <a:solidFill>
              <a:schemeClr val="accent3">
                <a:lumMod val="50000"/>
              </a:schemeClr>
            </a:solidFill>
            <a:miter lim="800000"/>
            <a:headEnd/>
            <a:tailEnd/>
          </a:ln>
          <a:scene3d>
            <a:camera prst="orthographicFront"/>
            <a:lightRig rig="threePt" dir="t"/>
          </a:scene3d>
          <a:sp3d>
            <a:bevelT w="114300" prst="artDeco"/>
          </a:sp3d>
        </p:spPr>
        <p:txBody>
          <a:bodyPr rtlCol="0" anchor="b">
            <a:noAutofit/>
          </a:bodyPr>
          <a:lstStyle/>
          <a:p>
            <a:pPr eaLnBrk="1" fontAlgn="auto" hangingPunct="1">
              <a:lnSpc>
                <a:spcPct val="150000"/>
              </a:lnSpc>
              <a:spcBef>
                <a:spcPts val="600"/>
              </a:spcBef>
              <a:spcAft>
                <a:spcPts val="600"/>
              </a:spcAft>
              <a:defRPr/>
            </a:pPr>
            <a:r>
              <a:rPr lang="en-US" sz="1600" b="1" dirty="0">
                <a:solidFill>
                  <a:schemeClr val="tx2">
                    <a:lumMod val="75000"/>
                  </a:schemeClr>
                </a:solidFill>
                <a:latin typeface="Cambria" pitchFamily="18" charset="0"/>
                <a:ea typeface="Cambria" pitchFamily="18" charset="0"/>
              </a:rPr>
              <a:t>P. R. </a:t>
            </a:r>
            <a:r>
              <a:rPr lang="en-US" sz="1600" b="1" dirty="0" err="1">
                <a:solidFill>
                  <a:schemeClr val="tx2">
                    <a:lumMod val="75000"/>
                  </a:schemeClr>
                </a:solidFill>
                <a:latin typeface="Cambria" pitchFamily="18" charset="0"/>
                <a:ea typeface="Cambria" pitchFamily="18" charset="0"/>
              </a:rPr>
              <a:t>Pote</a:t>
            </a:r>
            <a:r>
              <a:rPr lang="en-US" sz="1600" b="1" dirty="0">
                <a:solidFill>
                  <a:schemeClr val="tx2">
                    <a:lumMod val="75000"/>
                  </a:schemeClr>
                </a:solidFill>
                <a:latin typeface="Cambria" pitchFamily="18" charset="0"/>
                <a:ea typeface="Cambria" pitchFamily="18" charset="0"/>
              </a:rPr>
              <a:t> (Patil) College of Engineering &amp; Management, Amravati</a:t>
            </a:r>
            <a:br>
              <a:rPr lang="en-US" sz="1600" b="1" dirty="0">
                <a:solidFill>
                  <a:schemeClr val="tx2">
                    <a:lumMod val="75000"/>
                  </a:schemeClr>
                </a:solidFill>
                <a:latin typeface="Cambria" pitchFamily="18" charset="0"/>
                <a:ea typeface="Cambria" pitchFamily="18" charset="0"/>
              </a:rPr>
            </a:br>
            <a:r>
              <a:rPr lang="en-US" sz="1600" b="1" dirty="0">
                <a:solidFill>
                  <a:schemeClr val="tx2">
                    <a:lumMod val="75000"/>
                  </a:schemeClr>
                </a:solidFill>
                <a:latin typeface="Cambria" pitchFamily="18" charset="0"/>
                <a:ea typeface="Cambria" pitchFamily="18" charset="0"/>
              </a:rPr>
              <a:t>(An Autonomous Institute)</a:t>
            </a:r>
            <a:br>
              <a:rPr lang="en-US" sz="1600" b="1" dirty="0">
                <a:solidFill>
                  <a:schemeClr val="accent5">
                    <a:lumMod val="50000"/>
                  </a:schemeClr>
                </a:solidFill>
                <a:latin typeface="Cambria" pitchFamily="18" charset="0"/>
                <a:ea typeface="Cambria" pitchFamily="18" charset="0"/>
              </a:rPr>
            </a:br>
            <a:r>
              <a:rPr lang="en-US" sz="1600" b="1" dirty="0">
                <a:solidFill>
                  <a:srgbClr val="C00000"/>
                </a:solidFill>
                <a:latin typeface="Cambria" pitchFamily="18" charset="0"/>
                <a:ea typeface="Cambria" pitchFamily="18" charset="0"/>
              </a:rPr>
              <a:t>Department of Artificial Intelligence and Data Science</a:t>
            </a:r>
            <a:endParaRPr lang="en-US" sz="1600" dirty="0">
              <a:solidFill>
                <a:srgbClr val="002060"/>
              </a:solidFill>
              <a:latin typeface="Cambria" pitchFamily="18" charset="0"/>
              <a:ea typeface="Cambria" pitchFamily="18" charset="0"/>
            </a:endParaRPr>
          </a:p>
        </p:txBody>
      </p:sp>
      <p:pic>
        <p:nvPicPr>
          <p:cNvPr id="3077" name="Content Placeholder 7">
            <a:extLst>
              <a:ext uri="{FF2B5EF4-FFF2-40B4-BE49-F238E27FC236}">
                <a16:creationId xmlns:a16="http://schemas.microsoft.com/office/drawing/2014/main" id="{D1C69A14-DB3A-7A58-0A69-3EF0B11BC179}"/>
              </a:ext>
            </a:extLst>
          </p:cNvPr>
          <p:cNvPicPr>
            <a:picLocks noChangeAspect="1"/>
          </p:cNvPicPr>
          <p:nvPr/>
        </p:nvPicPr>
        <p:blipFill>
          <a:blip r:embed="rId3"/>
          <a:srcRect/>
          <a:stretch>
            <a:fillRect/>
          </a:stretch>
        </p:blipFill>
        <p:spPr bwMode="auto">
          <a:xfrm>
            <a:off x="381000" y="228600"/>
            <a:ext cx="885825" cy="838200"/>
          </a:xfrm>
          <a:prstGeom prst="ellipse">
            <a:avLst/>
          </a:prstGeom>
          <a:noFill/>
          <a:ln w="9525">
            <a:noFill/>
            <a:miter lim="800000"/>
            <a:headEnd/>
            <a:tailEnd/>
          </a:ln>
        </p:spPr>
      </p:pic>
      <p:sp>
        <p:nvSpPr>
          <p:cNvPr id="3078" name="AutoShape 9" descr="Baselius College |">
            <a:extLst>
              <a:ext uri="{FF2B5EF4-FFF2-40B4-BE49-F238E27FC236}">
                <a16:creationId xmlns:a16="http://schemas.microsoft.com/office/drawing/2014/main" id="{0772FAAB-F7FD-F78F-8D52-7AD57FB3B37A}"/>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079" name="AutoShape 11" descr="Baselius College |">
            <a:extLst>
              <a:ext uri="{FF2B5EF4-FFF2-40B4-BE49-F238E27FC236}">
                <a16:creationId xmlns:a16="http://schemas.microsoft.com/office/drawing/2014/main" id="{B0F83C33-F0E1-31AB-9B33-12A085F12BA7}"/>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080" name="Picture 12">
            <a:extLst>
              <a:ext uri="{FF2B5EF4-FFF2-40B4-BE49-F238E27FC236}">
                <a16:creationId xmlns:a16="http://schemas.microsoft.com/office/drawing/2014/main" id="{16DCE243-3313-DD87-B3FC-CECB86969620}"/>
              </a:ext>
            </a:extLst>
          </p:cNvPr>
          <p:cNvPicPr>
            <a:picLocks noChangeAspect="1" noChangeArrowheads="1"/>
          </p:cNvPicPr>
          <p:nvPr/>
        </p:nvPicPr>
        <p:blipFill>
          <a:blip r:embed="rId4"/>
          <a:srcRect/>
          <a:stretch>
            <a:fillRect/>
          </a:stretch>
        </p:blipFill>
        <p:spPr bwMode="auto">
          <a:xfrm>
            <a:off x="7696200" y="304800"/>
            <a:ext cx="1004888" cy="838200"/>
          </a:xfrm>
          <a:prstGeom prst="ellipse">
            <a:avLst/>
          </a:prstGeom>
          <a:noFill/>
          <a:ln w="9525">
            <a:noFill/>
            <a:miter lim="800000"/>
            <a:headEnd/>
            <a:tailEnd/>
          </a:ln>
        </p:spPr>
      </p:pic>
      <p:pic>
        <p:nvPicPr>
          <p:cNvPr id="3081" name="Picture 2">
            <a:extLst>
              <a:ext uri="{FF2B5EF4-FFF2-40B4-BE49-F238E27FC236}">
                <a16:creationId xmlns:a16="http://schemas.microsoft.com/office/drawing/2014/main" id="{1C3A85FD-8F06-FCE6-87D7-C0BFD9C83A0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90963" y="4876800"/>
            <a:ext cx="136207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3">
            <a:extLst>
              <a:ext uri="{FF2B5EF4-FFF2-40B4-BE49-F238E27FC236}">
                <a16:creationId xmlns:a16="http://schemas.microsoft.com/office/drawing/2014/main" id="{5B5C2B97-1F1C-E8B1-58BA-08247C1FBB9C}"/>
              </a:ext>
            </a:extLst>
          </p:cNvPr>
          <p:cNvSpPr txBox="1">
            <a:spLocks noChangeArrowheads="1"/>
          </p:cNvSpPr>
          <p:nvPr/>
        </p:nvSpPr>
        <p:spPr bwMode="auto">
          <a:xfrm>
            <a:off x="1865313" y="1981200"/>
            <a:ext cx="518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dirty="0" err="1">
                <a:solidFill>
                  <a:srgbClr val="C00000"/>
                </a:solidFill>
                <a:latin typeface="Algerian" panose="04020705040A02060702" pitchFamily="82" charset="0"/>
              </a:rPr>
              <a:t>AIdATAHUB</a:t>
            </a:r>
            <a:r>
              <a:rPr lang="en-US" altLang="en-US" sz="2800" dirty="0">
                <a:solidFill>
                  <a:srgbClr val="C00000"/>
                </a:solidFill>
                <a:latin typeface="Algerian" panose="04020705040A02060702" pitchFamily="82" charset="0"/>
              </a:rPr>
              <a:t> – E-LEARNING</a:t>
            </a:r>
          </a:p>
        </p:txBody>
      </p:sp>
      <p:sp>
        <p:nvSpPr>
          <p:cNvPr id="3083" name="TextBox 11">
            <a:extLst>
              <a:ext uri="{FF2B5EF4-FFF2-40B4-BE49-F238E27FC236}">
                <a16:creationId xmlns:a16="http://schemas.microsoft.com/office/drawing/2014/main" id="{FDE33C9C-5718-426A-771E-91DE58F911B6}"/>
              </a:ext>
            </a:extLst>
          </p:cNvPr>
          <p:cNvSpPr txBox="1">
            <a:spLocks noChangeArrowheads="1"/>
          </p:cNvSpPr>
          <p:nvPr/>
        </p:nvSpPr>
        <p:spPr bwMode="auto">
          <a:xfrm>
            <a:off x="3335338" y="1420813"/>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latin typeface="Cambria" panose="02040503050406030204" pitchFamily="18" charset="0"/>
                <a:ea typeface="Cambria" panose="02040503050406030204" pitchFamily="18" charset="0"/>
              </a:rPr>
              <a:t>Presentation on</a:t>
            </a:r>
          </a:p>
        </p:txBody>
      </p:sp>
      <p:sp>
        <p:nvSpPr>
          <p:cNvPr id="3084" name="TextBox 12">
            <a:extLst>
              <a:ext uri="{FF2B5EF4-FFF2-40B4-BE49-F238E27FC236}">
                <a16:creationId xmlns:a16="http://schemas.microsoft.com/office/drawing/2014/main" id="{3D9D2183-501B-5ABD-4AEB-BADEFC06816C}"/>
              </a:ext>
            </a:extLst>
          </p:cNvPr>
          <p:cNvSpPr txBox="1">
            <a:spLocks noChangeArrowheads="1"/>
          </p:cNvSpPr>
          <p:nvPr/>
        </p:nvSpPr>
        <p:spPr bwMode="auto">
          <a:xfrm>
            <a:off x="1281112" y="2683102"/>
            <a:ext cx="65817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70C0"/>
                </a:solidFill>
                <a:latin typeface="Cambria" panose="02040503050406030204" pitchFamily="18" charset="0"/>
              </a:rPr>
              <a:t>Presented By</a:t>
            </a:r>
          </a:p>
          <a:p>
            <a:pPr algn="ctr"/>
            <a:r>
              <a:rPr lang="en-IN" dirty="0">
                <a:latin typeface="Cambria" panose="02040503050406030204" pitchFamily="18" charset="0"/>
                <a:ea typeface="Cambria" panose="02040503050406030204" pitchFamily="18" charset="0"/>
              </a:rPr>
              <a:t>1) Pranav </a:t>
            </a:r>
            <a:r>
              <a:rPr lang="en-IN" dirty="0" err="1">
                <a:latin typeface="Cambria" panose="02040503050406030204" pitchFamily="18" charset="0"/>
                <a:ea typeface="Cambria" panose="02040503050406030204" pitchFamily="18" charset="0"/>
              </a:rPr>
              <a:t>Chikte</a:t>
            </a:r>
            <a:r>
              <a:rPr lang="en-IN" dirty="0">
                <a:latin typeface="Cambria" panose="02040503050406030204" pitchFamily="18" charset="0"/>
                <a:ea typeface="Cambria" panose="02040503050406030204" pitchFamily="18" charset="0"/>
              </a:rPr>
              <a:t>   2) Aditya </a:t>
            </a:r>
            <a:r>
              <a:rPr lang="en-IN" dirty="0" err="1">
                <a:latin typeface="Cambria" panose="02040503050406030204" pitchFamily="18" charset="0"/>
                <a:ea typeface="Cambria" panose="02040503050406030204" pitchFamily="18" charset="0"/>
              </a:rPr>
              <a:t>Shrirao</a:t>
            </a:r>
            <a:endParaRPr lang="en-IN" dirty="0">
              <a:latin typeface="Cambria" panose="02040503050406030204" pitchFamily="18" charset="0"/>
              <a:ea typeface="Cambria" panose="02040503050406030204" pitchFamily="18" charset="0"/>
            </a:endParaRPr>
          </a:p>
          <a:p>
            <a:pPr algn="ctr"/>
            <a:r>
              <a:rPr lang="en-IN" dirty="0">
                <a:latin typeface="Cambria" panose="02040503050406030204" pitchFamily="18" charset="0"/>
                <a:ea typeface="Cambria" panose="02040503050406030204" pitchFamily="18" charset="0"/>
              </a:rPr>
              <a:t> 3) Tushar Bundele     4) Gaurav Raut </a:t>
            </a:r>
          </a:p>
          <a:p>
            <a:pPr algn="ctr"/>
            <a:r>
              <a:rPr lang="en-IN" dirty="0">
                <a:latin typeface="Cambria" panose="02040503050406030204" pitchFamily="18" charset="0"/>
                <a:ea typeface="Cambria" panose="02040503050406030204" pitchFamily="18" charset="0"/>
              </a:rPr>
              <a:t>5) Yogesh Thakare</a:t>
            </a:r>
            <a:endParaRPr lang="en-US" altLang="en-US" dirty="0">
              <a:latin typeface="Cambria" panose="02040503050406030204" pitchFamily="18" charset="0"/>
              <a:ea typeface="Cambria" panose="02040503050406030204" pitchFamily="18" charset="0"/>
            </a:endParaRPr>
          </a:p>
        </p:txBody>
      </p:sp>
      <p:sp>
        <p:nvSpPr>
          <p:cNvPr id="3085" name="TextBox 13">
            <a:extLst>
              <a:ext uri="{FF2B5EF4-FFF2-40B4-BE49-F238E27FC236}">
                <a16:creationId xmlns:a16="http://schemas.microsoft.com/office/drawing/2014/main" id="{55C9F6AC-8EB4-7101-7409-F851DB338B33}"/>
              </a:ext>
            </a:extLst>
          </p:cNvPr>
          <p:cNvSpPr txBox="1">
            <a:spLocks noChangeArrowheads="1"/>
          </p:cNvSpPr>
          <p:nvPr/>
        </p:nvSpPr>
        <p:spPr bwMode="auto">
          <a:xfrm>
            <a:off x="3355872" y="3991813"/>
            <a:ext cx="2366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chemeClr val="accent1"/>
                </a:solidFill>
                <a:latin typeface="Cambria" panose="02040503050406030204" pitchFamily="18" charset="0"/>
              </a:rPr>
              <a:t>Guided By</a:t>
            </a:r>
          </a:p>
          <a:p>
            <a:pPr algn="ctr"/>
            <a:r>
              <a:rPr lang="en-IN" dirty="0">
                <a:latin typeface="Cambria" panose="02040503050406030204" pitchFamily="18" charset="0"/>
                <a:ea typeface="Cambria" panose="02040503050406030204" pitchFamily="18" charset="0"/>
              </a:rPr>
              <a:t>Prof. P. G. </a:t>
            </a:r>
            <a:r>
              <a:rPr lang="en-IN" dirty="0" err="1">
                <a:latin typeface="Cambria" panose="02040503050406030204" pitchFamily="18" charset="0"/>
                <a:ea typeface="Cambria" panose="02040503050406030204" pitchFamily="18" charset="0"/>
              </a:rPr>
              <a:t>Angaitkar</a:t>
            </a:r>
            <a:r>
              <a:rPr lang="en-IN" dirty="0">
                <a:latin typeface="Cambria" panose="02040503050406030204" pitchFamily="18" charset="0"/>
                <a:ea typeface="Cambria" panose="02040503050406030204" pitchFamily="18" charset="0"/>
              </a:rPr>
              <a:t> </a:t>
            </a:r>
            <a:endParaRPr lang="en-US" altLang="en-US" dirty="0">
              <a:latin typeface="Cambria" panose="02040503050406030204" pitchFamily="18" charset="0"/>
              <a:ea typeface="Cambria" panose="02040503050406030204" pitchFamily="18" charset="0"/>
            </a:endParaRPr>
          </a:p>
        </p:txBody>
      </p:sp>
      <p:sp>
        <p:nvSpPr>
          <p:cNvPr id="3086" name="TextBox 6">
            <a:extLst>
              <a:ext uri="{FF2B5EF4-FFF2-40B4-BE49-F238E27FC236}">
                <a16:creationId xmlns:a16="http://schemas.microsoft.com/office/drawing/2014/main" id="{B8A9D8CB-2BE6-3D69-7101-DBB6E6C6E47F}"/>
              </a:ext>
            </a:extLst>
          </p:cNvPr>
          <p:cNvSpPr txBox="1">
            <a:spLocks noChangeArrowheads="1"/>
          </p:cNvSpPr>
          <p:nvPr/>
        </p:nvSpPr>
        <p:spPr bwMode="auto">
          <a:xfrm>
            <a:off x="3662363" y="6337300"/>
            <a:ext cx="1976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Cambria" panose="02040503050406030204" pitchFamily="18" charset="0"/>
              </a:rPr>
              <a:t>Year 2024-25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3" descr="A picture containing text&#10;&#10;Description automatically generated">
            <a:extLst>
              <a:ext uri="{FF2B5EF4-FFF2-40B4-BE49-F238E27FC236}">
                <a16:creationId xmlns:a16="http://schemas.microsoft.com/office/drawing/2014/main" id="{2825D0EA-371B-B5FF-7714-2C60794153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AEF6BE29-D73E-BD88-2601-D1CC9DB333AD}"/>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Opportunities and Challenges</a:t>
            </a:r>
          </a:p>
        </p:txBody>
      </p:sp>
      <p:sp>
        <p:nvSpPr>
          <p:cNvPr id="9221" name="Footer Placeholder 3">
            <a:extLst>
              <a:ext uri="{FF2B5EF4-FFF2-40B4-BE49-F238E27FC236}">
                <a16:creationId xmlns:a16="http://schemas.microsoft.com/office/drawing/2014/main" id="{4479E6F3-384C-2BF8-6D9E-5C8F3EE1EA86}"/>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2293" name="Slide Number Placeholder 4">
            <a:extLst>
              <a:ext uri="{FF2B5EF4-FFF2-40B4-BE49-F238E27FC236}">
                <a16:creationId xmlns:a16="http://schemas.microsoft.com/office/drawing/2014/main" id="{F3857051-BBB7-E401-5FDF-27B2262F7422}"/>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10</a:t>
            </a:r>
          </a:p>
        </p:txBody>
      </p:sp>
      <p:sp>
        <p:nvSpPr>
          <p:cNvPr id="12294" name="TextBox 5">
            <a:extLst>
              <a:ext uri="{FF2B5EF4-FFF2-40B4-BE49-F238E27FC236}">
                <a16:creationId xmlns:a16="http://schemas.microsoft.com/office/drawing/2014/main" id="{C550D2B0-6756-0C2B-FF20-81A5C8B89ECB}"/>
              </a:ext>
            </a:extLst>
          </p:cNvPr>
          <p:cNvSpPr txBox="1">
            <a:spLocks noChangeArrowheads="1"/>
          </p:cNvSpPr>
          <p:nvPr/>
        </p:nvSpPr>
        <p:spPr bwMode="auto">
          <a:xfrm>
            <a:off x="457200" y="1322387"/>
            <a:ext cx="8153400" cy="489364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b="1" dirty="0">
                <a:latin typeface="Cambria" panose="02040503050406030204" pitchFamily="18" charset="0"/>
                <a:ea typeface="Cambria" panose="02040503050406030204" pitchFamily="18" charset="0"/>
              </a:rPr>
              <a:t>   Opportunities :</a:t>
            </a:r>
          </a:p>
          <a:p>
            <a:r>
              <a:rPr lang="en-US" altLang="en-US" dirty="0">
                <a:latin typeface="Cambria" panose="02040503050406030204" pitchFamily="18" charset="0"/>
                <a:ea typeface="Cambria" panose="02040503050406030204" pitchFamily="18" charset="0"/>
              </a:rPr>
              <a:t>1. Technical Growth :</a:t>
            </a:r>
          </a:p>
          <a:p>
            <a:r>
              <a:rPr lang="en-US" altLang="en-US" dirty="0">
                <a:latin typeface="Cambria" panose="02040503050406030204" pitchFamily="18" charset="0"/>
                <a:ea typeface="Cambria" panose="02040503050406030204" pitchFamily="18" charset="0"/>
              </a:rPr>
              <a:t>   - Hands-on experience with modern web development technologies</a:t>
            </a:r>
          </a:p>
          <a:p>
            <a:r>
              <a:rPr lang="en-US" altLang="en-US" dirty="0">
                <a:latin typeface="Cambria" panose="02040503050406030204" pitchFamily="18" charset="0"/>
                <a:ea typeface="Cambria" panose="02040503050406030204" pitchFamily="18" charset="0"/>
              </a:rPr>
              <a:t>   - Implementation of responsive design principles</a:t>
            </a:r>
          </a:p>
          <a:p>
            <a:r>
              <a:rPr lang="en-US" altLang="en-US" dirty="0">
                <a:latin typeface="Cambria" panose="02040503050406030204" pitchFamily="18" charset="0"/>
                <a:ea typeface="Cambria" panose="02040503050406030204" pitchFamily="18" charset="0"/>
              </a:rPr>
              <a:t>2. Community Building :</a:t>
            </a:r>
          </a:p>
          <a:p>
            <a:r>
              <a:rPr lang="en-US" altLang="en-US" dirty="0">
                <a:latin typeface="Cambria" panose="02040503050406030204" pitchFamily="18" charset="0"/>
                <a:ea typeface="Cambria" panose="02040503050406030204" pitchFamily="18" charset="0"/>
              </a:rPr>
              <a:t>   - Platform for knowledge sharing among students</a:t>
            </a:r>
          </a:p>
          <a:p>
            <a:r>
              <a:rPr lang="en-US" altLang="en-US" dirty="0">
                <a:latin typeface="Cambria" panose="02040503050406030204" pitchFamily="18" charset="0"/>
                <a:ea typeface="Cambria" panose="02040503050406030204" pitchFamily="18" charset="0"/>
              </a:rPr>
              <a:t>   - Networking opportunities between learners and educators</a:t>
            </a:r>
          </a:p>
          <a:p>
            <a:r>
              <a:rPr lang="en-US" altLang="en-US" sz="2000" b="1" dirty="0">
                <a:latin typeface="Cambria" panose="02040503050406030204" pitchFamily="18" charset="0"/>
                <a:ea typeface="Cambria" panose="02040503050406030204" pitchFamily="18" charset="0"/>
              </a:rPr>
              <a:t>challenge faces :</a:t>
            </a:r>
          </a:p>
          <a:p>
            <a:r>
              <a:rPr lang="en-US" altLang="en-US" dirty="0">
                <a:latin typeface="Cambria" panose="02040503050406030204" pitchFamily="18" charset="0"/>
                <a:ea typeface="Cambria" panose="02040503050406030204" pitchFamily="18" charset="0"/>
              </a:rPr>
              <a:t>1. Technical Challenges :</a:t>
            </a:r>
          </a:p>
          <a:p>
            <a:r>
              <a:rPr lang="en-US" altLang="en-US" dirty="0">
                <a:latin typeface="Cambria" panose="02040503050406030204" pitchFamily="18" charset="0"/>
                <a:ea typeface="Cambria" panose="02040503050406030204" pitchFamily="18" charset="0"/>
              </a:rPr>
              <a:t>   - Implementing responsive design across various devices and screen sizes</a:t>
            </a:r>
          </a:p>
          <a:p>
            <a:r>
              <a:rPr lang="en-US" altLang="en-US" dirty="0">
                <a:latin typeface="Cambria" panose="02040503050406030204" pitchFamily="18" charset="0"/>
                <a:ea typeface="Cambria" panose="02040503050406030204" pitchFamily="18" charset="0"/>
              </a:rPr>
              <a:t>   - Optimizing performance while maintaining rich content delivery</a:t>
            </a:r>
          </a:p>
          <a:p>
            <a:r>
              <a:rPr lang="en-US" altLang="en-US" dirty="0">
                <a:latin typeface="Cambria" panose="02040503050406030204" pitchFamily="18" charset="0"/>
                <a:ea typeface="Cambria" panose="02040503050406030204" pitchFamily="18" charset="0"/>
              </a:rPr>
              <a:t>   - Significant loading time issues with video content pages affecting user experience.</a:t>
            </a:r>
          </a:p>
          <a:p>
            <a:r>
              <a:rPr lang="en-US" altLang="en-US" sz="2000" dirty="0">
                <a:latin typeface="Cambria" panose="02040503050406030204" pitchFamily="18" charset="0"/>
                <a:ea typeface="Cambria" panose="02040503050406030204" pitchFamily="18" charset="0"/>
              </a:rPr>
              <a:t>2</a:t>
            </a:r>
            <a:r>
              <a:rPr lang="en-US" altLang="en-US" sz="2000" b="1" dirty="0">
                <a:latin typeface="Cambria" panose="02040503050406030204" pitchFamily="18" charset="0"/>
                <a:ea typeface="Cambria" panose="02040503050406030204" pitchFamily="18" charset="0"/>
              </a:rPr>
              <a:t>.</a:t>
            </a:r>
            <a:r>
              <a:rPr lang="en-US" altLang="en-US" dirty="0">
                <a:latin typeface="Cambria" panose="02040503050406030204" pitchFamily="18" charset="0"/>
                <a:ea typeface="Cambria" panose="02040503050406030204" pitchFamily="18" charset="0"/>
              </a:rPr>
              <a:t>Content Management :</a:t>
            </a:r>
          </a:p>
          <a:p>
            <a:r>
              <a:rPr lang="en-US" altLang="en-US" dirty="0">
                <a:latin typeface="Cambria" panose="02040503050406030204" pitchFamily="18" charset="0"/>
                <a:ea typeface="Cambria" panose="02040503050406030204" pitchFamily="18" charset="0"/>
              </a:rPr>
              <a:t>   - Curating and organizing educational content effectively.</a:t>
            </a:r>
          </a:p>
          <a:p>
            <a:r>
              <a:rPr lang="en-US" altLang="en-US" dirty="0">
                <a:latin typeface="Cambria" panose="02040503050406030204" pitchFamily="18" charset="0"/>
                <a:ea typeface="Cambria" panose="02040503050406030204" pitchFamily="18" charset="0"/>
              </a:rPr>
              <a:t>   - Ensuring content quality and accuracy.</a:t>
            </a:r>
          </a:p>
          <a:p>
            <a:r>
              <a:rPr lang="en-US" altLang="en-US" dirty="0">
                <a:latin typeface="Cambria" panose="02040503050406030204" pitchFamily="18" charset="0"/>
                <a:ea typeface="Cambria" panose="02040503050406030204" pitchFamily="18" charset="0"/>
              </a:rPr>
              <a:t>   - Keeping learning resources up-to-date with rapidly evolving AI field.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3" descr="A picture containing text&#10;&#10;Description automatically generated">
            <a:extLst>
              <a:ext uri="{FF2B5EF4-FFF2-40B4-BE49-F238E27FC236}">
                <a16:creationId xmlns:a16="http://schemas.microsoft.com/office/drawing/2014/main" id="{474C9229-1FAF-7D2B-CA92-94631B5CD0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85C31C3E-216C-8148-81B5-9F21CCE8C90F}"/>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Conclusion</a:t>
            </a:r>
          </a:p>
        </p:txBody>
      </p:sp>
      <p:sp>
        <p:nvSpPr>
          <p:cNvPr id="9221" name="Footer Placeholder 3">
            <a:extLst>
              <a:ext uri="{FF2B5EF4-FFF2-40B4-BE49-F238E27FC236}">
                <a16:creationId xmlns:a16="http://schemas.microsoft.com/office/drawing/2014/main" id="{819613C7-B22C-8886-37FE-9AC31B5EF945}"/>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3317" name="Slide Number Placeholder 4">
            <a:extLst>
              <a:ext uri="{FF2B5EF4-FFF2-40B4-BE49-F238E27FC236}">
                <a16:creationId xmlns:a16="http://schemas.microsoft.com/office/drawing/2014/main" id="{F53B37DF-6129-A571-AD05-246ADF715613}"/>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12</a:t>
            </a:r>
          </a:p>
        </p:txBody>
      </p:sp>
      <p:sp>
        <p:nvSpPr>
          <p:cNvPr id="13318" name="TextBox 5">
            <a:extLst>
              <a:ext uri="{FF2B5EF4-FFF2-40B4-BE49-F238E27FC236}">
                <a16:creationId xmlns:a16="http://schemas.microsoft.com/office/drawing/2014/main" id="{1B471CCD-D182-2818-D50D-C7CFF661AFC2}"/>
              </a:ext>
            </a:extLst>
          </p:cNvPr>
          <p:cNvSpPr txBox="1">
            <a:spLocks noChangeArrowheads="1"/>
          </p:cNvSpPr>
          <p:nvPr/>
        </p:nvSpPr>
        <p:spPr bwMode="auto">
          <a:xfrm>
            <a:off x="399288" y="1113218"/>
            <a:ext cx="8305800" cy="53553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err="1">
                <a:latin typeface="Cambria" panose="02040503050406030204" pitchFamily="18" charset="0"/>
                <a:ea typeface="Cambria" panose="02040503050406030204" pitchFamily="18" charset="0"/>
              </a:rPr>
              <a:t>AIDataHub</a:t>
            </a:r>
            <a:r>
              <a:rPr lang="en-US" dirty="0">
                <a:latin typeface="Cambria" panose="02040503050406030204" pitchFamily="18" charset="0"/>
                <a:ea typeface="Cambria" panose="02040503050406030204" pitchFamily="18" charset="0"/>
              </a:rPr>
              <a:t> offers a </a:t>
            </a:r>
            <a:r>
              <a:rPr lang="en-US" b="1" dirty="0">
                <a:latin typeface="Cambria" panose="02040503050406030204" pitchFamily="18" charset="0"/>
                <a:ea typeface="Cambria" panose="02040503050406030204" pitchFamily="18" charset="0"/>
              </a:rPr>
              <a:t>centralized platform</a:t>
            </a:r>
            <a:r>
              <a:rPr lang="en-US" dirty="0">
                <a:latin typeface="Cambria" panose="02040503050406030204" pitchFamily="18" charset="0"/>
                <a:ea typeface="Cambria" panose="02040503050406030204" pitchFamily="18" charset="0"/>
              </a:rPr>
              <a:t> for AI and Data Science learning.</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It is designed specifically for </a:t>
            </a:r>
            <a:r>
              <a:rPr lang="en-US" b="1" dirty="0">
                <a:latin typeface="Cambria" panose="02040503050406030204" pitchFamily="18" charset="0"/>
                <a:ea typeface="Cambria" panose="02040503050406030204" pitchFamily="18" charset="0"/>
              </a:rPr>
              <a:t>engineering students</a:t>
            </a:r>
            <a:r>
              <a:rPr lang="en-US" dirty="0">
                <a:latin typeface="Cambria" panose="02040503050406030204" pitchFamily="18" charset="0"/>
                <a:ea typeface="Cambria" panose="02040503050406030204" pitchFamily="18" charset="0"/>
              </a:rPr>
              <a:t>.</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Provides </a:t>
            </a:r>
            <a:r>
              <a:rPr lang="en-US" b="1" dirty="0">
                <a:latin typeface="Cambria" panose="02040503050406030204" pitchFamily="18" charset="0"/>
                <a:ea typeface="Cambria" panose="02040503050406030204" pitchFamily="18" charset="0"/>
              </a:rPr>
              <a:t>career roadmaps, videos, and articles</a:t>
            </a:r>
            <a:r>
              <a:rPr lang="en-US" dirty="0">
                <a:latin typeface="Cambria" panose="02040503050406030204" pitchFamily="18" charset="0"/>
                <a:ea typeface="Cambria" panose="02040503050406030204" pitchFamily="18" charset="0"/>
              </a:rPr>
              <a:t> in one place.</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Uses </a:t>
            </a:r>
            <a:r>
              <a:rPr lang="en-US" b="1" dirty="0">
                <a:latin typeface="Cambria" panose="02040503050406030204" pitchFamily="18" charset="0"/>
                <a:ea typeface="Cambria" panose="02040503050406030204" pitchFamily="18" charset="0"/>
              </a:rPr>
              <a:t>Tailwind CSS and vanilla JavaScript</a:t>
            </a:r>
            <a:r>
              <a:rPr lang="en-US" dirty="0">
                <a:latin typeface="Cambria" panose="02040503050406030204" pitchFamily="18" charset="0"/>
                <a:ea typeface="Cambria" panose="02040503050406030204" pitchFamily="18" charset="0"/>
              </a:rPr>
              <a:t> for a clean, responsive UI.</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Ensures a </a:t>
            </a:r>
            <a:r>
              <a:rPr lang="en-US" b="1" dirty="0">
                <a:latin typeface="Cambria" panose="02040503050406030204" pitchFamily="18" charset="0"/>
                <a:ea typeface="Cambria" panose="02040503050406030204" pitchFamily="18" charset="0"/>
              </a:rPr>
              <a:t>smooth experience</a:t>
            </a:r>
            <a:r>
              <a:rPr lang="en-US" dirty="0">
                <a:latin typeface="Cambria" panose="02040503050406030204" pitchFamily="18" charset="0"/>
                <a:ea typeface="Cambria" panose="02040503050406030204" pitchFamily="18" charset="0"/>
              </a:rPr>
              <a:t> across mobile, tablet, and desktop.</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Helps students </a:t>
            </a:r>
            <a:r>
              <a:rPr lang="en-US" b="1" dirty="0">
                <a:latin typeface="Cambria" panose="02040503050406030204" pitchFamily="18" charset="0"/>
                <a:ea typeface="Cambria" panose="02040503050406030204" pitchFamily="18" charset="0"/>
              </a:rPr>
              <a:t>easily access and follow a structured learning path</a:t>
            </a:r>
            <a:r>
              <a:rPr lang="en-US" dirty="0">
                <a:latin typeface="Cambria" panose="02040503050406030204" pitchFamily="18" charset="0"/>
                <a:ea typeface="Cambria" panose="02040503050406030204" pitchFamily="18" charset="0"/>
              </a:rPr>
              <a:t>.</a:t>
            </a:r>
          </a:p>
          <a:p>
            <a:pPr>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Bridges the gap between </a:t>
            </a:r>
            <a:r>
              <a:rPr lang="en-US" b="1" dirty="0">
                <a:latin typeface="Cambria" panose="02040503050406030204" pitchFamily="18" charset="0"/>
                <a:ea typeface="Cambria" panose="02040503050406030204" pitchFamily="18" charset="0"/>
              </a:rPr>
              <a:t>scattered resources and guided learning</a:t>
            </a:r>
            <a:r>
              <a:rPr lang="en-US" dirty="0">
                <a:latin typeface="Cambria" panose="02040503050406030204" pitchFamily="18" charset="0"/>
                <a:ea typeface="Cambria" panose="02040503050406030204" pitchFamily="18" charset="0"/>
              </a:rPr>
              <a:t>.</a:t>
            </a:r>
          </a:p>
          <a:p>
            <a:endParaRPr lang="en-US" altLang="en-US" dirty="0">
              <a:latin typeface="Cambria" panose="02040503050406030204" pitchFamily="18" charset="0"/>
              <a:ea typeface="Cambria" panose="02040503050406030204" pitchFamily="18" charset="0"/>
            </a:endParaRPr>
          </a:p>
          <a:p>
            <a:endParaRPr lang="en-US" alt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3" descr="A picture containing text&#10;&#10;Description automatically generated">
            <a:extLst>
              <a:ext uri="{FF2B5EF4-FFF2-40B4-BE49-F238E27FC236}">
                <a16:creationId xmlns:a16="http://schemas.microsoft.com/office/drawing/2014/main" id="{13498DBB-6ECB-B049-4C3A-77B28AD271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148E6513-298C-819E-6E4F-AD7A81D3C56E}"/>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References</a:t>
            </a:r>
          </a:p>
        </p:txBody>
      </p:sp>
      <p:sp>
        <p:nvSpPr>
          <p:cNvPr id="9221" name="Footer Placeholder 3">
            <a:extLst>
              <a:ext uri="{FF2B5EF4-FFF2-40B4-BE49-F238E27FC236}">
                <a16:creationId xmlns:a16="http://schemas.microsoft.com/office/drawing/2014/main" id="{95CC59F8-C230-5D6F-7A09-0FBF1CF263C4}"/>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4341" name="Slide Number Placeholder 4">
            <a:extLst>
              <a:ext uri="{FF2B5EF4-FFF2-40B4-BE49-F238E27FC236}">
                <a16:creationId xmlns:a16="http://schemas.microsoft.com/office/drawing/2014/main" id="{145D3201-4B7D-D63E-21ED-A729EC0D2A9E}"/>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13</a:t>
            </a:r>
          </a:p>
        </p:txBody>
      </p:sp>
      <p:sp>
        <p:nvSpPr>
          <p:cNvPr id="14342" name="TextBox 5">
            <a:extLst>
              <a:ext uri="{FF2B5EF4-FFF2-40B4-BE49-F238E27FC236}">
                <a16:creationId xmlns:a16="http://schemas.microsoft.com/office/drawing/2014/main" id="{88894DAE-CBF2-8862-634A-AC8740F2EC7B}"/>
              </a:ext>
            </a:extLst>
          </p:cNvPr>
          <p:cNvSpPr txBox="1">
            <a:spLocks noChangeArrowheads="1"/>
          </p:cNvSpPr>
          <p:nvPr/>
        </p:nvSpPr>
        <p:spPr bwMode="auto">
          <a:xfrm>
            <a:off x="457200" y="1143000"/>
            <a:ext cx="8153400" cy="624786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lvl="1" indent="0" algn="ctr"/>
            <a:r>
              <a:rPr lang="en-US" sz="2000" b="1" dirty="0">
                <a:latin typeface="Cambria" panose="02040503050406030204" pitchFamily="18" charset="0"/>
                <a:ea typeface="Cambria" panose="02040503050406030204" pitchFamily="18" charset="0"/>
              </a:rPr>
              <a:t>1.Tailwind CSS Documentation</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3"/>
              </a:rPr>
              <a:t>https://tailwindcss.com/docs</a:t>
            </a:r>
            <a:endParaRPr lang="en-US" sz="2000" dirty="0">
              <a:latin typeface="Cambria" panose="02040503050406030204" pitchFamily="18" charset="0"/>
              <a:ea typeface="Cambria" panose="02040503050406030204" pitchFamily="18" charset="0"/>
            </a:endParaRPr>
          </a:p>
          <a:p>
            <a:pPr marL="457200" lvl="1" indent="0" algn="ctr"/>
            <a:endParaRPr lang="en-US" sz="2000" dirty="0">
              <a:latin typeface="Cambria" panose="02040503050406030204" pitchFamily="18" charset="0"/>
              <a:ea typeface="Cambria" panose="02040503050406030204" pitchFamily="18" charset="0"/>
            </a:endParaRPr>
          </a:p>
          <a:p>
            <a:pPr marL="457200" lvl="1" indent="0" algn="ctr"/>
            <a:r>
              <a:rPr lang="en-US" sz="2000" b="1" dirty="0">
                <a:latin typeface="Cambria" panose="02040503050406030204" pitchFamily="18" charset="0"/>
                <a:ea typeface="Cambria" panose="02040503050406030204" pitchFamily="18" charset="0"/>
              </a:rPr>
              <a:t>2.Roadmap.sh – Developer Career Roadmaps</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4"/>
              </a:rPr>
              <a:t>https://roadmap.sh/</a:t>
            </a:r>
            <a:endParaRPr lang="en-US" sz="2000" dirty="0">
              <a:latin typeface="Cambria" panose="02040503050406030204" pitchFamily="18" charset="0"/>
              <a:ea typeface="Cambria" panose="02040503050406030204" pitchFamily="18" charset="0"/>
            </a:endParaRPr>
          </a:p>
          <a:p>
            <a:pPr marL="457200" lvl="1" indent="0" algn="ctr"/>
            <a:endParaRPr lang="en-US" sz="2000" dirty="0">
              <a:latin typeface="Cambria" panose="02040503050406030204" pitchFamily="18" charset="0"/>
              <a:ea typeface="Cambria" panose="02040503050406030204" pitchFamily="18" charset="0"/>
            </a:endParaRPr>
          </a:p>
          <a:p>
            <a:pPr algn="ctr"/>
            <a:r>
              <a:rPr lang="en-US" sz="2000" b="1" dirty="0">
                <a:latin typeface="Cambria" panose="02040503050406030204" pitchFamily="18" charset="0"/>
                <a:ea typeface="Cambria" panose="02040503050406030204" pitchFamily="18" charset="0"/>
              </a:rPr>
              <a:t>3.MDN Web Docs – HTML, CSS, and JavaScript</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5"/>
              </a:rPr>
              <a:t>https://developer.mozilla.org/</a:t>
            </a:r>
            <a:endParaRPr lang="en-US" sz="2000" dirty="0">
              <a:latin typeface="Cambria" panose="02040503050406030204" pitchFamily="18" charset="0"/>
              <a:ea typeface="Cambria" panose="02040503050406030204" pitchFamily="18" charset="0"/>
            </a:endParaRPr>
          </a:p>
          <a:p>
            <a:pPr algn="ctr"/>
            <a:endParaRPr lang="en-US" sz="2000" dirty="0">
              <a:latin typeface="Cambria" panose="02040503050406030204" pitchFamily="18" charset="0"/>
              <a:ea typeface="Cambria" panose="02040503050406030204" pitchFamily="18" charset="0"/>
            </a:endParaRPr>
          </a:p>
          <a:p>
            <a:pPr algn="ctr"/>
            <a:r>
              <a:rPr lang="en-US" sz="2000" b="1" dirty="0">
                <a:latin typeface="Cambria" panose="02040503050406030204" pitchFamily="18" charset="0"/>
                <a:ea typeface="Cambria" panose="02040503050406030204" pitchFamily="18" charset="0"/>
              </a:rPr>
              <a:t>   4.YouTube &amp; FreeCodeCamp.org</a:t>
            </a:r>
            <a:r>
              <a:rPr lang="en-US" sz="2000" dirty="0">
                <a:latin typeface="Cambria" panose="02040503050406030204" pitchFamily="18" charset="0"/>
                <a:ea typeface="Cambria" panose="02040503050406030204" pitchFamily="18" charset="0"/>
              </a:rPr>
              <a:t> – Open educational video content</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6"/>
              </a:rPr>
              <a:t>https://www.youtube.com/</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7"/>
              </a:rPr>
              <a:t>https://www.freecodecamp.org/</a:t>
            </a:r>
            <a:endParaRPr lang="en-US" sz="2000" dirty="0">
              <a:latin typeface="Cambria" panose="02040503050406030204" pitchFamily="18" charset="0"/>
              <a:ea typeface="Cambria" panose="02040503050406030204" pitchFamily="18" charset="0"/>
            </a:endParaRPr>
          </a:p>
          <a:p>
            <a:pPr algn="ctr"/>
            <a:r>
              <a:rPr lang="en-US" sz="2000" dirty="0">
                <a:latin typeface="Cambria" panose="02040503050406030204" pitchFamily="18" charset="0"/>
                <a:ea typeface="Cambria" panose="02040503050406030204" pitchFamily="18" charset="0"/>
              </a:rPr>
              <a:t> </a:t>
            </a:r>
          </a:p>
          <a:p>
            <a:pPr algn="ctr"/>
            <a:r>
              <a:rPr lang="en-US" sz="2000" dirty="0">
                <a:latin typeface="Cambria" panose="02040503050406030204" pitchFamily="18" charset="0"/>
                <a:ea typeface="Cambria" panose="02040503050406030204" pitchFamily="18" charset="0"/>
              </a:rPr>
              <a:t>5.</a:t>
            </a:r>
            <a:r>
              <a:rPr lang="en-US" sz="2000" b="1" dirty="0">
                <a:latin typeface="Cambria" panose="02040503050406030204" pitchFamily="18" charset="0"/>
                <a:ea typeface="Cambria" panose="02040503050406030204" pitchFamily="18" charset="0"/>
              </a:rPr>
              <a:t>GitHub</a:t>
            </a:r>
            <a:r>
              <a:rPr lang="en-US" sz="2000" dirty="0">
                <a:latin typeface="Cambria" panose="02040503050406030204" pitchFamily="18" charset="0"/>
                <a:ea typeface="Cambria" panose="02040503050406030204" pitchFamily="18" charset="0"/>
              </a:rPr>
              <a:t> – For version control and open-source collaboration</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8"/>
              </a:rPr>
              <a:t>https://github.com/</a:t>
            </a:r>
            <a:endParaRPr lang="en-US" sz="2000" dirty="0">
              <a:latin typeface="Cambria" panose="02040503050406030204" pitchFamily="18" charset="0"/>
              <a:ea typeface="Cambria" panose="02040503050406030204" pitchFamily="18" charset="0"/>
            </a:endParaRPr>
          </a:p>
          <a:p>
            <a:endParaRPr lang="en-US" alt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US" alt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816292E5-303E-99BB-B8DA-7BF02415D385}"/>
              </a:ext>
            </a:extLst>
          </p:cNvPr>
          <p:cNvSpPr>
            <a:spLocks noGrp="1"/>
          </p:cNvSpPr>
          <p:nvPr>
            <p:ph idx="1"/>
          </p:nvPr>
        </p:nvSpPr>
        <p:spPr>
          <a:xfrm>
            <a:off x="457200" y="1066800"/>
            <a:ext cx="8229600" cy="5059363"/>
          </a:xfrm>
          <a:ln>
            <a:solidFill>
              <a:schemeClr val="accent1"/>
            </a:solidFill>
            <a:miter lim="800000"/>
            <a:headEnd/>
            <a:tailEnd/>
          </a:ln>
        </p:spPr>
        <p:txBody>
          <a:bodyPr/>
          <a:lstStyle/>
          <a:p>
            <a:r>
              <a:rPr lang="en-US" sz="2000" dirty="0">
                <a:latin typeface="Cambria" panose="02040503050406030204" pitchFamily="18" charset="0"/>
                <a:ea typeface="Cambria" panose="02040503050406030204" pitchFamily="18" charset="0"/>
              </a:rPr>
              <a:t> E-learning platforms offer flexible access to educational resources, transforming how people learn</a:t>
            </a:r>
            <a:r>
              <a:rPr lang="en-US" sz="1800" dirty="0">
                <a:latin typeface="Cambria" panose="02040503050406030204" pitchFamily="18" charset="0"/>
                <a:ea typeface="Cambria" panose="02040503050406030204" pitchFamily="18" charset="0"/>
              </a:rPr>
              <a:t>.</a:t>
            </a:r>
          </a:p>
          <a:p>
            <a:endParaRPr lang="en-US" sz="18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However, learners often struggle with scattered and unreliable materials, making it hard to follow structured learning paths.</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To solve this, we propose an e-learning platform that curate free resources into organized collections, linking directly to original sources for credibility and ease of access. Built with HTML, CSS, JavaScript, Node.js, and MongoDB, the platform will feature user authentication, CRUD operations, and a responsive interface.</a:t>
            </a:r>
          </a:p>
          <a:p>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 This solution aims to simplify learning, improve resource accessibility, and help users achieve their educational goals efficiently. </a:t>
            </a:r>
          </a:p>
          <a:p>
            <a:pPr marL="0" indent="0">
              <a:buNone/>
            </a:pPr>
            <a:endParaRPr lang="en-US" altLang="en-US" sz="1800" dirty="0">
              <a:solidFill>
                <a:srgbClr val="002060"/>
              </a:solidFill>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F1507A5A-E765-0428-878D-60064AB81C98}"/>
              </a:ext>
            </a:extLst>
          </p:cNvPr>
          <p:cNvSpPr>
            <a:spLocks noGrp="1"/>
          </p:cNvSpPr>
          <p:nvPr>
            <p:ph type="ftr" sz="quarter" idx="11"/>
          </p:nvPr>
        </p:nvSpPr>
        <p:spPr>
          <a:xfrm>
            <a:off x="457200" y="6356350"/>
            <a:ext cx="4419600" cy="501650"/>
          </a:xfrm>
        </p:spPr>
        <p:txBody>
          <a:bodyPr/>
          <a:lstStyle/>
          <a:p>
            <a:pPr algn="l">
              <a:defRPr/>
            </a:pPr>
            <a:r>
              <a:rPr lang="en-US" b="1" dirty="0">
                <a:solidFill>
                  <a:schemeClr val="tx1"/>
                </a:solidFill>
              </a:rPr>
              <a:t>AI&amp;DS Department, PRPCEM</a:t>
            </a:r>
          </a:p>
        </p:txBody>
      </p:sp>
      <p:sp>
        <p:nvSpPr>
          <p:cNvPr id="4100" name="Slide Number Placeholder 5">
            <a:extLst>
              <a:ext uri="{FF2B5EF4-FFF2-40B4-BE49-F238E27FC236}">
                <a16:creationId xmlns:a16="http://schemas.microsoft.com/office/drawing/2014/main" id="{B7F00120-1A8D-CD49-F7FF-B4153F1F17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23AD8E-EC18-4E9D-A595-9EDB30CEC007}"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4101" name="Title 1">
            <a:extLst>
              <a:ext uri="{FF2B5EF4-FFF2-40B4-BE49-F238E27FC236}">
                <a16:creationId xmlns:a16="http://schemas.microsoft.com/office/drawing/2014/main" id="{09C34FEA-C663-8E4C-6C71-E390EC401FDE}"/>
              </a:ext>
            </a:extLst>
          </p:cNvPr>
          <p:cNvSpPr>
            <a:spLocks noGrp="1"/>
          </p:cNvSpPr>
          <p:nvPr>
            <p:ph type="title"/>
          </p:nvPr>
        </p:nvSpPr>
        <p:spPr>
          <a:xfrm>
            <a:off x="457200" y="274638"/>
            <a:ext cx="8229600" cy="639762"/>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3" descr="A picture containing text&#10;&#10;Description automatically generated">
            <a:extLst>
              <a:ext uri="{FF2B5EF4-FFF2-40B4-BE49-F238E27FC236}">
                <a16:creationId xmlns:a16="http://schemas.microsoft.com/office/drawing/2014/main" id="{41299562-9471-0442-2B2B-F8B95419E4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Content Placeholder 2">
            <a:extLst>
              <a:ext uri="{FF2B5EF4-FFF2-40B4-BE49-F238E27FC236}">
                <a16:creationId xmlns:a16="http://schemas.microsoft.com/office/drawing/2014/main" id="{DFBC640A-F341-DC44-A1F6-92D5048B33D2}"/>
              </a:ext>
            </a:extLst>
          </p:cNvPr>
          <p:cNvSpPr>
            <a:spLocks noGrp="1"/>
          </p:cNvSpPr>
          <p:nvPr>
            <p:ph idx="1"/>
          </p:nvPr>
        </p:nvSpPr>
        <p:spPr>
          <a:xfrm>
            <a:off x="457200" y="1143000"/>
            <a:ext cx="8153400" cy="5334000"/>
          </a:xfrm>
          <a:ln>
            <a:solidFill>
              <a:schemeClr val="accent1"/>
            </a:solidFill>
            <a:miter lim="800000"/>
            <a:headEnd/>
            <a:tailEnd/>
          </a:ln>
        </p:spPr>
        <p:txBody>
          <a:bodyPr/>
          <a:lstStyle/>
          <a:p>
            <a:pPr marL="0" indent="0" eaLnBrk="1" hangingPunct="1">
              <a:buNone/>
            </a:pPr>
            <a:endParaRPr lang="en-US" sz="1800" dirty="0"/>
          </a:p>
          <a:p>
            <a:pPr eaLnBrk="1" hangingPunct="1"/>
            <a:r>
              <a:rPr lang="en-US" sz="1800" dirty="0"/>
              <a:t>A modern educational platform focused on AI and Data Science resources for engineering students.</a:t>
            </a:r>
          </a:p>
          <a:p>
            <a:pPr eaLnBrk="1" hangingPunct="1"/>
            <a:r>
              <a:rPr lang="en-US" sz="1800" dirty="0">
                <a:latin typeface="Cambria" panose="02040503050406030204" pitchFamily="18" charset="0"/>
                <a:ea typeface="Cambria" panose="02040503050406030204" pitchFamily="18" charset="0"/>
              </a:rPr>
              <a:t>AIData is a web-based platform designed to provide curated learning resources for student  interested in AI, Data science, and related field.</a:t>
            </a:r>
          </a:p>
          <a:p>
            <a:pPr marL="0" indent="0" eaLnBrk="1" hangingPunct="1">
              <a:buNone/>
            </a:pPr>
            <a:endParaRPr lang="en-US" sz="1800" dirty="0">
              <a:latin typeface="Cambria" panose="02040503050406030204" pitchFamily="18" charset="0"/>
              <a:ea typeface="Cambria" panose="02040503050406030204" pitchFamily="18" charset="0"/>
            </a:endParaRPr>
          </a:p>
          <a:p>
            <a:pPr eaLnBrk="1" hangingPunct="1"/>
            <a:r>
              <a:rPr lang="en-US" sz="2400" b="1" dirty="0">
                <a:latin typeface="Cambria" panose="02040503050406030204" pitchFamily="18" charset="0"/>
                <a:ea typeface="Cambria" panose="02040503050406030204" pitchFamily="18" charset="0"/>
              </a:rPr>
              <a:t>The platform features : </a:t>
            </a:r>
          </a:p>
          <a:p>
            <a:pPr eaLnBrk="1" hangingPunct="1">
              <a:buAutoNum type="arabicPeriod"/>
            </a:pPr>
            <a:r>
              <a:rPr lang="en-US" sz="1800" dirty="0">
                <a:latin typeface="Cambria" panose="02040503050406030204" pitchFamily="18" charset="0"/>
                <a:ea typeface="Cambria" panose="02040503050406030204" pitchFamily="18" charset="0"/>
              </a:rPr>
              <a:t>Roadmaps for different engineering career paths.</a:t>
            </a:r>
          </a:p>
          <a:p>
            <a:pPr eaLnBrk="1" hangingPunct="1">
              <a:buAutoNum type="arabicPeriod"/>
            </a:pPr>
            <a:endParaRPr lang="en-US" sz="1800" dirty="0">
              <a:latin typeface="Cambria" panose="02040503050406030204" pitchFamily="18" charset="0"/>
              <a:ea typeface="Cambria" panose="02040503050406030204" pitchFamily="18" charset="0"/>
            </a:endParaRPr>
          </a:p>
          <a:p>
            <a:pPr marL="0" indent="0" eaLnBrk="1" hangingPunct="1">
              <a:buNone/>
            </a:pPr>
            <a:r>
              <a:rPr lang="en-US" sz="1800" dirty="0">
                <a:latin typeface="Cambria" panose="02040503050406030204" pitchFamily="18" charset="0"/>
                <a:ea typeface="Cambria" panose="02040503050406030204" pitchFamily="18" charset="0"/>
              </a:rPr>
              <a:t>2. Video library for educational content.</a:t>
            </a:r>
          </a:p>
          <a:p>
            <a:pPr marL="0" indent="0" eaLnBrk="1" hangingPunct="1">
              <a:buNone/>
            </a:pPr>
            <a:endParaRPr lang="en-US" sz="1800" dirty="0">
              <a:latin typeface="Cambria" panose="02040503050406030204" pitchFamily="18" charset="0"/>
              <a:ea typeface="Cambria" panose="02040503050406030204" pitchFamily="18" charset="0"/>
            </a:endParaRPr>
          </a:p>
          <a:p>
            <a:pPr marL="0" indent="0" eaLnBrk="1" hangingPunct="1">
              <a:buNone/>
            </a:pPr>
            <a:r>
              <a:rPr lang="en-US" sz="1800" dirty="0">
                <a:latin typeface="Cambria" panose="02040503050406030204" pitchFamily="18" charset="0"/>
                <a:ea typeface="Cambria" panose="02040503050406030204" pitchFamily="18" charset="0"/>
              </a:rPr>
              <a:t>3.Blogs and articles about AI and data science topics.</a:t>
            </a:r>
          </a:p>
          <a:p>
            <a:pPr marL="0" indent="0" eaLnBrk="1" hangingPunct="1">
              <a:buNone/>
            </a:pPr>
            <a:endParaRPr lang="en-US" sz="1800" dirty="0">
              <a:latin typeface="Cambria" panose="02040503050406030204" pitchFamily="18" charset="0"/>
              <a:ea typeface="Cambria" panose="02040503050406030204" pitchFamily="18" charset="0"/>
            </a:endParaRPr>
          </a:p>
          <a:p>
            <a:pPr marL="0" indent="0" eaLnBrk="1" hangingPunct="1">
              <a:buNone/>
            </a:pPr>
            <a:r>
              <a:rPr lang="en-US" sz="1800" dirty="0">
                <a:latin typeface="Cambria" panose="02040503050406030204" pitchFamily="18" charset="0"/>
                <a:ea typeface="Cambria" panose="02040503050406030204" pitchFamily="18" charset="0"/>
              </a:rPr>
              <a:t>4.Responsive design that works on all devices.</a:t>
            </a:r>
          </a:p>
        </p:txBody>
      </p:sp>
      <p:sp>
        <p:nvSpPr>
          <p:cNvPr id="5124" name="Title 1">
            <a:extLst>
              <a:ext uri="{FF2B5EF4-FFF2-40B4-BE49-F238E27FC236}">
                <a16:creationId xmlns:a16="http://schemas.microsoft.com/office/drawing/2014/main" id="{5629A787-E2CA-E767-E384-EEF4D0AF69CB}"/>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Introduction</a:t>
            </a:r>
          </a:p>
        </p:txBody>
      </p:sp>
      <p:sp>
        <p:nvSpPr>
          <p:cNvPr id="5125" name="Footer Placeholder 3">
            <a:extLst>
              <a:ext uri="{FF2B5EF4-FFF2-40B4-BE49-F238E27FC236}">
                <a16:creationId xmlns:a16="http://schemas.microsoft.com/office/drawing/2014/main" id="{086186BC-48BB-230B-1B90-3567942637A5}"/>
              </a:ext>
            </a:extLst>
          </p:cNvPr>
          <p:cNvSpPr>
            <a:spLocks noGrp="1"/>
          </p:cNvSpPr>
          <p:nvPr>
            <p:ph type="ftr" sz="quarter" idx="11"/>
          </p:nvPr>
        </p:nvSpPr>
        <p:spPr bwMode="auto">
          <a:xfrm>
            <a:off x="457200" y="6492875"/>
            <a:ext cx="26670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5126" name="Slide Number Placeholder 4">
            <a:extLst>
              <a:ext uri="{FF2B5EF4-FFF2-40B4-BE49-F238E27FC236}">
                <a16:creationId xmlns:a16="http://schemas.microsoft.com/office/drawing/2014/main" id="{0B7A1866-E4AA-496B-2EAF-9FE1822B15A6}"/>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3" descr="A picture containing text&#10;&#10;Description automatically generated">
            <a:extLst>
              <a:ext uri="{FF2B5EF4-FFF2-40B4-BE49-F238E27FC236}">
                <a16:creationId xmlns:a16="http://schemas.microsoft.com/office/drawing/2014/main" id="{9EA0ECBD-ECAC-9B3F-9072-A2ECA4CBF1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1">
            <a:extLst>
              <a:ext uri="{FF2B5EF4-FFF2-40B4-BE49-F238E27FC236}">
                <a16:creationId xmlns:a16="http://schemas.microsoft.com/office/drawing/2014/main" id="{440F9C1E-7692-0C03-B669-34F4DCF0EE37}"/>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AIM &amp;  Objectives  </a:t>
            </a:r>
          </a:p>
        </p:txBody>
      </p:sp>
      <p:sp>
        <p:nvSpPr>
          <p:cNvPr id="6149" name="Footer Placeholder 3">
            <a:extLst>
              <a:ext uri="{FF2B5EF4-FFF2-40B4-BE49-F238E27FC236}">
                <a16:creationId xmlns:a16="http://schemas.microsoft.com/office/drawing/2014/main" id="{3F5170E6-1E5A-9407-1850-545DF2F77FEE}"/>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6150" name="Slide Number Placeholder 4">
            <a:extLst>
              <a:ext uri="{FF2B5EF4-FFF2-40B4-BE49-F238E27FC236}">
                <a16:creationId xmlns:a16="http://schemas.microsoft.com/office/drawing/2014/main" id="{0A50EC1C-92B8-EF70-29EB-97AC476CEDF5}"/>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3</a:t>
            </a:r>
          </a:p>
        </p:txBody>
      </p:sp>
      <p:sp>
        <p:nvSpPr>
          <p:cNvPr id="2" name="Content Placeholder 1">
            <a:extLst>
              <a:ext uri="{FF2B5EF4-FFF2-40B4-BE49-F238E27FC236}">
                <a16:creationId xmlns:a16="http://schemas.microsoft.com/office/drawing/2014/main" id="{B0779E3B-A1E6-E223-FF04-B53E2AD8DC92}"/>
              </a:ext>
            </a:extLst>
          </p:cNvPr>
          <p:cNvSpPr>
            <a:spLocks noGrp="1"/>
          </p:cNvSpPr>
          <p:nvPr>
            <p:ph idx="1"/>
          </p:nvPr>
        </p:nvSpPr>
        <p:spPr>
          <a:xfrm>
            <a:off x="457200" y="1261554"/>
            <a:ext cx="8229600" cy="5181601"/>
          </a:xfrm>
        </p:spPr>
        <p:txBody>
          <a:bodyPr/>
          <a:lstStyle/>
          <a:p>
            <a:pPr marL="0" indent="0">
              <a:buNone/>
            </a:pPr>
            <a:endParaRPr lang="en-US" sz="1800" dirty="0">
              <a:latin typeface="Cambria" panose="02040503050406030204" pitchFamily="18" charset="0"/>
            </a:endParaRPr>
          </a:p>
          <a:p>
            <a:r>
              <a:rPr lang="en-US" sz="1800" dirty="0">
                <a:latin typeface="Cambria" panose="02040503050406030204" pitchFamily="18" charset="0"/>
              </a:rPr>
              <a:t> The aim of the </a:t>
            </a:r>
            <a:r>
              <a:rPr lang="en-US" sz="1800" b="1" dirty="0" err="1">
                <a:latin typeface="Cambria" panose="02040503050406030204" pitchFamily="18" charset="0"/>
              </a:rPr>
              <a:t>AIDataHub</a:t>
            </a:r>
            <a:r>
              <a:rPr lang="en-US" sz="1800" dirty="0">
                <a:latin typeface="Cambria" panose="02040503050406030204" pitchFamily="18" charset="0"/>
              </a:rPr>
              <a:t> project is to develop a modern, user-friendly, and responsive web platform that provides curated educational resources, career roadmaps, video content, and insightful articles to help engineering students effectively learn and explore the fields of Artificial Intelligence and Data Science.</a:t>
            </a:r>
          </a:p>
          <a:p>
            <a:pPr marL="0" indent="0">
              <a:buNone/>
            </a:pPr>
            <a:r>
              <a:rPr lang="en-IN" sz="1800" dirty="0">
                <a:latin typeface="Cambria" panose="02040503050406030204" pitchFamily="18" charset="0"/>
                <a:ea typeface="Cambria" panose="02040503050406030204" pitchFamily="18" charset="0"/>
              </a:rPr>
              <a:t>    </a:t>
            </a:r>
          </a:p>
          <a:p>
            <a:pPr marL="0" indent="0">
              <a:buNone/>
            </a:pPr>
            <a:r>
              <a:rPr lang="en-IN" sz="2400" dirty="0">
                <a:latin typeface="Cambria" panose="02040503050406030204" pitchFamily="18" charset="0"/>
                <a:ea typeface="Cambria" panose="02040503050406030204" pitchFamily="18" charset="0"/>
              </a:rPr>
              <a:t>                                                </a:t>
            </a:r>
            <a:r>
              <a:rPr lang="en-IN" sz="2400" b="1" dirty="0">
                <a:latin typeface="Cambria" panose="02040503050406030204" pitchFamily="18" charset="0"/>
                <a:ea typeface="Cambria" panose="02040503050406030204" pitchFamily="18" charset="0"/>
              </a:rPr>
              <a:t>OBJECTIVE</a:t>
            </a:r>
          </a:p>
          <a:p>
            <a:endParaRPr lang="en-IN"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To provide structured career roadmaps in AI and Data Science for engineering students.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To offer curated video content and articles for self-paced learning.</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To build a responsive and modern web platform accessible across all devices.</a:t>
            </a: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To create a performance-optimized UI using Tailwind CSS and vanilla JavaScript.</a:t>
            </a:r>
          </a:p>
          <a:p>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3" descr="A picture containing text&#10;&#10;Description automatically generated">
            <a:extLst>
              <a:ext uri="{FF2B5EF4-FFF2-40B4-BE49-F238E27FC236}">
                <a16:creationId xmlns:a16="http://schemas.microsoft.com/office/drawing/2014/main" id="{E70A098C-6995-80D6-B59D-C99D170208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a:extLst>
              <a:ext uri="{FF2B5EF4-FFF2-40B4-BE49-F238E27FC236}">
                <a16:creationId xmlns:a16="http://schemas.microsoft.com/office/drawing/2014/main" id="{D8033A02-14F6-7135-925A-850677EF675A}"/>
              </a:ext>
            </a:extLst>
          </p:cNvPr>
          <p:cNvSpPr>
            <a:spLocks noGrp="1"/>
          </p:cNvSpPr>
          <p:nvPr>
            <p:ph idx="1"/>
          </p:nvPr>
        </p:nvSpPr>
        <p:spPr>
          <a:xfrm>
            <a:off x="457200" y="1143000"/>
            <a:ext cx="8153400" cy="5334000"/>
          </a:xfrm>
          <a:ln>
            <a:solidFill>
              <a:schemeClr val="accent1"/>
            </a:solidFill>
          </a:ln>
        </p:spPr>
        <p:txBody>
          <a:bodyPr/>
          <a:lstStyle/>
          <a:p>
            <a:pPr marL="0" indent="0" eaLnBrk="1" hangingPunct="1">
              <a:buNone/>
              <a:defRPr/>
            </a:pPr>
            <a:endParaRPr lang="en-US" sz="1800" dirty="0">
              <a:latin typeface="Cambria" panose="02040503050406030204" pitchFamily="18" charset="0"/>
              <a:ea typeface="Cambria" panose="02040503050406030204" pitchFamily="18" charset="0"/>
            </a:endParaRPr>
          </a:p>
          <a:p>
            <a:pPr eaLnBrk="1" hangingPunct="1">
              <a:defRPr/>
            </a:pPr>
            <a:r>
              <a:rPr lang="en-US" sz="1800" dirty="0">
                <a:latin typeface="Cambria" panose="02040503050406030204" pitchFamily="18" charset="0"/>
                <a:ea typeface="Cambria" panose="02040503050406030204" pitchFamily="18" charset="0"/>
              </a:rPr>
              <a:t>Many engineering students interested in AI and Data Science struggle to find reliable, organized, and beginner-friendly learning resources.</a:t>
            </a:r>
          </a:p>
          <a:p>
            <a:pPr eaLnBrk="1" hangingPunct="1">
              <a:defRPr/>
            </a:pPr>
            <a:endParaRPr lang="en-US" sz="1800" dirty="0">
              <a:latin typeface="Cambria" panose="02040503050406030204" pitchFamily="18" charset="0"/>
              <a:ea typeface="Cambria" panose="02040503050406030204" pitchFamily="18" charset="0"/>
            </a:endParaRPr>
          </a:p>
          <a:p>
            <a:pPr eaLnBrk="1" hangingPunct="1">
              <a:defRPr/>
            </a:pPr>
            <a:r>
              <a:rPr lang="en-US" sz="1800" dirty="0">
                <a:latin typeface="Cambria" panose="02040503050406030204" pitchFamily="18" charset="0"/>
                <a:ea typeface="Cambria" panose="02040503050406030204" pitchFamily="18" charset="0"/>
              </a:rPr>
              <a:t> There's a need for a dedicated platform that brings together career roadmaps, educational videos, and articles in one place to guide and support their learning journey</a:t>
            </a:r>
            <a:r>
              <a:rPr lang="en-US" sz="1100" dirty="0"/>
              <a:t>. </a:t>
            </a:r>
          </a:p>
          <a:p>
            <a:pPr eaLnBrk="1" hangingPunct="1">
              <a:defRPr/>
            </a:pPr>
            <a:endParaRPr lang="en-US" sz="1100" dirty="0"/>
          </a:p>
          <a:p>
            <a:pPr marL="0" indent="0" eaLnBrk="1" hangingPunct="1">
              <a:buNone/>
              <a:defRPr/>
            </a:pPr>
            <a:endParaRPr lang="en-US" sz="1100" dirty="0"/>
          </a:p>
          <a:p>
            <a:pPr eaLnBrk="1" hangingPunct="1">
              <a:defRPr/>
            </a:pPr>
            <a:r>
              <a:rPr lang="en-US" sz="2400" b="1" dirty="0">
                <a:latin typeface="Cambria" panose="02040503050406030204" pitchFamily="18" charset="0"/>
                <a:ea typeface="Cambria" panose="02040503050406030204" pitchFamily="18" charset="0"/>
              </a:rPr>
              <a:t>Solution :</a:t>
            </a:r>
          </a:p>
          <a:p>
            <a:pPr eaLnBrk="1" hangingPunct="1">
              <a:defRPr/>
            </a:pPr>
            <a:endParaRPr lang="en-US" sz="1800" dirty="0">
              <a:latin typeface="Cambria" panose="02040503050406030204" pitchFamily="18" charset="0"/>
              <a:ea typeface="Cambria" panose="02040503050406030204" pitchFamily="18" charset="0"/>
            </a:endParaRPr>
          </a:p>
          <a:p>
            <a:pPr>
              <a:buFont typeface="+mj-lt"/>
              <a:buAutoNum type="arabicPeriod"/>
            </a:pPr>
            <a:r>
              <a:rPr lang="en-US" sz="1800" b="1" dirty="0">
                <a:latin typeface="Cambria" panose="02040503050406030204" pitchFamily="18" charset="0"/>
                <a:ea typeface="Cambria" panose="02040503050406030204" pitchFamily="18" charset="0"/>
              </a:rPr>
              <a:t>Develop a responsive web platform</a:t>
            </a:r>
            <a:r>
              <a:rPr lang="en-US" sz="1800" dirty="0">
                <a:latin typeface="Cambria" panose="02040503050406030204" pitchFamily="18" charset="0"/>
                <a:ea typeface="Cambria" panose="02040503050406030204" pitchFamily="18" charset="0"/>
              </a:rPr>
              <a:t> that offers structured career roadmaps, video tutorials, and informative articles focused on AI and Data Science.      </a:t>
            </a:r>
          </a:p>
          <a:p>
            <a:pPr>
              <a:buFont typeface="+mj-lt"/>
              <a:buAutoNum type="arabicPeriod"/>
            </a:pPr>
            <a:endParaRPr lang="en-US" sz="1800" dirty="0">
              <a:latin typeface="Cambria" panose="02040503050406030204" pitchFamily="18" charset="0"/>
              <a:ea typeface="Cambria" panose="02040503050406030204" pitchFamily="18" charset="0"/>
            </a:endParaRPr>
          </a:p>
          <a:p>
            <a:pPr>
              <a:buFont typeface="+mj-lt"/>
              <a:buAutoNum type="arabicPeriod"/>
            </a:pPr>
            <a:r>
              <a:rPr lang="en-US" sz="1800" b="1" dirty="0">
                <a:latin typeface="Cambria" panose="02040503050406030204" pitchFamily="18" charset="0"/>
                <a:ea typeface="Cambria" panose="02040503050406030204" pitchFamily="18" charset="0"/>
              </a:rPr>
              <a:t>Ensure easy access and smooth user experience</a:t>
            </a:r>
            <a:r>
              <a:rPr lang="en-US" sz="1800" dirty="0">
                <a:latin typeface="Cambria" panose="02040503050406030204" pitchFamily="18" charset="0"/>
                <a:ea typeface="Cambria" panose="02040503050406030204" pitchFamily="18" charset="0"/>
              </a:rPr>
              <a:t> using modern technologies like Tailwind CSS and performance optimizations like lazy loading.</a:t>
            </a:r>
          </a:p>
          <a:p>
            <a:pPr eaLnBrk="1" hangingPunct="1">
              <a:defRPr/>
            </a:pPr>
            <a:endParaRPr lang="en-US" sz="1800" dirty="0">
              <a:latin typeface="Cambria" panose="02040503050406030204" pitchFamily="18" charset="0"/>
              <a:ea typeface="Cambria" panose="02040503050406030204" pitchFamily="18" charset="0"/>
            </a:endParaRPr>
          </a:p>
          <a:p>
            <a:pPr marL="0" indent="0" eaLnBrk="1" hangingPunct="1">
              <a:buNone/>
              <a:defRPr/>
            </a:pPr>
            <a:r>
              <a:rPr lang="en-US" altLang="en-US" sz="1800" dirty="0">
                <a:latin typeface="Cambria" panose="02040503050406030204" pitchFamily="18" charset="0"/>
                <a:ea typeface="Cambria" panose="02040503050406030204" pitchFamily="18" charset="0"/>
                <a:cs typeface="Times New Roman" panose="02020603050405020304" pitchFamily="18" charset="0"/>
              </a:rPr>
              <a:t>     </a:t>
            </a:r>
          </a:p>
        </p:txBody>
      </p:sp>
      <p:sp>
        <p:nvSpPr>
          <p:cNvPr id="7172" name="Title 1">
            <a:extLst>
              <a:ext uri="{FF2B5EF4-FFF2-40B4-BE49-F238E27FC236}">
                <a16:creationId xmlns:a16="http://schemas.microsoft.com/office/drawing/2014/main" id="{82CFB110-0016-D28C-54F6-BC7C8569016C}"/>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Problem Statement</a:t>
            </a:r>
          </a:p>
        </p:txBody>
      </p:sp>
      <p:sp>
        <p:nvSpPr>
          <p:cNvPr id="6149" name="Footer Placeholder 3">
            <a:extLst>
              <a:ext uri="{FF2B5EF4-FFF2-40B4-BE49-F238E27FC236}">
                <a16:creationId xmlns:a16="http://schemas.microsoft.com/office/drawing/2014/main" id="{51FBCBD4-DC7F-F17E-0EC4-D16A11DCBCA1}"/>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7174" name="Slide Number Placeholder 4">
            <a:extLst>
              <a:ext uri="{FF2B5EF4-FFF2-40B4-BE49-F238E27FC236}">
                <a16:creationId xmlns:a16="http://schemas.microsoft.com/office/drawing/2014/main" id="{52CEC76C-CC18-55F9-81C3-AB9FF1907D18}"/>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A picture containing text&#10;&#10;Description automatically generated">
            <a:extLst>
              <a:ext uri="{FF2B5EF4-FFF2-40B4-BE49-F238E27FC236}">
                <a16:creationId xmlns:a16="http://schemas.microsoft.com/office/drawing/2014/main" id="{EF51FE7E-1389-2905-C034-7A78470AD2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a:extLst>
              <a:ext uri="{FF2B5EF4-FFF2-40B4-BE49-F238E27FC236}">
                <a16:creationId xmlns:a16="http://schemas.microsoft.com/office/drawing/2014/main" id="{CB83F1A8-3F5E-77C3-1FFD-E126DC586161}"/>
              </a:ext>
            </a:extLst>
          </p:cNvPr>
          <p:cNvSpPr>
            <a:spLocks noGrp="1"/>
          </p:cNvSpPr>
          <p:nvPr>
            <p:ph idx="1"/>
          </p:nvPr>
        </p:nvSpPr>
        <p:spPr>
          <a:xfrm>
            <a:off x="457200" y="990600"/>
            <a:ext cx="8153400" cy="5334000"/>
          </a:xfrm>
          <a:ln>
            <a:solidFill>
              <a:schemeClr val="accent1"/>
            </a:solidFill>
            <a:miter lim="800000"/>
            <a:headEnd/>
            <a:tailEnd/>
          </a:ln>
        </p:spPr>
        <p:txBody>
          <a:bodyPr/>
          <a:lstStyle/>
          <a:p>
            <a:pPr eaLnBrk="1" hangingPunct="1">
              <a:buFont typeface="Arial" panose="020B0604020202020204" pitchFamily="34" charset="0"/>
              <a:buNone/>
            </a:pPr>
            <a:endParaRPr lang="en-US" alt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Platforms like </a:t>
            </a:r>
            <a:r>
              <a:rPr lang="en-US" sz="1800" b="1" dirty="0">
                <a:latin typeface="Cambria" panose="02040503050406030204" pitchFamily="18" charset="0"/>
                <a:ea typeface="Cambria" panose="02040503050406030204" pitchFamily="18" charset="0"/>
              </a:rPr>
              <a:t>Coursera</a:t>
            </a: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edX</a:t>
            </a:r>
            <a:r>
              <a:rPr lang="en-US" sz="1800" dirty="0">
                <a:latin typeface="Cambria" panose="02040503050406030204" pitchFamily="18" charset="0"/>
                <a:ea typeface="Cambria" panose="02040503050406030204" pitchFamily="18" charset="0"/>
              </a:rPr>
              <a:t>, and </a:t>
            </a:r>
            <a:r>
              <a:rPr lang="en-US" sz="1800" b="1" dirty="0">
                <a:latin typeface="Cambria" panose="02040503050406030204" pitchFamily="18" charset="0"/>
                <a:ea typeface="Cambria" panose="02040503050406030204" pitchFamily="18" charset="0"/>
              </a:rPr>
              <a:t>Roadmap.sh</a:t>
            </a:r>
            <a:r>
              <a:rPr lang="en-US" sz="1800" dirty="0">
                <a:latin typeface="Cambria" panose="02040503050406030204" pitchFamily="18" charset="0"/>
                <a:ea typeface="Cambria" panose="02040503050406030204" pitchFamily="18" charset="0"/>
              </a:rPr>
              <a:t> offer AI and Data Science content.</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Most of them are </a:t>
            </a:r>
            <a:r>
              <a:rPr lang="en-US" sz="1800" b="1" dirty="0">
                <a:latin typeface="Cambria" panose="02040503050406030204" pitchFamily="18" charset="0"/>
                <a:ea typeface="Cambria" panose="02040503050406030204" pitchFamily="18" charset="0"/>
              </a:rPr>
              <a:t>too broad</a:t>
            </a:r>
            <a:r>
              <a:rPr lang="en-US" sz="1800" dirty="0">
                <a:latin typeface="Cambria" panose="02040503050406030204" pitchFamily="18" charset="0"/>
                <a:ea typeface="Cambria" panose="02040503050406030204" pitchFamily="18" charset="0"/>
              </a:rPr>
              <a:t> or </a:t>
            </a:r>
            <a:r>
              <a:rPr lang="en-US" sz="1800" b="1" dirty="0">
                <a:latin typeface="Cambria" panose="02040503050406030204" pitchFamily="18" charset="0"/>
                <a:ea typeface="Cambria" panose="02040503050406030204" pitchFamily="18" charset="0"/>
              </a:rPr>
              <a:t>not beginner-friendly</a:t>
            </a:r>
            <a:r>
              <a:rPr lang="en-US" sz="1800" dirty="0">
                <a:latin typeface="Cambria" panose="02040503050406030204" pitchFamily="18" charset="0"/>
                <a:ea typeface="Cambria" panose="02040503050406030204" pitchFamily="18" charset="0"/>
              </a:rPr>
              <a:t> for engineering students.</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Some platforms </a:t>
            </a:r>
            <a:r>
              <a:rPr lang="en-US" sz="1800" b="1" dirty="0">
                <a:latin typeface="Cambria" panose="02040503050406030204" pitchFamily="18" charset="0"/>
                <a:ea typeface="Cambria" panose="02040503050406030204" pitchFamily="18" charset="0"/>
              </a:rPr>
              <a:t>require payment</a:t>
            </a:r>
            <a:r>
              <a:rPr lang="en-US" sz="1800" dirty="0">
                <a:latin typeface="Cambria" panose="02040503050406030204" pitchFamily="18" charset="0"/>
                <a:ea typeface="Cambria" panose="02040503050406030204" pitchFamily="18" charset="0"/>
              </a:rPr>
              <a:t> for full access to courses.</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There is </a:t>
            </a:r>
            <a:r>
              <a:rPr lang="en-US" sz="1800" b="1" dirty="0">
                <a:latin typeface="Cambria" panose="02040503050406030204" pitchFamily="18" charset="0"/>
                <a:ea typeface="Cambria" panose="02040503050406030204" pitchFamily="18" charset="0"/>
              </a:rPr>
              <a:t>no single platform</a:t>
            </a:r>
            <a:r>
              <a:rPr lang="en-US" sz="1800" dirty="0">
                <a:latin typeface="Cambria" panose="02040503050406030204" pitchFamily="18" charset="0"/>
                <a:ea typeface="Cambria" panose="02040503050406030204" pitchFamily="18" charset="0"/>
              </a:rPr>
              <a:t> that combines roadmaps, videos, and articles for AI/DS in one place.</a:t>
            </a:r>
          </a:p>
          <a:p>
            <a:pPr>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dirty="0">
                <a:latin typeface="Cambria" panose="02040503050406030204" pitchFamily="18" charset="0"/>
                <a:ea typeface="Cambria" panose="02040503050406030204" pitchFamily="18" charset="0"/>
              </a:rPr>
              <a:t>A need exists for a </a:t>
            </a:r>
            <a:r>
              <a:rPr lang="en-US" sz="1800" b="1" dirty="0">
                <a:latin typeface="Cambria" panose="02040503050406030204" pitchFamily="18" charset="0"/>
                <a:ea typeface="Cambria" panose="02040503050406030204" pitchFamily="18" charset="0"/>
              </a:rPr>
              <a:t>free, easy-to-use</a:t>
            </a:r>
            <a:r>
              <a:rPr lang="en-US" sz="1800" dirty="0">
                <a:latin typeface="Cambria" panose="02040503050406030204" pitchFamily="18" charset="0"/>
                <a:ea typeface="Cambria" panose="02040503050406030204" pitchFamily="18" charset="0"/>
              </a:rPr>
              <a:t> learning platform focused on engineering students.</a:t>
            </a:r>
          </a:p>
          <a:p>
            <a:pPr eaLnBrk="1" hangingPunct="1">
              <a:buFont typeface="Arial" panose="020B0604020202020204" pitchFamily="34" charset="0"/>
              <a:buNone/>
            </a:pPr>
            <a:endParaRPr lang="en-US" altLang="en-US" sz="18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8196" name="Title 1">
            <a:extLst>
              <a:ext uri="{FF2B5EF4-FFF2-40B4-BE49-F238E27FC236}">
                <a16:creationId xmlns:a16="http://schemas.microsoft.com/office/drawing/2014/main" id="{5A0C156C-206E-BDDB-FC11-AFBC0EBB6181}"/>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Literature Survey   </a:t>
            </a:r>
          </a:p>
        </p:txBody>
      </p:sp>
      <p:sp>
        <p:nvSpPr>
          <p:cNvPr id="7173" name="Footer Placeholder 3">
            <a:extLst>
              <a:ext uri="{FF2B5EF4-FFF2-40B4-BE49-F238E27FC236}">
                <a16:creationId xmlns:a16="http://schemas.microsoft.com/office/drawing/2014/main" id="{92DEB2A9-7D35-361B-391A-3AAFB192B286}"/>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8198" name="Slide Number Placeholder 4">
            <a:extLst>
              <a:ext uri="{FF2B5EF4-FFF2-40B4-BE49-F238E27FC236}">
                <a16:creationId xmlns:a16="http://schemas.microsoft.com/office/drawing/2014/main" id="{532BE65F-5761-DF43-EE1E-CD94711974AC}"/>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3" descr="A picture containing text&#10;&#10;Description automatically generated">
            <a:extLst>
              <a:ext uri="{FF2B5EF4-FFF2-40B4-BE49-F238E27FC236}">
                <a16:creationId xmlns:a16="http://schemas.microsoft.com/office/drawing/2014/main" id="{20C94FC6-9202-BFD2-DD5C-FF6FB8B256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BD456EEA-069B-0CE0-5DED-13C82C1EEB9A}"/>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Idea / Methodology </a:t>
            </a:r>
          </a:p>
        </p:txBody>
      </p:sp>
      <p:sp>
        <p:nvSpPr>
          <p:cNvPr id="8197" name="Footer Placeholder 3">
            <a:extLst>
              <a:ext uri="{FF2B5EF4-FFF2-40B4-BE49-F238E27FC236}">
                <a16:creationId xmlns:a16="http://schemas.microsoft.com/office/drawing/2014/main" id="{50E96D29-09AC-8510-E14E-550B52DE634B}"/>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9221" name="Slide Number Placeholder 4">
            <a:extLst>
              <a:ext uri="{FF2B5EF4-FFF2-40B4-BE49-F238E27FC236}">
                <a16:creationId xmlns:a16="http://schemas.microsoft.com/office/drawing/2014/main" id="{37424678-07BA-5D83-B20F-7BD4D9D8CB0A}"/>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6</a:t>
            </a:r>
          </a:p>
        </p:txBody>
      </p:sp>
      <p:sp>
        <p:nvSpPr>
          <p:cNvPr id="9222" name="TextBox 2">
            <a:extLst>
              <a:ext uri="{FF2B5EF4-FFF2-40B4-BE49-F238E27FC236}">
                <a16:creationId xmlns:a16="http://schemas.microsoft.com/office/drawing/2014/main" id="{7B63AC1B-C4C7-54D0-02D9-978A83925E4D}"/>
              </a:ext>
            </a:extLst>
          </p:cNvPr>
          <p:cNvSpPr txBox="1">
            <a:spLocks noChangeArrowheads="1"/>
          </p:cNvSpPr>
          <p:nvPr/>
        </p:nvSpPr>
        <p:spPr bwMode="auto">
          <a:xfrm>
            <a:off x="2362200" y="1600200"/>
            <a:ext cx="4335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Cambria" panose="02040503050406030204" pitchFamily="18" charset="0"/>
              </a:rPr>
              <a:t>All diagrams of proposed system </a:t>
            </a:r>
          </a:p>
        </p:txBody>
      </p:sp>
      <p:sp>
        <p:nvSpPr>
          <p:cNvPr id="9223" name="TextBox 6">
            <a:extLst>
              <a:ext uri="{FF2B5EF4-FFF2-40B4-BE49-F238E27FC236}">
                <a16:creationId xmlns:a16="http://schemas.microsoft.com/office/drawing/2014/main" id="{7DDD8A58-02AF-33B4-9812-93712E13C3ED}"/>
              </a:ext>
            </a:extLst>
          </p:cNvPr>
          <p:cNvSpPr txBox="1">
            <a:spLocks noChangeArrowheads="1"/>
          </p:cNvSpPr>
          <p:nvPr/>
        </p:nvSpPr>
        <p:spPr bwMode="auto">
          <a:xfrm>
            <a:off x="457200" y="1106785"/>
            <a:ext cx="8229600" cy="544764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p>
          <a:p>
            <a:endParaRPr lang="en-US" altLang="en-US" dirty="0"/>
          </a:p>
          <a:p>
            <a:endParaRPr lang="en-US" altLang="en-US" dirty="0"/>
          </a:p>
          <a:p>
            <a:endParaRPr lang="en-US" altLang="en-US" dirty="0"/>
          </a:p>
          <a:p>
            <a:endParaRPr lang="en-US" altLang="en-US" dirty="0"/>
          </a:p>
          <a:p>
            <a:r>
              <a:rPr lang="en-US" altLang="en-US" dirty="0"/>
              <a:t>                            </a:t>
            </a:r>
            <a:r>
              <a:rPr lang="en-US" altLang="en-US" sz="2000" dirty="0">
                <a:latin typeface="Cambria" panose="02040503050406030204" pitchFamily="18" charset="0"/>
                <a:ea typeface="Cambria" panose="02040503050406030204" pitchFamily="18" charset="0"/>
              </a:rPr>
              <a:t>Key Finding                           Feature  Development</a:t>
            </a:r>
          </a:p>
          <a:p>
            <a:r>
              <a:rPr lang="en-US" altLang="en-US" sz="1600" dirty="0"/>
              <a:t>                       </a:t>
            </a:r>
            <a:r>
              <a:rPr lang="en-US" altLang="en-US" sz="1600" dirty="0">
                <a:latin typeface="Cambria" panose="02040503050406030204" pitchFamily="18" charset="0"/>
                <a:ea typeface="Cambria" panose="02040503050406030204" pitchFamily="18" charset="0"/>
              </a:rPr>
              <a:t>AI adoption trends were                      security features were prioritized                             </a:t>
            </a:r>
          </a:p>
          <a:p>
            <a:pPr algn="ctr"/>
            <a:r>
              <a:rPr lang="en-US" altLang="en-US" sz="1600" dirty="0"/>
              <a:t>        </a:t>
            </a:r>
            <a:r>
              <a:rPr lang="en-US" altLang="en-US" sz="1600" dirty="0">
                <a:latin typeface="Cambria" panose="02040503050406030204" pitchFamily="18" charset="0"/>
                <a:ea typeface="Cambria" panose="02040503050406030204" pitchFamily="18" charset="0"/>
              </a:rPr>
              <a:t>identified                                             </a:t>
            </a:r>
            <a:r>
              <a:rPr lang="en-US" altLang="en-US" sz="1600" dirty="0" err="1">
                <a:latin typeface="Cambria" panose="02040503050406030204" pitchFamily="18" charset="0"/>
                <a:ea typeface="Cambria" panose="02040503050406030204" pitchFamily="18" charset="0"/>
              </a:rPr>
              <a:t>deu</a:t>
            </a:r>
            <a:r>
              <a:rPr lang="en-US" altLang="en-US" sz="1600" dirty="0">
                <a:latin typeface="Cambria" panose="02040503050406030204" pitchFamily="18" charset="0"/>
                <a:ea typeface="Cambria" panose="02040503050406030204" pitchFamily="18" charset="0"/>
              </a:rPr>
              <a:t> to data privacy concerns.            </a:t>
            </a:r>
          </a:p>
          <a:p>
            <a:pPr algn="ctr"/>
            <a:endParaRPr lang="en-US" sz="1600" dirty="0">
              <a:effectLst/>
              <a:latin typeface="Cambria" panose="02040503050406030204" pitchFamily="18" charset="0"/>
              <a:ea typeface="Cambria" panose="02040503050406030204" pitchFamily="18" charset="0"/>
            </a:endParaRPr>
          </a:p>
          <a:p>
            <a:pPr algn="ctr"/>
            <a:endParaRPr lang="en-US" sz="1600" dirty="0">
              <a:latin typeface="Cambria" panose="02040503050406030204" pitchFamily="18" charset="0"/>
              <a:ea typeface="Cambria" panose="02040503050406030204" pitchFamily="18" charset="0"/>
            </a:endParaRPr>
          </a:p>
          <a:p>
            <a:pPr algn="ctr"/>
            <a:endParaRPr lang="en-US" sz="1600" dirty="0">
              <a:effectLst/>
              <a:latin typeface="Cambria" panose="02040503050406030204" pitchFamily="18" charset="0"/>
              <a:ea typeface="Cambria" panose="02040503050406030204" pitchFamily="18" charset="0"/>
            </a:endParaRPr>
          </a:p>
          <a:p>
            <a:pPr algn="ctr"/>
            <a:r>
              <a:rPr lang="en-IN" sz="2000" b="1" dirty="0">
                <a:effectLst/>
                <a:latin typeface="Cambria" panose="02040503050406030204" pitchFamily="18" charset="0"/>
                <a:ea typeface="Cambria" panose="02040503050406030204" pitchFamily="18" charset="0"/>
              </a:rPr>
              <a:t>Research Overview                                               Design Influences                                                                                 </a:t>
            </a:r>
            <a:r>
              <a:rPr lang="en-US" sz="1600" b="1" dirty="0">
                <a:effectLst/>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a:t>
            </a:r>
            <a:r>
              <a:rPr lang="en-US" sz="1600" b="1"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 literature survey on AI and data                                User feedback indicated a need management was conducted.</a:t>
            </a:r>
            <a:r>
              <a:rPr lang="en-US" sz="1600" dirty="0">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 for better accessibility.</a:t>
            </a:r>
          </a:p>
          <a:p>
            <a:pPr algn="ctr"/>
            <a:endParaRPr lang="en-US" altLang="en-US" sz="1600" dirty="0">
              <a:latin typeface="Cambria" panose="02040503050406030204" pitchFamily="18" charset="0"/>
              <a:ea typeface="Cambria" panose="02040503050406030204" pitchFamily="18" charset="0"/>
            </a:endParaRPr>
          </a:p>
          <a:p>
            <a:pPr algn="ctr"/>
            <a:r>
              <a:rPr lang="en-IN" sz="2000" dirty="0">
                <a:effectLst/>
                <a:latin typeface="Cambria" panose="02040503050406030204" pitchFamily="18" charset="0"/>
                <a:ea typeface="Cambria" panose="02040503050406030204" pitchFamily="18" charset="0"/>
              </a:rPr>
              <a:t>     </a:t>
            </a:r>
          </a:p>
          <a:p>
            <a:pPr algn="ctr"/>
            <a:r>
              <a:rPr lang="en-IN" sz="2000" b="1" dirty="0">
                <a:effectLst/>
                <a:latin typeface="Cambria" panose="02040503050406030204" pitchFamily="18" charset="0"/>
                <a:ea typeface="Cambria" panose="02040503050406030204" pitchFamily="18" charset="0"/>
              </a:rPr>
              <a:t>   Study Implications</a:t>
            </a:r>
            <a:endParaRPr lang="en-US" altLang="en-US" sz="2000" b="1" dirty="0">
              <a:latin typeface="Cambria" panose="02040503050406030204" pitchFamily="18" charset="0"/>
              <a:ea typeface="Cambria" panose="02040503050406030204" pitchFamily="18" charset="0"/>
            </a:endParaRPr>
          </a:p>
          <a:p>
            <a:r>
              <a:rPr lang="en-US" altLang="en-US" sz="1600" dirty="0">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User feedback will guide future enhancements.</a:t>
            </a:r>
            <a:endParaRPr lang="en-US" altLang="en-US" sz="1600" dirty="0">
              <a:latin typeface="Cambria" panose="02040503050406030204" pitchFamily="18" charset="0"/>
              <a:ea typeface="Cambria" panose="02040503050406030204" pitchFamily="18" charset="0"/>
            </a:endParaRPr>
          </a:p>
          <a:p>
            <a:endParaRPr lang="en-US" altLang="en-US" sz="1600" dirty="0">
              <a:latin typeface="Cambria" panose="02040503050406030204" pitchFamily="18" charset="0"/>
              <a:ea typeface="Cambria" panose="02040503050406030204" pitchFamily="18" charset="0"/>
            </a:endParaRPr>
          </a:p>
          <a:p>
            <a:endParaRPr lang="en-US" altLang="en-US" dirty="0"/>
          </a:p>
        </p:txBody>
      </p:sp>
      <p:pic>
        <p:nvPicPr>
          <p:cNvPr id="9" name="Picture 8">
            <a:extLst>
              <a:ext uri="{FF2B5EF4-FFF2-40B4-BE49-F238E27FC236}">
                <a16:creationId xmlns:a16="http://schemas.microsoft.com/office/drawing/2014/main" id="{52143652-0A84-DA74-6F76-0D907965A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259898"/>
            <a:ext cx="7632192" cy="1145743"/>
          </a:xfrm>
          <a:prstGeom prst="rect">
            <a:avLst/>
          </a:prstGeom>
        </p:spPr>
      </p:pic>
      <p:cxnSp>
        <p:nvCxnSpPr>
          <p:cNvPr id="20" name="Straight Arrow Connector 19">
            <a:extLst>
              <a:ext uri="{FF2B5EF4-FFF2-40B4-BE49-F238E27FC236}">
                <a16:creationId xmlns:a16="http://schemas.microsoft.com/office/drawing/2014/main" id="{21C32D7E-CBA5-8FEB-7D18-17FB70381FBD}"/>
              </a:ext>
            </a:extLst>
          </p:cNvPr>
          <p:cNvCxnSpPr/>
          <p:nvPr/>
        </p:nvCxnSpPr>
        <p:spPr>
          <a:xfrm>
            <a:off x="6019800" y="220980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88C1B4-3A32-096E-0BEC-6FB87704D156}"/>
              </a:ext>
            </a:extLst>
          </p:cNvPr>
          <p:cNvCxnSpPr/>
          <p:nvPr/>
        </p:nvCxnSpPr>
        <p:spPr>
          <a:xfrm>
            <a:off x="2895600" y="22098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3" descr="A picture containing text&#10;&#10;Description automatically generated">
            <a:extLst>
              <a:ext uri="{FF2B5EF4-FFF2-40B4-BE49-F238E27FC236}">
                <a16:creationId xmlns:a16="http://schemas.microsoft.com/office/drawing/2014/main" id="{90E7EA7B-E9E7-C73C-198A-F083E23D3D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1B1C0720-CA4C-3509-93F4-EDDFD568DC64}"/>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Screen shots/ Results</a:t>
            </a:r>
          </a:p>
        </p:txBody>
      </p:sp>
      <p:sp>
        <p:nvSpPr>
          <p:cNvPr id="9221" name="Footer Placeholder 3">
            <a:extLst>
              <a:ext uri="{FF2B5EF4-FFF2-40B4-BE49-F238E27FC236}">
                <a16:creationId xmlns:a16="http://schemas.microsoft.com/office/drawing/2014/main" id="{D9AF67D4-CFD3-64B7-E045-DFC0CD9ABA26}"/>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0245" name="Slide Number Placeholder 4">
            <a:extLst>
              <a:ext uri="{FF2B5EF4-FFF2-40B4-BE49-F238E27FC236}">
                <a16:creationId xmlns:a16="http://schemas.microsoft.com/office/drawing/2014/main" id="{90E87AE3-9C74-61BA-B8A4-F957315A2D37}"/>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8</a:t>
            </a:r>
          </a:p>
        </p:txBody>
      </p:sp>
      <p:sp>
        <p:nvSpPr>
          <p:cNvPr id="10246" name="TextBox 5">
            <a:extLst>
              <a:ext uri="{FF2B5EF4-FFF2-40B4-BE49-F238E27FC236}">
                <a16:creationId xmlns:a16="http://schemas.microsoft.com/office/drawing/2014/main" id="{D8D51751-AC57-A9EE-D5EF-B87EAE14AA4A}"/>
              </a:ext>
            </a:extLst>
          </p:cNvPr>
          <p:cNvSpPr txBox="1">
            <a:spLocks noChangeArrowheads="1"/>
          </p:cNvSpPr>
          <p:nvPr/>
        </p:nvSpPr>
        <p:spPr bwMode="auto">
          <a:xfrm>
            <a:off x="381000" y="1143000"/>
            <a:ext cx="8382000" cy="53546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pic>
        <p:nvPicPr>
          <p:cNvPr id="3" name="Picture 2">
            <a:extLst>
              <a:ext uri="{FF2B5EF4-FFF2-40B4-BE49-F238E27FC236}">
                <a16:creationId xmlns:a16="http://schemas.microsoft.com/office/drawing/2014/main" id="{E0A1E981-9F2C-CFA3-14FA-EE6D498FE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48" y="1219199"/>
            <a:ext cx="8226551" cy="52265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3" descr="A picture containing text&#10;&#10;Description automatically generated">
            <a:extLst>
              <a:ext uri="{FF2B5EF4-FFF2-40B4-BE49-F238E27FC236}">
                <a16:creationId xmlns:a16="http://schemas.microsoft.com/office/drawing/2014/main" id="{6D61D604-2D7F-7AC3-0F0C-0B8110854F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2E96D967-3B71-C8E7-0B35-9BBB773B163B}"/>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Result Analysis</a:t>
            </a:r>
          </a:p>
        </p:txBody>
      </p:sp>
      <p:sp>
        <p:nvSpPr>
          <p:cNvPr id="9221" name="Footer Placeholder 3">
            <a:extLst>
              <a:ext uri="{FF2B5EF4-FFF2-40B4-BE49-F238E27FC236}">
                <a16:creationId xmlns:a16="http://schemas.microsoft.com/office/drawing/2014/main" id="{1641AFB3-E2AD-1C3D-7DFD-D72C6764F5F3}"/>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1269" name="Slide Number Placeholder 4">
            <a:extLst>
              <a:ext uri="{FF2B5EF4-FFF2-40B4-BE49-F238E27FC236}">
                <a16:creationId xmlns:a16="http://schemas.microsoft.com/office/drawing/2014/main" id="{BED66EC3-895D-1692-7D10-B397A2ADE258}"/>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9</a:t>
            </a:r>
          </a:p>
        </p:txBody>
      </p:sp>
      <p:sp>
        <p:nvSpPr>
          <p:cNvPr id="11270" name="TextBox 5">
            <a:extLst>
              <a:ext uri="{FF2B5EF4-FFF2-40B4-BE49-F238E27FC236}">
                <a16:creationId xmlns:a16="http://schemas.microsoft.com/office/drawing/2014/main" id="{B4C49F11-0E29-1CCF-E1D5-CE7EE34F3B34}"/>
              </a:ext>
            </a:extLst>
          </p:cNvPr>
          <p:cNvSpPr txBox="1">
            <a:spLocks noChangeArrowheads="1"/>
          </p:cNvSpPr>
          <p:nvPr/>
        </p:nvSpPr>
        <p:spPr bwMode="auto">
          <a:xfrm>
            <a:off x="381000" y="1295400"/>
            <a:ext cx="8305800" cy="50784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pic>
        <p:nvPicPr>
          <p:cNvPr id="3" name="Picture 2">
            <a:extLst>
              <a:ext uri="{FF2B5EF4-FFF2-40B4-BE49-F238E27FC236}">
                <a16:creationId xmlns:a16="http://schemas.microsoft.com/office/drawing/2014/main" id="{2E0BB7BA-6D86-7767-2630-3DC6CA993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 y="1346993"/>
            <a:ext cx="8153400" cy="4975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8198</TotalTime>
  <Words>1004</Words>
  <Application>Microsoft Office PowerPoint</Application>
  <PresentationFormat>On-screen Show (4:3)</PresentationFormat>
  <Paragraphs>190</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Algerian</vt:lpstr>
      <vt:lpstr>Arial</vt:lpstr>
      <vt:lpstr>Calibri</vt:lpstr>
      <vt:lpstr>Cambria</vt:lpstr>
      <vt:lpstr>Times New Roman</vt:lpstr>
      <vt:lpstr>Office Theme</vt:lpstr>
      <vt:lpstr>Custom Design</vt:lpstr>
      <vt:lpstr>P. R. Pote (Patil) College of Engineering &amp; Management, Amravati (An Autonomous Institute) Department of Artificial Intelligence and Data Science</vt:lpstr>
      <vt:lpstr>Abstract</vt:lpstr>
      <vt:lpstr>Introduction</vt:lpstr>
      <vt:lpstr>AIM &amp;  Objectives  </vt:lpstr>
      <vt:lpstr>Problem Statement</vt:lpstr>
      <vt:lpstr>Literature Survey   </vt:lpstr>
      <vt:lpstr>Idea / Methodology </vt:lpstr>
      <vt:lpstr>Screen shots/ Results</vt:lpstr>
      <vt:lpstr>Result Analysis</vt:lpstr>
      <vt:lpstr>Opportunities and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Breaker Testing</dc:title>
  <dc:creator>sanjay</dc:creator>
  <cp:lastModifiedBy>Pranav Chikte</cp:lastModifiedBy>
  <cp:revision>786</cp:revision>
  <dcterms:created xsi:type="dcterms:W3CDTF">2017-08-21T04:34:30Z</dcterms:created>
  <dcterms:modified xsi:type="dcterms:W3CDTF">2025-04-18T15:14:45Z</dcterms:modified>
</cp:coreProperties>
</file>