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3" r:id="rId4"/>
    <p:sldId id="257" r:id="rId5"/>
    <p:sldId id="260" r:id="rId6"/>
    <p:sldId id="261" r:id="rId7"/>
    <p:sldId id="268" r:id="rId8"/>
    <p:sldId id="262" r:id="rId9"/>
    <p:sldId id="264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7AF3499-B3F3-402E-AB94-2A64147DB204}">
          <p14:sldIdLst>
            <p14:sldId id="256"/>
            <p14:sldId id="258"/>
            <p14:sldId id="263"/>
            <p14:sldId id="257"/>
            <p14:sldId id="260"/>
            <p14:sldId id="261"/>
            <p14:sldId id="268"/>
            <p14:sldId id="262"/>
            <p14:sldId id="264"/>
            <p14:sldId id="267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SAD PARJANE" initials="PP" lastIdx="1" clrIdx="0">
    <p:extLst>
      <p:ext uri="{19B8F6BF-5375-455C-9EA6-DF929625EA0E}">
        <p15:presenceInfo xmlns:p15="http://schemas.microsoft.com/office/powerpoint/2012/main" userId="fccb07851c82e0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04DC-E0B3-4E6B-A3E3-E63578C18158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E151828-0B9D-4F71-89BC-8BF1C08AA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59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04DC-E0B3-4E6B-A3E3-E63578C18158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E151828-0B9D-4F71-89BC-8BF1C08AA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46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04DC-E0B3-4E6B-A3E3-E63578C18158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E151828-0B9D-4F71-89BC-8BF1C08AA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654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04DC-E0B3-4E6B-A3E3-E63578C18158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E151828-0B9D-4F71-89BC-8BF1C08AA3BC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7569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04DC-E0B3-4E6B-A3E3-E63578C18158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E151828-0B9D-4F71-89BC-8BF1C08AA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49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04DC-E0B3-4E6B-A3E3-E63578C18158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51828-0B9D-4F71-89BC-8BF1C08AA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799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04DC-E0B3-4E6B-A3E3-E63578C18158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51828-0B9D-4F71-89BC-8BF1C08AA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83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04DC-E0B3-4E6B-A3E3-E63578C18158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51828-0B9D-4F71-89BC-8BF1C08AA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98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39404DC-E0B3-4E6B-A3E3-E63578C18158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E151828-0B9D-4F71-89BC-8BF1C08AA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09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04DC-E0B3-4E6B-A3E3-E63578C18158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51828-0B9D-4F71-89BC-8BF1C08AA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51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04DC-E0B3-4E6B-A3E3-E63578C18158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E151828-0B9D-4F71-89BC-8BF1C08AA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6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04DC-E0B3-4E6B-A3E3-E63578C18158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51828-0B9D-4F71-89BC-8BF1C08AA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84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04DC-E0B3-4E6B-A3E3-E63578C18158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51828-0B9D-4F71-89BC-8BF1C08AA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51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04DC-E0B3-4E6B-A3E3-E63578C18158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51828-0B9D-4F71-89BC-8BF1C08AA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2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04DC-E0B3-4E6B-A3E3-E63578C18158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51828-0B9D-4F71-89BC-8BF1C08AA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56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04DC-E0B3-4E6B-A3E3-E63578C18158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51828-0B9D-4F71-89BC-8BF1C08AA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49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04DC-E0B3-4E6B-A3E3-E63578C18158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51828-0B9D-4F71-89BC-8BF1C08AA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0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404DC-E0B3-4E6B-A3E3-E63578C18158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51828-0B9D-4F71-89BC-8BF1C08AA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320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0953-0F43-421F-A1D6-89E43B20F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1335" y="2502510"/>
            <a:ext cx="8144134" cy="1373070"/>
          </a:xfrm>
        </p:spPr>
        <p:txBody>
          <a:bodyPr/>
          <a:lstStyle/>
          <a:p>
            <a:pPr algn="l"/>
            <a:r>
              <a:rPr lang="en-IN" sz="6600" dirty="0">
                <a:latin typeface="Adobe Arabic" panose="02040503050201020203" pitchFamily="18" charset="-78"/>
                <a:cs typeface="Adobe Arabic" panose="02040503050201020203" pitchFamily="18" charset="-78"/>
              </a:rPr>
              <a:t>PANDORA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87D42-FA48-4134-929F-F7225751B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242" y="4482815"/>
            <a:ext cx="8144134" cy="1117687"/>
          </a:xfrm>
        </p:spPr>
        <p:txBody>
          <a:bodyPr/>
          <a:lstStyle/>
          <a:p>
            <a:r>
              <a:rPr lang="en-IN" dirty="0"/>
              <a:t>- Music serving Website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162F9D-622B-4DEF-8F4B-1A1D3614A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98" y="2854333"/>
            <a:ext cx="1097663" cy="109766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16383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7F7AC-16B4-4814-A296-BB69BE94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A708B-A735-40B4-982A-832881599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2B4488-726B-4897-BBA1-247EF6ED5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734" y="592157"/>
            <a:ext cx="1410686" cy="14106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9782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08C65-31BF-40B6-A88D-AACDB1DF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F4D23-EF54-4AC3-9105-48E17EED7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Our project is a web based music player that allows users to listen  to their music libraries using a server program on their computer and pc.</a:t>
            </a:r>
          </a:p>
          <a:p>
            <a:r>
              <a:rPr lang="en-IN" dirty="0"/>
              <a:t>A web based client to connect to that server and stream the music.</a:t>
            </a:r>
          </a:p>
          <a:p>
            <a:r>
              <a:rPr lang="en-IN" dirty="0"/>
              <a:t>With the implementation of this system interested persons can play music easily.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923555-9364-4943-8C5F-E18FEE8DB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734" y="592157"/>
            <a:ext cx="1410686" cy="14106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904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7764-AB66-4A7E-A1C5-346376A89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r>
              <a:rPr lang="en-IN" dirty="0"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2329D-18A0-4CCF-A716-4E85CF9FC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</a:t>
            </a:r>
            <a:r>
              <a:rPr lang="en-IN" dirty="0"/>
              <a:t>andora is a music based website which basically focuses on providing a good quality songs to there customer’s.</a:t>
            </a:r>
          </a:p>
          <a:p>
            <a:pPr marL="0" indent="0">
              <a:buNone/>
            </a:pPr>
            <a:r>
              <a:rPr lang="en-IN" dirty="0"/>
              <a:t>“Pandora” in Greek mythology means “all-gifted” or “all-giving”, and hence same goes for our website it will be our pleasure to give it all that we have.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chemeClr val="accent2"/>
                </a:solidFill>
              </a:rPr>
              <a:t>“Pandora presents a wide range of various varieties of songs”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085BA4-AD46-4FA9-A580-BFD90F7FF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734" y="592157"/>
            <a:ext cx="1410686" cy="14106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9655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625E1-135A-4E00-9617-022FB9587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 and solution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C4897-87D6-4E8D-BE24-1A42FAB63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712793"/>
            <a:ext cx="9613861" cy="359931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dirty="0"/>
              <a:t>Many website requires premium feature to explore music,  therefore our aim is to provide it cost-free.</a:t>
            </a:r>
          </a:p>
          <a:p>
            <a:pPr>
              <a:lnSpc>
                <a:spcPct val="100000"/>
              </a:lnSpc>
            </a:pPr>
            <a:endParaRPr lang="en-IN" dirty="0"/>
          </a:p>
          <a:p>
            <a:pPr>
              <a:lnSpc>
                <a:spcPct val="100000"/>
              </a:lnSpc>
            </a:pPr>
            <a:r>
              <a:rPr lang="en-IN" dirty="0"/>
              <a:t>In other websites the vibe is killed by advertisement, so our ensures not to do Soo.</a:t>
            </a:r>
          </a:p>
          <a:p>
            <a:pPr>
              <a:lnSpc>
                <a:spcPct val="100000"/>
              </a:lnSpc>
            </a:pPr>
            <a:endParaRPr lang="en-IN" dirty="0"/>
          </a:p>
          <a:p>
            <a:pPr>
              <a:lnSpc>
                <a:spcPct val="100000"/>
              </a:lnSpc>
            </a:pPr>
            <a:r>
              <a:rPr lang="en-IN" dirty="0"/>
              <a:t>Other websites do not have any section for naive artist, but we Do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609683-11DF-4E5A-8433-E5667FBEA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734" y="592157"/>
            <a:ext cx="1410686" cy="14106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3310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15496-606E-4CB8-92FD-5D26F62E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F7159-5A55-49B5-BB4E-74A11EC53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788" y="2977312"/>
            <a:ext cx="9613861" cy="3599316"/>
          </a:xfrm>
        </p:spPr>
        <p:txBody>
          <a:bodyPr/>
          <a:lstStyle/>
          <a:p>
            <a:r>
              <a:rPr lang="en-IN" dirty="0"/>
              <a:t>Aim to achieve fast response.</a:t>
            </a:r>
            <a:endParaRPr lang="en-US" dirty="0"/>
          </a:p>
          <a:p>
            <a:r>
              <a:rPr lang="en-US" dirty="0"/>
              <a:t>Importance of Web development</a:t>
            </a:r>
          </a:p>
          <a:p>
            <a:r>
              <a:rPr lang="en-US" dirty="0"/>
              <a:t>Front-end and Back-end Web development</a:t>
            </a:r>
          </a:p>
          <a:p>
            <a:r>
              <a:rPr lang="en-US" dirty="0"/>
              <a:t>HTML, CSS, Java-Script – An Overview</a:t>
            </a:r>
          </a:p>
          <a:p>
            <a:r>
              <a:rPr lang="en-US" dirty="0"/>
              <a:t>Web Designer Vs Web Developer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7EFF79-9D17-4C09-82B5-0AFBD45B27A8}"/>
              </a:ext>
            </a:extLst>
          </p:cNvPr>
          <p:cNvSpPr txBox="1"/>
          <p:nvPr/>
        </p:nvSpPr>
        <p:spPr>
          <a:xfrm>
            <a:off x="573788" y="2230948"/>
            <a:ext cx="867674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effectLst/>
                <a:latin typeface="Arial" panose="020B0604020202020204" pitchFamily="34" charset="0"/>
              </a:rPr>
              <a:t>At the end of this module, you will be able to:    </a:t>
            </a:r>
          </a:p>
          <a:p>
            <a:pPr algn="l"/>
            <a:endParaRPr lang="en-US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FADC22-539D-453A-AF04-FCDF19411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734" y="592157"/>
            <a:ext cx="1410686" cy="14106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5052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891D-64F1-4141-B2C5-73AA3D457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Future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AE50A-1830-42FC-821C-B639416A0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dirty="0"/>
              <a:t>Play songs from the server to the web client.</a:t>
            </a:r>
          </a:p>
          <a:p>
            <a:pPr>
              <a:lnSpc>
                <a:spcPct val="100000"/>
              </a:lnSpc>
            </a:pPr>
            <a:r>
              <a:rPr lang="en-IN" dirty="0"/>
              <a:t>View the music library sorted by various aspects such as: Artists, Albums, Song name, Song title.</a:t>
            </a:r>
          </a:p>
          <a:p>
            <a:pPr>
              <a:lnSpc>
                <a:spcPct val="100000"/>
              </a:lnSpc>
            </a:pPr>
            <a:r>
              <a:rPr lang="en-IN" dirty="0"/>
              <a:t>Create, save and modify playlist through the web client.</a:t>
            </a:r>
          </a:p>
          <a:p>
            <a:pPr>
              <a:lnSpc>
                <a:spcPct val="100000"/>
              </a:lnSpc>
            </a:pPr>
            <a:r>
              <a:rPr lang="en-IN" dirty="0"/>
              <a:t>Multi-format support ( </a:t>
            </a:r>
            <a:r>
              <a:rPr lang="en-IN" dirty="0" err="1"/>
              <a:t>Ogg</a:t>
            </a:r>
            <a:r>
              <a:rPr lang="en-IN" dirty="0"/>
              <a:t> </a:t>
            </a:r>
            <a:r>
              <a:rPr lang="en-IN" dirty="0" err="1"/>
              <a:t>Vorbis</a:t>
            </a:r>
            <a:r>
              <a:rPr lang="en-IN" dirty="0"/>
              <a:t>, FLAC, WMA, etc… )</a:t>
            </a:r>
          </a:p>
          <a:p>
            <a:pPr>
              <a:lnSpc>
                <a:spcPct val="100000"/>
              </a:lnSpc>
            </a:pPr>
            <a:r>
              <a:rPr lang="en-IN" dirty="0"/>
              <a:t>Encrypted TCP/IP Communication.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026B80-3AB5-4179-AE6A-45E54DFC2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734" y="592157"/>
            <a:ext cx="1410686" cy="14106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6397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BFE2-93BA-49CC-BA76-EB9650177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(UI Diagram)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FBB15-E91F-4AFC-A218-C4B992BA2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20D3ED-81EC-4007-B70A-5A1D4B5AA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734" y="592157"/>
            <a:ext cx="1410686" cy="14106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0452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1D9D-F3CE-A0E1-2BF1-9D4ADAB46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tools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9A2BE-8635-C35F-82B7-53E56720B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Laptop</a:t>
            </a:r>
          </a:p>
          <a:p>
            <a:r>
              <a:rPr lang="en-US" dirty="0"/>
              <a:t>Intel core i3 11</a:t>
            </a:r>
            <a:r>
              <a:rPr lang="en-US" baseline="30000" dirty="0"/>
              <a:t>th</a:t>
            </a:r>
            <a:r>
              <a:rPr lang="en-US" dirty="0"/>
              <a:t> generation</a:t>
            </a:r>
          </a:p>
          <a:p>
            <a:r>
              <a:rPr lang="en-US" dirty="0"/>
              <a:t>8gb 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006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310D0-6E04-4597-B713-1B5A07A79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IN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731F4-DBBA-4F42-9069-738B12B0F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306148"/>
          </a:xfrm>
        </p:spPr>
        <p:txBody>
          <a:bodyPr>
            <a:noAutofit/>
          </a:bodyPr>
          <a:lstStyle/>
          <a:p>
            <a:r>
              <a:rPr lang="en-IN" sz="3200" dirty="0"/>
              <a:t>Visual studio code</a:t>
            </a:r>
          </a:p>
          <a:p>
            <a:r>
              <a:rPr lang="en-IN" sz="3200" dirty="0"/>
              <a:t>Android studio code</a:t>
            </a:r>
          </a:p>
          <a:p>
            <a:r>
              <a:rPr lang="en-IN" sz="3200" dirty="0"/>
              <a:t>Chrome browser </a:t>
            </a:r>
          </a:p>
          <a:p>
            <a:r>
              <a:rPr lang="en-IN" sz="3200" dirty="0"/>
              <a:t>Live server Extension </a:t>
            </a:r>
          </a:p>
          <a:p>
            <a:r>
              <a:rPr lang="en-IN" sz="3200" dirty="0"/>
              <a:t>Html extension</a:t>
            </a:r>
          </a:p>
          <a:p>
            <a:r>
              <a:rPr lang="en-IN" sz="3200" dirty="0"/>
              <a:t>CSS extension </a:t>
            </a:r>
          </a:p>
          <a:p>
            <a:r>
              <a:rPr lang="en-IN" sz="3200" dirty="0"/>
              <a:t>JavaScript extension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51FDAB-318A-4EDC-9D7A-D9DFE8E05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734" y="592157"/>
            <a:ext cx="1410686" cy="14106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8752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5CCC-8E93-4A12-9B1E-67CC4986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Front-end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1A209-A3F8-47EB-BEE2-AD30F76E5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u="sng" dirty="0"/>
              <a:t>Front-end</a:t>
            </a:r>
            <a:r>
              <a:rPr lang="en-IN" dirty="0"/>
              <a:t>:-</a:t>
            </a:r>
          </a:p>
          <a:p>
            <a:endParaRPr lang="en-IN" dirty="0"/>
          </a:p>
          <a:p>
            <a:r>
              <a:rPr lang="en-IN" dirty="0"/>
              <a:t>Defined components on the page with HTML.</a:t>
            </a:r>
          </a:p>
          <a:p>
            <a:r>
              <a:rPr lang="en-IN" dirty="0"/>
              <a:t>Make them look pleasing with CSS.</a:t>
            </a:r>
          </a:p>
          <a:p>
            <a:r>
              <a:rPr lang="en-IN" dirty="0"/>
              <a:t>Enable interactivity with JavaScript.</a:t>
            </a:r>
          </a:p>
          <a:p>
            <a:r>
              <a:rPr lang="en-IN" dirty="0"/>
              <a:t>Enhance productivity with use of frameworks.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1C0E6A-7244-4447-9A19-95038345A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734" y="592157"/>
            <a:ext cx="1410686" cy="14106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480055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499</TotalTime>
  <Words>351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Adobe Arabic</vt:lpstr>
      <vt:lpstr>Arial</vt:lpstr>
      <vt:lpstr>Arial Black</vt:lpstr>
      <vt:lpstr>Trebuchet MS</vt:lpstr>
      <vt:lpstr>Berlin</vt:lpstr>
      <vt:lpstr>PANDORA </vt:lpstr>
      <vt:lpstr>Introduction </vt:lpstr>
      <vt:lpstr>Problems and solution   </vt:lpstr>
      <vt:lpstr>Objectives</vt:lpstr>
      <vt:lpstr>Features And Future Features</vt:lpstr>
      <vt:lpstr>Design (UI Diagram)</vt:lpstr>
      <vt:lpstr>Hardware tools </vt:lpstr>
      <vt:lpstr>Software Tools</vt:lpstr>
      <vt:lpstr>Front-end</vt:lpstr>
      <vt:lpstr>PowerPoint Presentation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PANDORA MUSIC</dc:title>
  <dc:creator>PRASAD PARJANE</dc:creator>
  <cp:lastModifiedBy>pranav dhorde</cp:lastModifiedBy>
  <cp:revision>7</cp:revision>
  <dcterms:created xsi:type="dcterms:W3CDTF">2022-05-07T05:34:31Z</dcterms:created>
  <dcterms:modified xsi:type="dcterms:W3CDTF">2022-05-09T14:02:41Z</dcterms:modified>
</cp:coreProperties>
</file>