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559" r:id="rId4"/>
    <p:sldId id="560" r:id="rId5"/>
    <p:sldId id="561" r:id="rId6"/>
    <p:sldId id="562" r:id="rId7"/>
    <p:sldId id="42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99"/>
    <a:srgbClr val="47269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 autoAdjust="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694784" y="2202232"/>
            <a:ext cx="48933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 STRUCTURES &amp; ITS APPLICATIONS</a:t>
            </a:r>
          </a:p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UE21CS252A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4"/>
            <a:ext cx="4577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Kusuma K V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0420"/>
            <a:ext cx="4597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 &amp;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xmlns="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12155" y="1815368"/>
            <a:ext cx="8261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cap="all" dirty="0" smtClean="0"/>
              <a:t>DATA STRUCTURES &amp; ITS APPLICATIONS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481316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</a:rPr>
              <a:t>Multilist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: Sparse Matrices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Kusuma K V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664823"/>
            <a:ext cx="8399417" cy="538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54588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Sparse Matrix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0419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79" y="1118102"/>
            <a:ext cx="8140303" cy="4607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 sparse matrix or sparse array is a matrix in which most of the elements are zero</a:t>
            </a:r>
          </a:p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There is no strict definition how many elements need to be zero for a matrix to be considered sparse but a common criterion is that the number of non-zero elements is roughly the number of rows or columns</a:t>
            </a:r>
          </a:p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By contrast, if most of the elements are nonzero, then the matrix is considered dense</a:t>
            </a:r>
          </a:p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The number of zero-valued elements divided by the total number of elements (e.g., m × n for an m × n matrix) is sometimes referred to as the 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sparsity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 of the matrix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10646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8030" y="6410290"/>
            <a:ext cx="29610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solidFill>
                  <a:schemeClr val="accent1">
                    <a:lumMod val="75000"/>
                  </a:schemeClr>
                </a:solidFill>
              </a:rPr>
              <a:t>https://en.wikipedia.org/wiki/Sparse_matrix</a:t>
            </a:r>
            <a:endParaRPr lang="en-IN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54588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Sparse Matrix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0419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80" y="1118102"/>
            <a:ext cx="8019897" cy="2947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The concept of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sparsity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is useful in 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combinatorics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 and application areas such as network theory and numerical analysis, which typically have a low density of significant data or connections</a:t>
            </a:r>
          </a:p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Large sparse matrices often appear in scientific or engineering applications when solving partial differential equations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10646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8030" y="6410290"/>
            <a:ext cx="29610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solidFill>
                  <a:schemeClr val="accent1">
                    <a:lumMod val="75000"/>
                  </a:schemeClr>
                </a:solidFill>
              </a:rPr>
              <a:t>https://en.wikipedia.org/wiki/Sparse_matrix</a:t>
            </a:r>
            <a:endParaRPr lang="en-IN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54588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MultiList</a:t>
            </a:r>
            <a:endParaRPr lang="en-IN" sz="24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0419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80" y="1118102"/>
            <a:ext cx="8019897" cy="1684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Multilist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or List of Lists (LIL) stores one list per row, with each entry containing the column index and the value</a:t>
            </a:r>
          </a:p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Typically, these entries are kept sorted by column index for faster lookup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10646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588030" y="6410290"/>
            <a:ext cx="29610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solidFill>
                  <a:schemeClr val="accent1">
                    <a:lumMod val="75000"/>
                  </a:schemeClr>
                </a:solidFill>
              </a:rPr>
              <a:t>https://en.wikipedia.org/wiki/Sparse_matrix</a:t>
            </a:r>
            <a:endParaRPr lang="en-IN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54588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MultiList</a:t>
            </a:r>
            <a:endParaRPr lang="en-IN" sz="24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0419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80" y="1118102"/>
            <a:ext cx="8019897" cy="547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6800" lvl="1" indent="-226800" algn="just">
              <a:lnSpc>
                <a:spcPct val="114000"/>
              </a:lnSpc>
            </a:pP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node</a:t>
            </a:r>
          </a:p>
          <a:p>
            <a:pPr marL="226800" lvl="1" indent="-226800"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226800" lvl="1" indent="-226800"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col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marL="226800" lvl="1" indent="-226800"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ele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marL="226800" lvl="1" indent="-226800"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node *next;</a:t>
            </a:r>
          </a:p>
          <a:p>
            <a:pPr marL="226800" lvl="1" indent="-226800"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}NODE;</a:t>
            </a:r>
          </a:p>
          <a:p>
            <a:pPr marL="226800" lvl="1" indent="-226800"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6800" lvl="1" indent="-226800" algn="just">
              <a:lnSpc>
                <a:spcPct val="114000"/>
              </a:lnSpc>
            </a:pP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list</a:t>
            </a:r>
          </a:p>
          <a:p>
            <a:pPr marL="226800" lvl="1" indent="-226800"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226800" lvl="1" indent="-226800"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list *down;</a:t>
            </a:r>
          </a:p>
          <a:p>
            <a:pPr marL="226800" lvl="1" indent="-226800"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NODE *head;</a:t>
            </a:r>
          </a:p>
          <a:p>
            <a:pPr marL="226800" lvl="1" indent="-226800"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NODE *tail; </a:t>
            </a:r>
          </a:p>
          <a:p>
            <a:pPr marL="226800" lvl="1" indent="-226800"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}LIST;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10646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415883"/>
            <a:ext cx="45064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kusumakv@pes.edu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4544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Kusuma K 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35106" y="3565417"/>
            <a:ext cx="45449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&amp; Engineering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23821</TotalTime>
  <Words>131</Words>
  <Application>Microsoft Office PowerPoint</Application>
  <PresentationFormat>Custom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Kusuma K V</dc:creator>
  <cp:lastModifiedBy>Kusuma K V</cp:lastModifiedBy>
  <cp:revision>1696</cp:revision>
  <dcterms:created xsi:type="dcterms:W3CDTF">2020-06-03T14:19:11Z</dcterms:created>
  <dcterms:modified xsi:type="dcterms:W3CDTF">2022-08-29T02:47:18Z</dcterms:modified>
</cp:coreProperties>
</file>