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4" r:id="rId5"/>
    <p:sldId id="267" r:id="rId6"/>
    <p:sldId id="266" r:id="rId7"/>
    <p:sldId id="272" r:id="rId8"/>
    <p:sldId id="260" r:id="rId9"/>
    <p:sldId id="261" r:id="rId10"/>
    <p:sldId id="262" r:id="rId11"/>
    <p:sldId id="269"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29BF2132-992C-4AF0-82A6-FE666487EAAD}" type="datetimeFigureOut">
              <a:rPr lang="en-US" smtClean="0"/>
              <a:pPr/>
              <a:t>6/24/2019</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08909B06-EAA1-4A23-AF37-9D3215BC622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BF2132-992C-4AF0-82A6-FE666487EAAD}" type="datetimeFigureOut">
              <a:rPr lang="en-US" smtClean="0"/>
              <a:pPr/>
              <a:t>6/24/2019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09B06-EAA1-4A23-AF37-9D3215BC622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BF2132-992C-4AF0-82A6-FE666487EAAD}" type="datetimeFigureOut">
              <a:rPr lang="en-US" smtClean="0"/>
              <a:pPr/>
              <a:t>6/24/2019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09B06-EAA1-4A23-AF37-9D3215BC622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29BF2132-992C-4AF0-82A6-FE666487EAAD}" type="datetimeFigureOut">
              <a:rPr lang="en-US" smtClean="0"/>
              <a:pPr/>
              <a:t>6/24/2019</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08909B06-EAA1-4A23-AF37-9D3215BC622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29BF2132-992C-4AF0-82A6-FE666487EAAD}" type="datetimeFigureOut">
              <a:rPr lang="en-US" smtClean="0"/>
              <a:pPr/>
              <a:t>6/24/2019</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08909B06-EAA1-4A23-AF37-9D3215BC622D}" type="slidenum">
              <a:rPr lang="en-IN" smtClean="0"/>
              <a:pPr/>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29BF2132-992C-4AF0-82A6-FE666487EAAD}" type="datetimeFigureOut">
              <a:rPr lang="en-US" smtClean="0"/>
              <a:pPr/>
              <a:t>6/24/2019</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08909B06-EAA1-4A23-AF37-9D3215BC622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29BF2132-992C-4AF0-82A6-FE666487EAAD}" type="datetimeFigureOut">
              <a:rPr lang="en-US" smtClean="0"/>
              <a:pPr/>
              <a:t>6/24/2019</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08909B06-EAA1-4A23-AF37-9D3215BC622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9BF2132-992C-4AF0-82A6-FE666487EAAD}" type="datetimeFigureOut">
              <a:rPr lang="en-US" smtClean="0"/>
              <a:pPr/>
              <a:t>6/24/2019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909B06-EAA1-4A23-AF37-9D3215BC622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29BF2132-992C-4AF0-82A6-FE666487EAAD}" type="datetimeFigureOut">
              <a:rPr lang="en-US" smtClean="0"/>
              <a:pPr/>
              <a:t>6/24/2019</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08909B06-EAA1-4A23-AF37-9D3215BC622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29BF2132-992C-4AF0-82A6-FE666487EAAD}" type="datetimeFigureOut">
              <a:rPr lang="en-US" smtClean="0"/>
              <a:pPr/>
              <a:t>6/24/2019</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08909B06-EAA1-4A23-AF37-9D3215BC622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29BF2132-992C-4AF0-82A6-FE666487EAAD}" type="datetimeFigureOut">
              <a:rPr lang="en-US" smtClean="0"/>
              <a:pPr/>
              <a:t>6/24/2019</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08909B06-EAA1-4A23-AF37-9D3215BC622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29BF2132-992C-4AF0-82A6-FE666487EAAD}" type="datetimeFigureOut">
              <a:rPr lang="en-US" smtClean="0"/>
              <a:pPr/>
              <a:t>6/24/2019</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08909B06-EAA1-4A23-AF37-9D3215BC622D}"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500042"/>
            <a:ext cx="8429684" cy="3143272"/>
          </a:xfrm>
        </p:spPr>
        <p:txBody>
          <a:bodyPr>
            <a:normAutofit fontScale="90000"/>
          </a:bodyPr>
          <a:lstStyle/>
          <a:p>
            <a:pPr algn="ctr"/>
            <a:r>
              <a:rPr lang="en-US" u="sng" dirty="0" smtClean="0">
                <a:latin typeface="Algerian" pitchFamily="82" charset="0"/>
              </a:rPr>
              <a:t>TITLE</a:t>
            </a:r>
            <a:r>
              <a:rPr lang="en-US" dirty="0" smtClean="0"/>
              <a:t>:</a:t>
            </a:r>
            <a:r>
              <a:rPr lang="en-US" dirty="0" smtClean="0">
                <a:latin typeface="Arial Rounded MT Bold" pitchFamily="34" charset="0"/>
              </a:rPr>
              <a:t>INTELLIGENT ROBOT USING IBM WATSON SERVICES</a:t>
            </a:r>
            <a:r>
              <a:rPr lang="en-US" dirty="0" smtClean="0"/>
              <a:t/>
            </a:r>
            <a:br>
              <a:rPr lang="en-US" dirty="0" smtClean="0"/>
            </a:br>
            <a:r>
              <a:rPr lang="en-US" dirty="0" smtClean="0"/>
              <a:t/>
            </a:r>
            <a:br>
              <a:rPr lang="en-US" dirty="0" smtClean="0"/>
            </a:br>
            <a:r>
              <a:rPr lang="en-US" u="sng" dirty="0" smtClean="0">
                <a:latin typeface="Algerian" pitchFamily="82" charset="0"/>
              </a:rPr>
              <a:t>TEAM NAME</a:t>
            </a:r>
            <a:r>
              <a:rPr lang="en-US" dirty="0" smtClean="0"/>
              <a:t>:</a:t>
            </a:r>
            <a:r>
              <a:rPr lang="en-US" b="1" dirty="0" smtClean="0">
                <a:latin typeface="Baskerville Old Face" pitchFamily="18" charset="0"/>
              </a:rPr>
              <a:t>FIX IT IOT</a:t>
            </a:r>
            <a:endParaRPr lang="en-IN" b="1" dirty="0">
              <a:latin typeface="Baskerville Old Face" pitchFamily="18" charset="0"/>
            </a:endParaRPr>
          </a:p>
        </p:txBody>
      </p:sp>
      <p:sp>
        <p:nvSpPr>
          <p:cNvPr id="3" name="Subtitle 2"/>
          <p:cNvSpPr>
            <a:spLocks noGrp="1"/>
          </p:cNvSpPr>
          <p:nvPr>
            <p:ph type="subTitle" idx="1"/>
          </p:nvPr>
        </p:nvSpPr>
        <p:spPr>
          <a:xfrm>
            <a:off x="1714480" y="3929066"/>
            <a:ext cx="6786610" cy="2286016"/>
          </a:xfrm>
        </p:spPr>
        <p:txBody>
          <a:bodyPr>
            <a:normAutofit/>
          </a:bodyPr>
          <a:lstStyle/>
          <a:p>
            <a:pPr algn="r"/>
            <a:r>
              <a:rPr lang="en-US" b="1" u="sng" dirty="0" smtClean="0"/>
              <a:t>DONE BY</a:t>
            </a:r>
          </a:p>
          <a:p>
            <a:pPr algn="r"/>
            <a:r>
              <a:rPr lang="en-US" b="1" dirty="0" err="1" smtClean="0"/>
              <a:t>S.Pranavi</a:t>
            </a:r>
            <a:endParaRPr lang="en-US" b="1" dirty="0" smtClean="0"/>
          </a:p>
          <a:p>
            <a:pPr algn="r"/>
            <a:r>
              <a:rPr lang="en-US" b="1" dirty="0" err="1" smtClean="0"/>
              <a:t>A.Shreya</a:t>
            </a:r>
            <a:endParaRPr lang="en-US" b="1" dirty="0" smtClean="0"/>
          </a:p>
          <a:p>
            <a:pPr algn="r"/>
            <a:r>
              <a:rPr lang="en-US" b="1" dirty="0" err="1" smtClean="0"/>
              <a:t>V.Jahnavi</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928670"/>
            <a:ext cx="4857784" cy="4832092"/>
          </a:xfrm>
          <a:prstGeom prst="rect">
            <a:avLst/>
          </a:prstGeom>
        </p:spPr>
        <p:txBody>
          <a:bodyPr wrap="square">
            <a:spAutoFit/>
          </a:bodyPr>
          <a:lstStyle/>
          <a:p>
            <a:r>
              <a:rPr lang="en-IN" sz="2800" b="1" dirty="0" smtClean="0"/>
              <a:t>3.Working Principle</a:t>
            </a:r>
            <a:r>
              <a:rPr lang="en-IN" sz="2800" dirty="0" smtClean="0"/>
              <a:t> of a </a:t>
            </a:r>
            <a:r>
              <a:rPr lang="en-IN" sz="2800" b="1" dirty="0" smtClean="0"/>
              <a:t>DC Motor</a:t>
            </a:r>
            <a:r>
              <a:rPr lang="en-IN" sz="2800" dirty="0" smtClean="0"/>
              <a:t>. The </a:t>
            </a:r>
            <a:r>
              <a:rPr lang="en-IN" sz="2800" b="1" dirty="0" smtClean="0"/>
              <a:t>DC motor</a:t>
            </a:r>
            <a:r>
              <a:rPr lang="en-IN" sz="2800" dirty="0" smtClean="0"/>
              <a:t> is the device which converts the </a:t>
            </a:r>
            <a:r>
              <a:rPr lang="en-IN" sz="2800" b="1" dirty="0" smtClean="0"/>
              <a:t>direct current</a:t>
            </a:r>
            <a:r>
              <a:rPr lang="en-IN" sz="2800" dirty="0" smtClean="0"/>
              <a:t> into the mechanical work. It works on the </a:t>
            </a:r>
            <a:r>
              <a:rPr lang="en-IN" sz="2800" b="1" dirty="0" smtClean="0"/>
              <a:t>principle</a:t>
            </a:r>
            <a:r>
              <a:rPr lang="en-IN" sz="2800" dirty="0" smtClean="0"/>
              <a:t> of Lorentz Law, which states that “the current carrying conductor placed in a magnetic and electric field experience a force”. And that force is called the Lorentz force.</a:t>
            </a:r>
            <a:endParaRPr lang="en-IN" sz="2800" dirty="0"/>
          </a:p>
        </p:txBody>
      </p:sp>
      <p:pic>
        <p:nvPicPr>
          <p:cNvPr id="20482" name="Picture 2" descr="Yellow Motor 3-12VDC 2 Flats Shaft"/>
          <p:cNvPicPr>
            <a:picLocks noChangeAspect="1" noChangeArrowheads="1"/>
          </p:cNvPicPr>
          <p:nvPr/>
        </p:nvPicPr>
        <p:blipFill>
          <a:blip r:embed="rId2"/>
          <a:srcRect/>
          <a:stretch>
            <a:fillRect/>
          </a:stretch>
        </p:blipFill>
        <p:spPr bwMode="auto">
          <a:xfrm>
            <a:off x="4714876" y="714356"/>
            <a:ext cx="4143405" cy="288344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500990" cy="1643074"/>
          </a:xfrm>
        </p:spPr>
        <p:style>
          <a:lnRef idx="1">
            <a:schemeClr val="accent4"/>
          </a:lnRef>
          <a:fillRef idx="2">
            <a:schemeClr val="accent4"/>
          </a:fillRef>
          <a:effectRef idx="1">
            <a:schemeClr val="accent4"/>
          </a:effectRef>
          <a:fontRef idx="minor">
            <a:schemeClr val="dk1"/>
          </a:fontRef>
        </p:style>
        <p:txBody>
          <a:bodyPr/>
          <a:lstStyle/>
          <a:p>
            <a:r>
              <a:rPr lang="en-US" dirty="0" smtClean="0"/>
              <a:t>APPLICATION:</a:t>
            </a:r>
            <a:endParaRPr lang="en-IN" dirty="0"/>
          </a:p>
        </p:txBody>
      </p:sp>
      <p:sp>
        <p:nvSpPr>
          <p:cNvPr id="3" name="Subtitle 2"/>
          <p:cNvSpPr>
            <a:spLocks noGrp="1"/>
          </p:cNvSpPr>
          <p:nvPr>
            <p:ph type="subTitle" idx="1"/>
          </p:nvPr>
        </p:nvSpPr>
        <p:spPr>
          <a:xfrm>
            <a:off x="1371600" y="2786058"/>
            <a:ext cx="6400800" cy="4071942"/>
          </a:xfrm>
        </p:spPr>
        <p:txBody>
          <a:bodyPr/>
          <a:lstStyle/>
          <a:p>
            <a:pPr>
              <a:buFont typeface="Arial" pitchFamily="34" charset="0"/>
              <a:buChar char="•"/>
            </a:pPr>
            <a:r>
              <a:rPr lang="en-US" dirty="0" smtClean="0"/>
              <a:t>VACUUM CLEANER</a:t>
            </a:r>
          </a:p>
          <a:p>
            <a:r>
              <a:rPr lang="en-US" dirty="0" smtClean="0"/>
              <a:t>How is it used?</a:t>
            </a:r>
          </a:p>
          <a:p>
            <a:r>
              <a:rPr lang="en-US" dirty="0" smtClean="0"/>
              <a:t>By placing a small vacuum or by attaching a sponge , it can be used as vacuum cleaner.</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643050"/>
            <a:ext cx="8229600" cy="2368544"/>
          </a:xfrm>
        </p:spPr>
        <p:style>
          <a:lnRef idx="1">
            <a:schemeClr val="accent1"/>
          </a:lnRef>
          <a:fillRef idx="2">
            <a:schemeClr val="accent1"/>
          </a:fillRef>
          <a:effectRef idx="1">
            <a:schemeClr val="accent1"/>
          </a:effectRef>
          <a:fontRef idx="minor">
            <a:schemeClr val="dk1"/>
          </a:fontRef>
        </p:style>
        <p:txBody>
          <a:bodyPr/>
          <a:lstStyle/>
          <a:p>
            <a:r>
              <a:rPr lang="en-US" dirty="0" smtClean="0"/>
              <a:t>THANKYOUU..!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normAutofit lnSpcReduction="10000"/>
          </a:bodyPr>
          <a:lstStyle/>
          <a:p>
            <a:pPr algn="ctr">
              <a:buNone/>
            </a:pPr>
            <a:r>
              <a:rPr lang="en-US" dirty="0" smtClean="0"/>
              <a:t>In this project we are connecting a robot to IBM Watson Services and from those services we can control the robot. We can create a user interface in the Watson services. From that app we can control the robot and we can move that left, right ,forward and backward by simply giving the voice commands. Watson conversation services are used to interact with the robot.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lgerian" pitchFamily="82" charset="0"/>
              </a:rPr>
              <a:t>BLOCK DIAGRAM OF MOBILE ROBOT CONTROL SYSTEM</a:t>
            </a:r>
            <a:endParaRPr lang="en-IN" dirty="0">
              <a:latin typeface="Algerian" pitchFamily="82" charset="0"/>
            </a:endParaRPr>
          </a:p>
        </p:txBody>
      </p:sp>
      <p:sp>
        <p:nvSpPr>
          <p:cNvPr id="6" name="Rectangle 5"/>
          <p:cNvSpPr/>
          <p:nvPr/>
        </p:nvSpPr>
        <p:spPr>
          <a:xfrm>
            <a:off x="142844" y="2928934"/>
            <a:ext cx="128588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Black" pitchFamily="34" charset="0"/>
              </a:rPr>
              <a:t>NODE MCU</a:t>
            </a:r>
            <a:endParaRPr lang="en-IN" sz="2400" dirty="0">
              <a:latin typeface="Arial Black" pitchFamily="34" charset="0"/>
            </a:endParaRPr>
          </a:p>
        </p:txBody>
      </p:sp>
      <p:sp>
        <p:nvSpPr>
          <p:cNvPr id="7" name="Right Arrow 6"/>
          <p:cNvSpPr/>
          <p:nvPr/>
        </p:nvSpPr>
        <p:spPr>
          <a:xfrm flipV="1">
            <a:off x="1428728" y="3357561"/>
            <a:ext cx="500066" cy="71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1928794" y="2786058"/>
            <a:ext cx="142876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Black" pitchFamily="34" charset="0"/>
              </a:rPr>
              <a:t>MOTOR </a:t>
            </a:r>
            <a:r>
              <a:rPr lang="en-US" sz="2000" dirty="0" smtClean="0">
                <a:latin typeface="Arial Black" pitchFamily="34" charset="0"/>
              </a:rPr>
              <a:t>DRIVER</a:t>
            </a:r>
            <a:endParaRPr lang="en-IN" sz="2000" dirty="0">
              <a:latin typeface="Arial Black" pitchFamily="34" charset="0"/>
            </a:endParaRPr>
          </a:p>
        </p:txBody>
      </p:sp>
      <p:sp>
        <p:nvSpPr>
          <p:cNvPr id="26" name="Up Arrow 25"/>
          <p:cNvSpPr/>
          <p:nvPr/>
        </p:nvSpPr>
        <p:spPr>
          <a:xfrm>
            <a:off x="2597455" y="2143116"/>
            <a:ext cx="45719" cy="6429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ight Arrow 26"/>
          <p:cNvSpPr/>
          <p:nvPr/>
        </p:nvSpPr>
        <p:spPr>
          <a:xfrm>
            <a:off x="2643174" y="2071678"/>
            <a:ext cx="928694" cy="188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Down Arrow 27"/>
          <p:cNvSpPr/>
          <p:nvPr/>
        </p:nvSpPr>
        <p:spPr>
          <a:xfrm>
            <a:off x="2643174" y="3929066"/>
            <a:ext cx="71438"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ight Arrow 28"/>
          <p:cNvSpPr/>
          <p:nvPr/>
        </p:nvSpPr>
        <p:spPr>
          <a:xfrm>
            <a:off x="2643174" y="4429132"/>
            <a:ext cx="85725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p:cNvSpPr/>
          <p:nvPr/>
        </p:nvSpPr>
        <p:spPr>
          <a:xfrm>
            <a:off x="3571868" y="1714488"/>
            <a:ext cx="142876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Black" pitchFamily="34" charset="0"/>
              </a:rPr>
              <a:t>DC MOTOR</a:t>
            </a:r>
            <a:endParaRPr lang="en-IN" sz="2400" dirty="0">
              <a:latin typeface="Arial Black" pitchFamily="34" charset="0"/>
            </a:endParaRPr>
          </a:p>
        </p:txBody>
      </p:sp>
      <p:sp>
        <p:nvSpPr>
          <p:cNvPr id="31" name="Rectangle 30"/>
          <p:cNvSpPr/>
          <p:nvPr/>
        </p:nvSpPr>
        <p:spPr>
          <a:xfrm>
            <a:off x="3500430" y="4071942"/>
            <a:ext cx="1500198"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Black" pitchFamily="34" charset="0"/>
              </a:rPr>
              <a:t>DC MOTOR</a:t>
            </a:r>
            <a:endParaRPr lang="en-IN" sz="2400" dirty="0">
              <a:latin typeface="Arial Black" pitchFamily="34" charset="0"/>
            </a:endParaRPr>
          </a:p>
        </p:txBody>
      </p:sp>
      <p:sp>
        <p:nvSpPr>
          <p:cNvPr id="33" name="Right Arrow 32"/>
          <p:cNvSpPr/>
          <p:nvPr/>
        </p:nvSpPr>
        <p:spPr>
          <a:xfrm>
            <a:off x="5000628" y="2357430"/>
            <a:ext cx="114300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ight Arrow 34"/>
          <p:cNvSpPr/>
          <p:nvPr/>
        </p:nvSpPr>
        <p:spPr>
          <a:xfrm>
            <a:off x="5000628" y="4572008"/>
            <a:ext cx="114300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6143636" y="1857364"/>
            <a:ext cx="2428892" cy="33575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Black" pitchFamily="34" charset="0"/>
              </a:rPr>
              <a:t>VEHICLE</a:t>
            </a:r>
          </a:p>
          <a:p>
            <a:pPr algn="ctr"/>
            <a:r>
              <a:rPr lang="en-US" sz="2400" dirty="0" smtClean="0">
                <a:latin typeface="Arial Black" pitchFamily="34" charset="0"/>
              </a:rPr>
              <a:t>DYNAMICS</a:t>
            </a:r>
            <a:endParaRPr lang="en-IN" sz="2400" dirty="0">
              <a:latin typeface="Arial Black"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428752"/>
          </a:xfrm>
        </p:spPr>
        <p:txBody>
          <a:bodyPr>
            <a:normAutofit/>
          </a:bodyPr>
          <a:lstStyle/>
          <a:p>
            <a:r>
              <a:rPr lang="en-US" sz="4800" dirty="0" smtClean="0">
                <a:latin typeface="Algerian" pitchFamily="82" charset="0"/>
              </a:rPr>
              <a:t>HARDWARE COMPONENTS</a:t>
            </a:r>
            <a:endParaRPr lang="en-IN" sz="4800" dirty="0">
              <a:latin typeface="Algerian" pitchFamily="82" charset="0"/>
            </a:endParaRPr>
          </a:p>
        </p:txBody>
      </p:sp>
      <p:sp>
        <p:nvSpPr>
          <p:cNvPr id="3" name="Content Placeholder 2"/>
          <p:cNvSpPr>
            <a:spLocks noGrp="1"/>
          </p:cNvSpPr>
          <p:nvPr>
            <p:ph idx="1"/>
          </p:nvPr>
        </p:nvSpPr>
        <p:spPr>
          <a:xfrm>
            <a:off x="357158" y="2332037"/>
            <a:ext cx="8229600" cy="4525963"/>
          </a:xfrm>
        </p:spPr>
        <p:txBody>
          <a:bodyPr>
            <a:normAutofit/>
          </a:bodyPr>
          <a:lstStyle/>
          <a:p>
            <a:pPr>
              <a:buFont typeface="Wingdings" pitchFamily="2" charset="2"/>
              <a:buChar char="§"/>
            </a:pPr>
            <a:r>
              <a:rPr lang="en-US" sz="3600" dirty="0" smtClean="0"/>
              <a:t>RC CAR</a:t>
            </a:r>
          </a:p>
          <a:p>
            <a:pPr>
              <a:buFont typeface="Wingdings" pitchFamily="2" charset="2"/>
              <a:buChar char="§"/>
            </a:pPr>
            <a:r>
              <a:rPr lang="en-US" sz="3600" dirty="0" smtClean="0"/>
              <a:t>NODE MCU</a:t>
            </a:r>
            <a:endParaRPr lang="en-US" sz="3600" dirty="0" smtClean="0"/>
          </a:p>
          <a:p>
            <a:pPr>
              <a:buFont typeface="Wingdings" pitchFamily="2" charset="2"/>
              <a:buChar char="§"/>
            </a:pPr>
            <a:r>
              <a:rPr lang="en-US" sz="3600" dirty="0" smtClean="0"/>
              <a:t>MOTOR DRIVER</a:t>
            </a:r>
          </a:p>
          <a:p>
            <a:pPr>
              <a:buNone/>
            </a:pPr>
            <a:endParaRPr lang="en-I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500042"/>
            <a:ext cx="7772400" cy="1470025"/>
          </a:xfrm>
        </p:spPr>
        <p:txBody>
          <a:bodyPr>
            <a:normAutofit/>
          </a:bodyPr>
          <a:lstStyle/>
          <a:p>
            <a:r>
              <a:rPr lang="en-US" sz="4800" dirty="0" smtClean="0">
                <a:latin typeface="Algerian" pitchFamily="82" charset="0"/>
              </a:rPr>
              <a:t>SOFTWARE COMPONENTS</a:t>
            </a:r>
            <a:endParaRPr lang="en-IN" sz="4800" dirty="0">
              <a:latin typeface="Algerian" pitchFamily="82" charset="0"/>
            </a:endParaRPr>
          </a:p>
        </p:txBody>
      </p:sp>
      <p:sp>
        <p:nvSpPr>
          <p:cNvPr id="4" name="Rectangle 3"/>
          <p:cNvSpPr/>
          <p:nvPr/>
        </p:nvSpPr>
        <p:spPr>
          <a:xfrm>
            <a:off x="857224" y="2857496"/>
            <a:ext cx="6286544" cy="1938992"/>
          </a:xfrm>
          <a:prstGeom prst="rect">
            <a:avLst/>
          </a:prstGeom>
        </p:spPr>
        <p:txBody>
          <a:bodyPr wrap="square">
            <a:spAutoFit/>
          </a:bodyPr>
          <a:lstStyle/>
          <a:p>
            <a:pPr>
              <a:buFont typeface="Arial" pitchFamily="34" charset="0"/>
              <a:buChar char="•"/>
            </a:pPr>
            <a:r>
              <a:rPr lang="en-US" sz="4000" dirty="0" smtClean="0"/>
              <a:t>NODE RED</a:t>
            </a:r>
          </a:p>
          <a:p>
            <a:pPr>
              <a:buFont typeface="Arial" pitchFamily="34" charset="0"/>
              <a:buChar char="•"/>
            </a:pPr>
            <a:r>
              <a:rPr lang="en-US" sz="4000" dirty="0" smtClean="0"/>
              <a:t>ARDUINO IDE</a:t>
            </a:r>
          </a:p>
          <a:p>
            <a:pPr>
              <a:buFont typeface="Arial" pitchFamily="34" charset="0"/>
              <a:buChar char="•"/>
            </a:pPr>
            <a:r>
              <a:rPr lang="en-US" sz="4000" dirty="0" smtClean="0"/>
              <a:t>IBM WATSON PLATFORM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descr="Robot Chassis 2 Wheel Drive Frame with Motors DIY Car Kit 2W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3556" name="AutoShape 4" descr="Robot Chassis 2 Wheel Drive Frame with Motors DIY Car Kit 2W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3557" name="Picture 5" descr="C:\Users\Administrator\Desktop\directions\BOT.jpg"/>
          <p:cNvPicPr>
            <a:picLocks noChangeAspect="1" noChangeArrowheads="1"/>
          </p:cNvPicPr>
          <p:nvPr/>
        </p:nvPicPr>
        <p:blipFill>
          <a:blip r:embed="rId2"/>
          <a:srcRect/>
          <a:stretch>
            <a:fillRect/>
          </a:stretch>
        </p:blipFill>
        <p:spPr bwMode="auto">
          <a:xfrm>
            <a:off x="2000232" y="1428736"/>
            <a:ext cx="5000660" cy="5072098"/>
          </a:xfrm>
          <a:prstGeom prst="rect">
            <a:avLst/>
          </a:prstGeom>
          <a:noFill/>
        </p:spPr>
      </p:pic>
      <p:sp>
        <p:nvSpPr>
          <p:cNvPr id="5" name="Rectangle 4"/>
          <p:cNvSpPr/>
          <p:nvPr/>
        </p:nvSpPr>
        <p:spPr>
          <a:xfrm>
            <a:off x="1571604" y="571480"/>
            <a:ext cx="4572000" cy="1477328"/>
          </a:xfrm>
          <a:prstGeom prst="rect">
            <a:avLst/>
          </a:prstGeom>
        </p:spPr>
        <p:txBody>
          <a:bodyPr wrap="square">
            <a:spAutoFit/>
          </a:bodyPr>
          <a:lstStyle/>
          <a:p>
            <a:r>
              <a:rPr lang="en-IN" sz="5400" b="1" dirty="0" smtClean="0">
                <a:latin typeface="Algerian" pitchFamily="82" charset="0"/>
              </a:rPr>
              <a:t>RC CAR</a:t>
            </a:r>
            <a:r>
              <a:rPr lang="en-IN" b="1" dirty="0" smtClean="0"/>
              <a:t> </a:t>
            </a:r>
            <a:endParaRPr lang="en-IN" dirty="0" smtClean="0"/>
          </a:p>
          <a:p>
            <a:r>
              <a:rPr lang="en-IN" dirty="0" smtClean="0"/>
              <a:t/>
            </a:r>
            <a:br>
              <a:rPr lang="en-IN" dirty="0" smtClean="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714612" y="428604"/>
            <a:ext cx="3455813" cy="614366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4356"/>
            <a:ext cx="6357982" cy="4893647"/>
          </a:xfrm>
          <a:prstGeom prst="rect">
            <a:avLst/>
          </a:prstGeom>
        </p:spPr>
        <p:txBody>
          <a:bodyPr wrap="square">
            <a:spAutoFit/>
          </a:bodyPr>
          <a:lstStyle/>
          <a:p>
            <a:r>
              <a:rPr lang="en-IN" sz="3200" b="1" dirty="0" smtClean="0">
                <a:latin typeface="Algerian" pitchFamily="82" charset="0"/>
              </a:rPr>
              <a:t>WORKING PRINCIPLE:</a:t>
            </a:r>
          </a:p>
          <a:p>
            <a:endParaRPr lang="en-US" sz="2800" b="1" dirty="0" smtClean="0"/>
          </a:p>
          <a:p>
            <a:endParaRPr lang="en-IN" sz="2800" b="1" dirty="0" smtClean="0"/>
          </a:p>
          <a:p>
            <a:r>
              <a:rPr lang="en-IN" sz="2800" b="1" dirty="0" smtClean="0"/>
              <a:t>1.Node MCU</a:t>
            </a:r>
            <a:r>
              <a:rPr lang="en-IN" sz="2800" dirty="0" smtClean="0"/>
              <a:t> is an open source IOT platform. It includes firmware which runs on the ESP8266 Wi-Fi SOC from ESPRESSIF systems, and hardware which is based on the ESP-12 module. The term "Node MCU" by default refers to the firmware rather than the development kits. </a:t>
            </a:r>
            <a:endParaRPr lang="en-IN" sz="2800" dirty="0"/>
          </a:p>
        </p:txBody>
      </p:sp>
      <p:pic>
        <p:nvPicPr>
          <p:cNvPr id="18434" name="Picture 2" descr="NodeMCU DEVKIT 1.0.jpg"/>
          <p:cNvPicPr>
            <a:picLocks noChangeAspect="1" noChangeArrowheads="1"/>
          </p:cNvPicPr>
          <p:nvPr/>
        </p:nvPicPr>
        <p:blipFill>
          <a:blip r:embed="rId2"/>
          <a:srcRect/>
          <a:stretch>
            <a:fillRect/>
          </a:stretch>
        </p:blipFill>
        <p:spPr bwMode="auto">
          <a:xfrm>
            <a:off x="4929190" y="428604"/>
            <a:ext cx="3357586" cy="264320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571480"/>
            <a:ext cx="4572000" cy="5509200"/>
          </a:xfrm>
          <a:prstGeom prst="rect">
            <a:avLst/>
          </a:prstGeom>
        </p:spPr>
        <p:txBody>
          <a:bodyPr wrap="square">
            <a:spAutoFit/>
          </a:bodyPr>
          <a:lstStyle/>
          <a:p>
            <a:r>
              <a:rPr lang="en-IN" sz="3200" dirty="0" smtClean="0"/>
              <a:t>2.L293D </a:t>
            </a:r>
            <a:r>
              <a:rPr lang="en-IN" sz="3200" b="1" dirty="0" smtClean="0"/>
              <a:t>Motor Driver</a:t>
            </a:r>
            <a:r>
              <a:rPr lang="en-IN" sz="3200" dirty="0" smtClean="0"/>
              <a:t> IC. L293D IC is a typical </a:t>
            </a:r>
            <a:r>
              <a:rPr lang="en-IN" sz="3200" b="1" dirty="0" smtClean="0"/>
              <a:t>Motor Driver</a:t>
            </a:r>
            <a:r>
              <a:rPr lang="en-IN" sz="3200" dirty="0" smtClean="0"/>
              <a:t> IC which allows the DC </a:t>
            </a:r>
            <a:r>
              <a:rPr lang="en-IN" sz="3200" b="1" dirty="0" smtClean="0"/>
              <a:t>motor</a:t>
            </a:r>
            <a:r>
              <a:rPr lang="en-IN" sz="3200" dirty="0" smtClean="0"/>
              <a:t> to </a:t>
            </a:r>
            <a:r>
              <a:rPr lang="en-IN" sz="3200" b="1" dirty="0" smtClean="0"/>
              <a:t>drive</a:t>
            </a:r>
            <a:r>
              <a:rPr lang="en-IN" sz="3200" dirty="0" smtClean="0"/>
              <a:t> on any direction. ... This L293D IC works on the </a:t>
            </a:r>
            <a:r>
              <a:rPr lang="en-IN" sz="3200" dirty="0" err="1" smtClean="0"/>
              <a:t>basic</a:t>
            </a:r>
            <a:r>
              <a:rPr lang="en-IN" sz="3200" b="1" dirty="0" err="1" smtClean="0"/>
              <a:t>principle</a:t>
            </a:r>
            <a:r>
              <a:rPr lang="en-IN" sz="3200" dirty="0" smtClean="0"/>
              <a:t> of H-bridge, this </a:t>
            </a:r>
            <a:r>
              <a:rPr lang="en-IN" sz="3200" b="1" dirty="0" smtClean="0"/>
              <a:t>motor</a:t>
            </a:r>
            <a:r>
              <a:rPr lang="en-IN" sz="3200" dirty="0" smtClean="0"/>
              <a:t> control circuit allows the voltage to be flowing in any direction</a:t>
            </a:r>
            <a:r>
              <a:rPr lang="en-IN" sz="2800" dirty="0" smtClean="0"/>
              <a:t>.</a:t>
            </a:r>
            <a:endParaRPr lang="en-IN" sz="2800" dirty="0"/>
          </a:p>
        </p:txBody>
      </p:sp>
      <p:sp>
        <p:nvSpPr>
          <p:cNvPr id="19458" name="AutoShape 2" descr="Image result for l293d motor driv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9460" name="AutoShape 4" descr="Image result for l293d motor driv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9462" name="Picture 6" descr="L293D Motor Driver Board"/>
          <p:cNvPicPr>
            <a:picLocks noChangeAspect="1" noChangeArrowheads="1"/>
          </p:cNvPicPr>
          <p:nvPr/>
        </p:nvPicPr>
        <p:blipFill>
          <a:blip r:embed="rId2"/>
          <a:srcRect/>
          <a:stretch>
            <a:fillRect/>
          </a:stretch>
        </p:blipFill>
        <p:spPr bwMode="auto">
          <a:xfrm>
            <a:off x="4857752" y="785794"/>
            <a:ext cx="4000496" cy="400049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200</TotalTime>
  <Words>157</Words>
  <Application>Microsoft Office PowerPoint</Application>
  <PresentationFormat>On-screen Show (4:3)</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Verve</vt:lpstr>
      <vt:lpstr>TITLE:INTELLIGENT ROBOT USING IBM WATSON SERVICES  TEAM NAME:FIX IT IOT</vt:lpstr>
      <vt:lpstr>ABSTRACT</vt:lpstr>
      <vt:lpstr>BLOCK DIAGRAM OF MOBILE ROBOT CONTROL SYSTEM</vt:lpstr>
      <vt:lpstr>HARDWARE COMPONENTS</vt:lpstr>
      <vt:lpstr>SOFTWARE COMPONENTS</vt:lpstr>
      <vt:lpstr>Slide 6</vt:lpstr>
      <vt:lpstr>Slide 7</vt:lpstr>
      <vt:lpstr>Slide 8</vt:lpstr>
      <vt:lpstr>Slide 9</vt:lpstr>
      <vt:lpstr>Slide 10</vt:lpstr>
      <vt:lpstr>APPLICATION:</vt:lpstr>
      <vt:lpstr>THANKYOUU..!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TITLE:INTELLIGENT ROBOT USING IBM WATSON SERVICES  GROUP NAME:FIX IT IOT</dc:title>
  <dc:creator>Administrator</dc:creator>
  <cp:lastModifiedBy>Administrator</cp:lastModifiedBy>
  <cp:revision>25</cp:revision>
  <dcterms:created xsi:type="dcterms:W3CDTF">2019-06-19T09:12:04Z</dcterms:created>
  <dcterms:modified xsi:type="dcterms:W3CDTF">2019-06-24T07:16:16Z</dcterms:modified>
</cp:coreProperties>
</file>