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i Hampanoor" userId="36fec76e3bf81a22" providerId="LiveId" clId="{5B5EB973-4C1C-4FFF-B312-9FF4E9CF206A}"/>
    <pc:docChg chg="undo custSel addSld delSld modSld">
      <pc:chgData name="Pranavi Hampanoor" userId="36fec76e3bf81a22" providerId="LiveId" clId="{5B5EB973-4C1C-4FFF-B312-9FF4E9CF206A}" dt="2025-02-25T13:14:39.018" v="126" actId="1076"/>
      <pc:docMkLst>
        <pc:docMk/>
      </pc:docMkLst>
      <pc:sldChg chg="modSp mod">
        <pc:chgData name="Pranavi Hampanoor" userId="36fec76e3bf81a22" providerId="LiveId" clId="{5B5EB973-4C1C-4FFF-B312-9FF4E9CF206A}" dt="2025-02-15T09:25:38.985" v="53" actId="20577"/>
        <pc:sldMkLst>
          <pc:docMk/>
          <pc:sldMk cId="953325580" sldId="256"/>
        </pc:sldMkLst>
        <pc:spChg chg="mod">
          <ac:chgData name="Pranavi Hampanoor" userId="36fec76e3bf81a22" providerId="LiveId" clId="{5B5EB973-4C1C-4FFF-B312-9FF4E9CF206A}" dt="2025-02-15T09:25:38.985" v="53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add del">
        <pc:chgData name="Pranavi Hampanoor" userId="36fec76e3bf81a22" providerId="LiveId" clId="{5B5EB973-4C1C-4FFF-B312-9FF4E9CF206A}" dt="2025-02-15T09:21:01.245" v="4" actId="2696"/>
        <pc:sldMkLst>
          <pc:docMk/>
          <pc:sldMk cId="614882681" sldId="2146847055"/>
        </pc:sldMkLst>
      </pc:sldChg>
      <pc:sldChg chg="addSp delSp modSp mod">
        <pc:chgData name="Pranavi Hampanoor" userId="36fec76e3bf81a22" providerId="LiveId" clId="{5B5EB973-4C1C-4FFF-B312-9FF4E9CF206A}" dt="2025-02-25T13:09:47.540" v="110" actId="1076"/>
        <pc:sldMkLst>
          <pc:docMk/>
          <pc:sldMk cId="2083715239" sldId="2146847060"/>
        </pc:sldMkLst>
        <pc:spChg chg="del mod">
          <ac:chgData name="Pranavi Hampanoor" userId="36fec76e3bf81a22" providerId="LiveId" clId="{5B5EB973-4C1C-4FFF-B312-9FF4E9CF206A}" dt="2025-02-25T13:05:55.992" v="91" actId="931"/>
          <ac:spMkLst>
            <pc:docMk/>
            <pc:sldMk cId="2083715239" sldId="2146847060"/>
            <ac:spMk id="3" creationId="{805D7125-AC62-752D-6E68-9EB88BCC631C}"/>
          </ac:spMkLst>
        </pc:spChg>
        <pc:spChg chg="add del mod">
          <ac:chgData name="Pranavi Hampanoor" userId="36fec76e3bf81a22" providerId="LiveId" clId="{5B5EB973-4C1C-4FFF-B312-9FF4E9CF206A}" dt="2025-02-25T13:08:08.582" v="99" actId="931"/>
          <ac:spMkLst>
            <pc:docMk/>
            <pc:sldMk cId="2083715239" sldId="2146847060"/>
            <ac:spMk id="7" creationId="{5506118B-AFC3-990B-C867-1DE18981FE27}"/>
          </ac:spMkLst>
        </pc:spChg>
        <pc:spChg chg="add mod">
          <ac:chgData name="Pranavi Hampanoor" userId="36fec76e3bf81a22" providerId="LiveId" clId="{5B5EB973-4C1C-4FFF-B312-9FF4E9CF206A}" dt="2025-02-25T13:09:38.895" v="109" actId="20577"/>
          <ac:spMkLst>
            <pc:docMk/>
            <pc:sldMk cId="2083715239" sldId="2146847060"/>
            <ac:spMk id="10" creationId="{A6996073-17CF-99A9-58B5-6C292BC73D54}"/>
          </ac:spMkLst>
        </pc:spChg>
        <pc:picChg chg="add del mod modCrop">
          <ac:chgData name="Pranavi Hampanoor" userId="36fec76e3bf81a22" providerId="LiveId" clId="{5B5EB973-4C1C-4FFF-B312-9FF4E9CF206A}" dt="2025-02-25T13:06:39.860" v="95" actId="21"/>
          <ac:picMkLst>
            <pc:docMk/>
            <pc:sldMk cId="2083715239" sldId="2146847060"/>
            <ac:picMk id="5" creationId="{DC3B733B-8327-2A46-B40D-B537F4A1F64C}"/>
          </ac:picMkLst>
        </pc:picChg>
        <pc:picChg chg="add mod modCrop">
          <ac:chgData name="Pranavi Hampanoor" userId="36fec76e3bf81a22" providerId="LiveId" clId="{5B5EB973-4C1C-4FFF-B312-9FF4E9CF206A}" dt="2025-02-25T13:09:47.540" v="110" actId="1076"/>
          <ac:picMkLst>
            <pc:docMk/>
            <pc:sldMk cId="2083715239" sldId="2146847060"/>
            <ac:picMk id="9" creationId="{73401ABC-2CD3-7554-49ED-B03FBA2BA4C1}"/>
          </ac:picMkLst>
        </pc:picChg>
      </pc:sldChg>
      <pc:sldChg chg="modSp mod">
        <pc:chgData name="Pranavi Hampanoor" userId="36fec76e3bf81a22" providerId="LiveId" clId="{5B5EB973-4C1C-4FFF-B312-9FF4E9CF206A}" dt="2025-02-15T09:33:14.899" v="55" actId="207"/>
        <pc:sldMkLst>
          <pc:docMk/>
          <pc:sldMk cId="2230664768" sldId="2146847061"/>
        </pc:sldMkLst>
        <pc:spChg chg="mod">
          <ac:chgData name="Pranavi Hampanoor" userId="36fec76e3bf81a22" providerId="LiveId" clId="{5B5EB973-4C1C-4FFF-B312-9FF4E9CF206A}" dt="2025-02-15T09:23:20.977" v="11" actId="1076"/>
          <ac:spMkLst>
            <pc:docMk/>
            <pc:sldMk cId="2230664768" sldId="2146847061"/>
            <ac:spMk id="2" creationId="{48E9F08C-D61F-627D-C4E5-397E3E84FC45}"/>
          </ac:spMkLst>
        </pc:spChg>
        <pc:spChg chg="mod">
          <ac:chgData name="Pranavi Hampanoor" userId="36fec76e3bf81a22" providerId="LiveId" clId="{5B5EB973-4C1C-4FFF-B312-9FF4E9CF206A}" dt="2025-02-15T09:33:14.899" v="55" actId="207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new mod">
        <pc:chgData name="Pranavi Hampanoor" userId="36fec76e3bf81a22" providerId="LiveId" clId="{5B5EB973-4C1C-4FFF-B312-9FF4E9CF206A}" dt="2025-02-25T13:10:51.040" v="115" actId="1076"/>
        <pc:sldMkLst>
          <pc:docMk/>
          <pc:sldMk cId="3492195245" sldId="2146847063"/>
        </pc:sldMkLst>
        <pc:spChg chg="del">
          <ac:chgData name="Pranavi Hampanoor" userId="36fec76e3bf81a22" providerId="LiveId" clId="{5B5EB973-4C1C-4FFF-B312-9FF4E9CF206A}" dt="2025-02-25T13:10:31.128" v="111" actId="478"/>
          <ac:spMkLst>
            <pc:docMk/>
            <pc:sldMk cId="3492195245" sldId="2146847063"/>
            <ac:spMk id="2" creationId="{C8081CB1-FCD4-DCB7-AD8B-635AFC80278C}"/>
          </ac:spMkLst>
        </pc:spChg>
        <pc:spChg chg="del">
          <ac:chgData name="Pranavi Hampanoor" userId="36fec76e3bf81a22" providerId="LiveId" clId="{5B5EB973-4C1C-4FFF-B312-9FF4E9CF206A}" dt="2025-02-25T13:06:43.784" v="96"/>
          <ac:spMkLst>
            <pc:docMk/>
            <pc:sldMk cId="3492195245" sldId="2146847063"/>
            <ac:spMk id="3" creationId="{9CC6BD07-56AE-D86C-D483-CE41296F930F}"/>
          </ac:spMkLst>
        </pc:spChg>
        <pc:spChg chg="add mod">
          <ac:chgData name="Pranavi Hampanoor" userId="36fec76e3bf81a22" providerId="LiveId" clId="{5B5EB973-4C1C-4FFF-B312-9FF4E9CF206A}" dt="2025-02-25T13:10:41.201" v="113"/>
          <ac:spMkLst>
            <pc:docMk/>
            <pc:sldMk cId="3492195245" sldId="2146847063"/>
            <ac:spMk id="4" creationId="{2686B6B3-FFCF-47A5-1765-04135A170C87}"/>
          </ac:spMkLst>
        </pc:spChg>
        <pc:picChg chg="add mod">
          <ac:chgData name="Pranavi Hampanoor" userId="36fec76e3bf81a22" providerId="LiveId" clId="{5B5EB973-4C1C-4FFF-B312-9FF4E9CF206A}" dt="2025-02-25T13:10:51.040" v="115" actId="1076"/>
          <ac:picMkLst>
            <pc:docMk/>
            <pc:sldMk cId="3492195245" sldId="2146847063"/>
            <ac:picMk id="5" creationId="{DC3B733B-8327-2A46-B40D-B537F4A1F64C}"/>
          </ac:picMkLst>
        </pc:picChg>
      </pc:sldChg>
      <pc:sldChg chg="addSp delSp modSp new mod">
        <pc:chgData name="Pranavi Hampanoor" userId="36fec76e3bf81a22" providerId="LiveId" clId="{5B5EB973-4C1C-4FFF-B312-9FF4E9CF206A}" dt="2025-02-25T13:14:39.018" v="126" actId="1076"/>
        <pc:sldMkLst>
          <pc:docMk/>
          <pc:sldMk cId="667499506" sldId="2146847064"/>
        </pc:sldMkLst>
        <pc:spChg chg="del">
          <ac:chgData name="Pranavi Hampanoor" userId="36fec76e3bf81a22" providerId="LiveId" clId="{5B5EB973-4C1C-4FFF-B312-9FF4E9CF206A}" dt="2025-02-25T13:14:31.355" v="124" actId="478"/>
          <ac:spMkLst>
            <pc:docMk/>
            <pc:sldMk cId="667499506" sldId="2146847064"/>
            <ac:spMk id="2" creationId="{222DA259-7290-9227-7596-6A734A583C10}"/>
          </ac:spMkLst>
        </pc:spChg>
        <pc:spChg chg="del">
          <ac:chgData name="Pranavi Hampanoor" userId="36fec76e3bf81a22" providerId="LiveId" clId="{5B5EB973-4C1C-4FFF-B312-9FF4E9CF206A}" dt="2025-02-25T13:13:52.912" v="117" actId="931"/>
          <ac:spMkLst>
            <pc:docMk/>
            <pc:sldMk cId="667499506" sldId="2146847064"/>
            <ac:spMk id="3" creationId="{3822B628-600B-A32C-701C-04E0D3252A6A}"/>
          </ac:spMkLst>
        </pc:spChg>
        <pc:picChg chg="add mod modCrop">
          <ac:chgData name="Pranavi Hampanoor" userId="36fec76e3bf81a22" providerId="LiveId" clId="{5B5EB973-4C1C-4FFF-B312-9FF4E9CF206A}" dt="2025-02-25T13:14:39.018" v="126" actId="1076"/>
          <ac:picMkLst>
            <pc:docMk/>
            <pc:sldMk cId="667499506" sldId="2146847064"/>
            <ac:picMk id="5" creationId="{F92E2A2F-1ECB-DB10-B45B-49A428EB1534}"/>
          </ac:picMkLst>
        </pc:picChg>
      </pc:sldChg>
    </pc:docChg>
  </pc:docChgLst>
  <pc:docChgLst>
    <pc:chgData name="Guest User" providerId="Windows Live" clId="Web-{491FAA3C-EDF8-6B5F-B515-CFEDF3D91222}"/>
    <pc:docChg chg="modSld">
      <pc:chgData name="Guest User" userId="" providerId="Windows Live" clId="Web-{491FAA3C-EDF8-6B5F-B515-CFEDF3D91222}" dt="2025-02-15T08:53:03.473" v="6" actId="1076"/>
      <pc:docMkLst>
        <pc:docMk/>
      </pc:docMkLst>
      <pc:sldChg chg="modSp">
        <pc:chgData name="Guest User" userId="" providerId="Windows Live" clId="Web-{491FAA3C-EDF8-6B5F-B515-CFEDF3D91222}" dt="2025-02-15T08:53:03.473" v="6" actId="1076"/>
        <pc:sldMkLst>
          <pc:docMk/>
          <pc:sldMk cId="2900153716" sldId="2146847054"/>
        </pc:sldMkLst>
        <pc:spChg chg="mod">
          <ac:chgData name="Guest User" userId="" providerId="Windows Live" clId="Web-{491FAA3C-EDF8-6B5F-B515-CFEDF3D91222}" dt="2025-02-15T08:51:52.470" v="2" actId="14100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Guest User" userId="" providerId="Windows Live" clId="Web-{491FAA3C-EDF8-6B5F-B515-CFEDF3D91222}" dt="2025-02-15T08:53:03.473" v="6" actId="1076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avi1410/AICTE-Edunet-Steganography-Project" TargetMode="External"/><Relationship Id="rId2" Type="http://schemas.openxmlformats.org/officeDocument/2006/relationships/hyperlink" Target="https://github.com/HariKrishnaPasupuleti123/Stegeanography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318" y="1923727"/>
            <a:ext cx="11007364" cy="659529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716" y="948196"/>
            <a:ext cx="90032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4920" y="4274745"/>
            <a:ext cx="728023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Pranavi Hampanoor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SVCE-CSE(Cyber Security)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69" y="984259"/>
            <a:ext cx="4282638" cy="530296"/>
          </a:xfrm>
        </p:spPr>
        <p:txBody>
          <a:bodyPr anchor="t"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627"/>
            <a:ext cx="10197055" cy="328052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/>
              <a:t>This project provides a </a:t>
            </a:r>
            <a:r>
              <a:rPr lang="en-US" sz="2000" b="1"/>
              <a:t>secure and efficient steganography system</a:t>
            </a:r>
            <a:r>
              <a:rPr lang="en-US" sz="2000"/>
              <a:t> by embedding messages directly into image pixels and securing them with password </a:t>
            </a:r>
            <a:r>
              <a:rPr lang="en-US" sz="2000" err="1"/>
              <a:t>protection,it</a:t>
            </a:r>
            <a:r>
              <a:rPr lang="en-US" sz="2000"/>
              <a:t> ensures confidentiality and minimizes detection risks. The use of custom character mapping and an end-of-message marker enhances accuracy and reliability. This solution provides a robust and efficient approach for securely transmitting sensitive information across various domains, including cybersecurity, military, corporate, and personal privacy applications. Overall, this system provides a </a:t>
            </a:r>
            <a:r>
              <a:rPr lang="en-US" sz="2000" b="1"/>
              <a:t>robust, </a:t>
            </a:r>
            <a:r>
              <a:rPr lang="en-US" sz="2000"/>
              <a:t>covert communication tool that minimizes detection risks while ensuring data integrity.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1" y="1305536"/>
            <a:ext cx="4942915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01" y="2310688"/>
            <a:ext cx="8740282" cy="2010304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https://github.com/Pranavi1410/AICTE-Edunet-Steganography-Project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276" y="1268981"/>
            <a:ext cx="10525897" cy="615050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262"/>
            <a:ext cx="10843967" cy="422992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37" y="1124096"/>
            <a:ext cx="6382030" cy="66684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37" y="2188723"/>
            <a:ext cx="10206003" cy="3073941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400"/>
              <a:t>Traditional security methods expose sensitive data to detection and interception. This project leverages </a:t>
            </a:r>
            <a:r>
              <a:rPr lang="en-US" sz="2400" b="1"/>
              <a:t>steganography</a:t>
            </a:r>
            <a:r>
              <a:rPr lang="en-US" sz="2400"/>
              <a:t> to embed secret data within digital media, ensuring covert communication. It aims to develop a secure, efficient system for encoding and decoding hidden messages while preserving file integrity and minimizing detection risks.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03735"/>
            <a:ext cx="8647649" cy="60085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4593"/>
            <a:ext cx="11029616" cy="496792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/>
              <a:t> The technologies, libraries, and platforms used in this steganography project</a:t>
            </a:r>
            <a:r>
              <a:rPr lang="en-IN"/>
              <a:t> :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4EF217-4587-149B-E93E-0B8D658BD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336317"/>
              </p:ext>
            </p:extLst>
          </p:nvPr>
        </p:nvGraphicFramePr>
        <p:xfrm>
          <a:off x="581191" y="2614047"/>
          <a:ext cx="8258009" cy="254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240">
                  <a:extLst>
                    <a:ext uri="{9D8B030D-6E8A-4147-A177-3AD203B41FA5}">
                      <a16:colId xmlns:a16="http://schemas.microsoft.com/office/drawing/2014/main" val="3108757875"/>
                    </a:ext>
                  </a:extLst>
                </a:gridCol>
                <a:gridCol w="4692769">
                  <a:extLst>
                    <a:ext uri="{9D8B030D-6E8A-4147-A177-3AD203B41FA5}">
                      <a16:colId xmlns:a16="http://schemas.microsoft.com/office/drawing/2014/main" val="1279454881"/>
                    </a:ext>
                  </a:extLst>
                </a:gridCol>
              </a:tblGrid>
              <a:tr h="343797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Technology/Library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22833"/>
                  </a:ext>
                </a:extLst>
              </a:tr>
              <a:tr h="415794">
                <a:tc>
                  <a:txBody>
                    <a:bodyPr/>
                    <a:lstStyle/>
                    <a:p>
                      <a:r>
                        <a:rPr lang="en-US"/>
                        <a:t>Programming Language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7886"/>
                  </a:ext>
                </a:extLst>
              </a:tr>
              <a:tr h="34379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Libraries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OpenCV, 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20159"/>
                  </a:ext>
                </a:extLst>
              </a:tr>
              <a:tr h="368357">
                <a:tc>
                  <a:txBody>
                    <a:bodyPr/>
                    <a:lstStyle/>
                    <a:p>
                      <a:r>
                        <a:rPr lang="en-US"/>
                        <a:t>Cryptographic algorithm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AES128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64254"/>
                  </a:ext>
                </a:extLst>
              </a:tr>
              <a:tr h="4799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Platform/Environment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Windows/Linux/macOS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76960"/>
                  </a:ext>
                </a:extLst>
              </a:tr>
              <a:tr h="553361">
                <a:tc>
                  <a:txBody>
                    <a:bodyPr/>
                    <a:lstStyle/>
                    <a:p>
                      <a:r>
                        <a:rPr lang="en-US"/>
                        <a:t>Tools(Optional)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/>
                        <a:t>Visual Studio Code/</a:t>
                      </a:r>
                      <a:r>
                        <a:rPr lang="en-SG" sz="1800" kern="100" err="1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Jupyter</a:t>
                      </a:r>
                      <a:r>
                        <a:rPr lang="en-SG" sz="1800" kern="100">
                          <a:effectLst/>
                          <a:latin typeface="+mn-lt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12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025126"/>
            <a:ext cx="7054520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55422"/>
            <a:ext cx="10363327" cy="44199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Direct Pixel Manipulation : </a:t>
            </a:r>
            <a:r>
              <a:rPr lang="en-IN" sz="1800">
                <a:solidFill>
                  <a:srgbClr val="0F0F0F"/>
                </a:solidFill>
              </a:rPr>
              <a:t>Encodes message characters directly into pixel values instead of using LSB.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Custom Character Mapping :</a:t>
            </a:r>
            <a:r>
              <a:rPr lang="en-IN" sz="1800">
                <a:solidFill>
                  <a:srgbClr val="0F0F0F"/>
                </a:solidFill>
              </a:rPr>
              <a:t>Uses a dictionary for ASCII-to-pixel value mapping for efficient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Password-Protected Decryption : </a:t>
            </a:r>
            <a:r>
              <a:rPr lang="en-IN" sz="1800">
                <a:solidFill>
                  <a:srgbClr val="0F0F0F"/>
                </a:solidFill>
              </a:rPr>
              <a:t>Requires a passcode to extract hidden messages, adding security.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End-of-Message Marker (~) : </a:t>
            </a:r>
            <a:r>
              <a:rPr lang="en-IN" sz="1800">
                <a:solidFill>
                  <a:srgbClr val="0F0F0F"/>
                </a:solidFill>
              </a:rPr>
              <a:t>Ensures accurate message extraction by marking termination.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Automated Image Display : </a:t>
            </a:r>
            <a:r>
              <a:rPr lang="en-IN" sz="1800">
                <a:solidFill>
                  <a:srgbClr val="0F0F0F"/>
                </a:solidFill>
              </a:rPr>
              <a:t>Opens the encrypted image automatically after encoding.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800" b="1">
                <a:solidFill>
                  <a:srgbClr val="0F0F0F"/>
                </a:solidFill>
              </a:rPr>
              <a:t>Lightweight &amp; Standalone : </a:t>
            </a:r>
            <a:r>
              <a:rPr lang="en-IN" sz="1800">
                <a:solidFill>
                  <a:srgbClr val="0F0F0F"/>
                </a:solidFill>
              </a:rPr>
              <a:t>Uses only OpenCV and built-in libraries, requiring no extra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19395"/>
            <a:ext cx="11029616" cy="530296"/>
          </a:xfrm>
        </p:spPr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4" y="1649691"/>
            <a:ext cx="9653047" cy="4325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/>
              <a:t>Banking &amp; Financial Institutions </a:t>
            </a:r>
            <a:r>
              <a:rPr lang="en-US"/>
              <a:t>– Safeguard transaction details and client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Military &amp; Defense Organizations</a:t>
            </a:r>
            <a:r>
              <a:rPr lang="en-US"/>
              <a:t> – Secure battlefield communications and intelligence operations.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Law Enforcement &amp; Intelligence Agencies</a:t>
            </a:r>
            <a:r>
              <a:rPr lang="en-US"/>
              <a:t> – Covertly exchange classified data for investigations.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Journalists</a:t>
            </a:r>
            <a:r>
              <a:rPr lang="en-US"/>
              <a:t>– Share confidential information without attracting attention.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Corporate Organizations </a:t>
            </a:r>
            <a:r>
              <a:rPr lang="en-US"/>
              <a:t>– Protect trade secrets and sensitive business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Government Agencies </a:t>
            </a:r>
            <a:r>
              <a:rPr lang="en-US"/>
              <a:t>– Secure diplomatic and confidential communications.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General Users &amp; Privacy Enthusiasts</a:t>
            </a:r>
            <a:r>
              <a:rPr lang="en-US"/>
              <a:t> – Securely hide personal data in images.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401ABC-2CD3-7554-49ED-B03FBA2BA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47" r="5374" b="9483"/>
          <a:stretch/>
        </p:blipFill>
        <p:spPr>
          <a:xfrm>
            <a:off x="1291472" y="1821608"/>
            <a:ext cx="8012784" cy="4489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996073-17CF-99A9-58B5-6C292BC73D54}"/>
              </a:ext>
            </a:extLst>
          </p:cNvPr>
          <p:cNvSpPr txBox="1"/>
          <p:nvPr/>
        </p:nvSpPr>
        <p:spPr>
          <a:xfrm>
            <a:off x="1140643" y="1342364"/>
            <a:ext cx="75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Encryption: Hidden Messages in Image Pixels with 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B733B-8327-2A46-B40D-B537F4A1F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217"/>
          <a:stretch/>
        </p:blipFill>
        <p:spPr>
          <a:xfrm>
            <a:off x="1385740" y="1442318"/>
            <a:ext cx="8765941" cy="46736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6B6B3-FFCF-47A5-1765-04135A170C87}"/>
              </a:ext>
            </a:extLst>
          </p:cNvPr>
          <p:cNvSpPr txBox="1"/>
          <p:nvPr/>
        </p:nvSpPr>
        <p:spPr>
          <a:xfrm>
            <a:off x="1385740" y="895546"/>
            <a:ext cx="659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Decryption: "Secure Decryption with AES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19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E2A2F-1ECB-DB10-B45B-49A428EB1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831" r="1856" b="9076"/>
          <a:stretch/>
        </p:blipFill>
        <p:spPr>
          <a:xfrm>
            <a:off x="1141746" y="1206631"/>
            <a:ext cx="9908507" cy="4946874"/>
          </a:xfrm>
        </p:spPr>
      </p:pic>
    </p:spTree>
    <p:extLst>
      <p:ext uri="{BB962C8B-B14F-4D97-AF65-F5344CB8AC3E}">
        <p14:creationId xmlns:p14="http://schemas.microsoft.com/office/powerpoint/2010/main" val="6674995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fadb41d3-f9cb-40fb-903c-8cacaba95b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</TotalTime>
  <Words>439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Pranavi Hampanoor</cp:lastModifiedBy>
  <cp:revision>1</cp:revision>
  <dcterms:created xsi:type="dcterms:W3CDTF">2021-05-26T16:50:10Z</dcterms:created>
  <dcterms:modified xsi:type="dcterms:W3CDTF">2025-02-25T13:14:48Z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