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A72F-E182-56F8-B782-813AB7A3B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7BE3-339F-E346-6AD7-AF2A107E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32DF-5467-2DDA-1863-8C129A09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D7A1-A302-919A-63F9-58D278BE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3019-7B92-F34F-94B6-D1FA9353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4A1-DC3A-7A57-3860-0E80269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7F20F-7DCF-8793-9809-99977085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3160-FF55-F534-4086-E3749C43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BE0D-1949-E050-55F3-30F9CFE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EEE9-5A4C-E753-A870-27C1268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9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659C3-53A0-D682-2B36-897848F3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5236-BC52-3DEC-4C83-48E074CE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05FF-6D96-E9DE-627A-9EC7EC9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BAC9-D188-081E-8B11-B8DA94A2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85E3-E637-F35D-2AB7-EB5FD65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F88-6513-2272-B36D-D2981F64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8F1C-05E1-91F7-2C80-F820D6CE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5A0F-7A5B-5E18-3CBC-191B2328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3ECC-EEAB-0B30-11F7-12531721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1BB3-2C90-747D-E67F-306DE7F3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3BA-0F32-4878-D47F-3F2DFA90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F9DA-D374-9090-9940-5BCB33C8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8147-C947-9367-184F-A32B607B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1A81-7DB2-761D-D741-202BEB28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060-8E54-401B-DFFF-F8145E6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7D4-F17A-5A36-E4AB-F780ABE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0A15-A267-5C49-1690-FA3C1DBD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619BE-CF3A-0C30-D2E9-06360628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B393-1CE3-FB5D-AD44-AC22A7BA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2C07-C6D4-174F-6938-87A762EC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F1AB-9EA5-9DDE-2FA9-77E29325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6B8-7B87-BF54-83F9-775E674B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D4EC-AA02-EFD1-05DD-24E0BCDF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83A8-60EE-8810-5E2B-FDC3DAC7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46277-B39D-9564-AD37-3BB8F8D1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4A8E5-1639-9647-0EB5-90905A310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4C9A8-418D-E31C-4298-82D8D63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3C4B7-CA8F-2760-FEBD-9078CE49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A9207-F47B-3B54-69C4-F3287123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8D2A-1A65-07B5-2014-B52AEF4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9732-F20A-C9F9-03F6-BEC2963C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3D72-6299-EEBE-1B3B-C24EC160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9F50A-2635-732E-9EC8-1C8F96B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3E303-09A2-6B94-A292-44E6706F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8D941-11A5-15D4-542E-BCFC0D0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C97AB-962C-8C99-2D5C-280B0F2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1CC0-394B-6A89-DA3B-B7EF53B1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744-005A-5C84-AE01-5898344B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B12C-2158-79FA-0034-0F87E01C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14E7-44D5-6E44-B980-A3795102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D0FE-0EB5-AA94-BE5D-B4731CB5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97C2-8523-B1E7-DDC7-ADFDA95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10D9-A9FF-60AD-C39F-9E6A50E6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29B1D-F8C6-B740-D2E8-126C94EB8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3CDC-624A-34DE-AB58-3B4BEF93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FA48-39B8-1F13-DD07-30969A6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179A-CB4D-5AF0-DFF5-6353D76F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181B-3472-4747-42B3-DE55826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2CD4C-EE38-D760-0A15-A33985EE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554E-C69F-05A2-8544-A5B0028D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AFD7-F9B4-E681-D557-90793D7B5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F3EC-4B4B-4CF2-8596-385C2746B9C7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236F-51D2-088A-CE90-FD8AAF61D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1D2B-510D-DAD1-012B-B1A4BDE2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963-45DC-0B16-1B90-A2612A869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 CUSTOMERS SEGMENTATION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FC0EC-00CE-3681-B1A8-3CD07B9F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9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ACB-3064-804A-C84D-DB03C49C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D0E7-24CF-A568-1F63-C75C5489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study the customer profile coming to mall.</a:t>
            </a:r>
          </a:p>
          <a:p>
            <a:r>
              <a:rPr lang="en-US" dirty="0"/>
              <a:t>We try to solve this problem using Clustering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C5A1-ABFF-5D53-26C2-91FE4E78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B4C4D-5F05-8B13-E5E5-B94D31B3B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1" y="1464906"/>
            <a:ext cx="7875472" cy="5100695"/>
          </a:xfrm>
        </p:spPr>
      </p:pic>
    </p:spTree>
    <p:extLst>
      <p:ext uri="{BB962C8B-B14F-4D97-AF65-F5344CB8AC3E}">
        <p14:creationId xmlns:p14="http://schemas.microsoft.com/office/powerpoint/2010/main" val="516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6711-7D0A-BD74-CE09-45E3B24B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5BE7-3054-FAA0-FEBC-FD1E600B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CF299-6C02-BFC8-6186-962E2396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8" y="1870095"/>
            <a:ext cx="6492504" cy="268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8EBBC-A745-1BE7-F472-53309A2D6EB2}"/>
              </a:ext>
            </a:extLst>
          </p:cNvPr>
          <p:cNvSpPr txBox="1"/>
          <p:nvPr/>
        </p:nvSpPr>
        <p:spPr>
          <a:xfrm>
            <a:off x="1530220" y="4767943"/>
            <a:ext cx="836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hierarchical clustering distance from each observation is measured using Euclidean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2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ABD-0106-3C3B-E749-2AE1D9A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573175" cy="989045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Mall Customers Cluster Profile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9BA967-B3F2-10BF-977B-6448FFE6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79" y="2054279"/>
            <a:ext cx="7969805" cy="3392433"/>
          </a:xfrm>
        </p:spPr>
      </p:pic>
    </p:spTree>
    <p:extLst>
      <p:ext uri="{BB962C8B-B14F-4D97-AF65-F5344CB8AC3E}">
        <p14:creationId xmlns:p14="http://schemas.microsoft.com/office/powerpoint/2010/main" val="42385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3D279-BC66-1FC3-6B9E-3C2BF60A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C464C-FEF6-8CD6-7B5A-2F7FE527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From the cluster profile we can get an insight that the customers between the age 32-41 have the highest income.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However even though the 41 age group customers earn the most but they spend the least as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customers in the age group 24 to 32 spend more money.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3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MALL CUSTOMERS SEGMENTATION</vt:lpstr>
      <vt:lpstr>Problem Statement</vt:lpstr>
      <vt:lpstr>CLUSTERING</vt:lpstr>
      <vt:lpstr>Hierarchical clustering</vt:lpstr>
      <vt:lpstr> Mall Customers Cluster Profile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ELANTRA SALES</dc:title>
  <dc:creator>Pranavi Pulipaka</dc:creator>
  <cp:lastModifiedBy>Pranavi Pulipaka</cp:lastModifiedBy>
  <cp:revision>4</cp:revision>
  <dcterms:created xsi:type="dcterms:W3CDTF">2022-08-29T11:28:44Z</dcterms:created>
  <dcterms:modified xsi:type="dcterms:W3CDTF">2022-09-21T13:51:02Z</dcterms:modified>
</cp:coreProperties>
</file>