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A72F-E182-56F8-B782-813AB7A3B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7BE3-339F-E346-6AD7-AF2A107E8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32DF-5467-2DDA-1863-8C129A09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D7A1-A302-919A-63F9-58D278BE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3019-7B92-F34F-94B6-D1FA9353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4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4A1-DC3A-7A57-3860-0E802696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7F20F-7DCF-8793-9809-99977085C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3160-FF55-F534-4086-E3749C43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BE0D-1949-E050-55F3-30F9CFE8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EEE9-5A4C-E753-A870-27C1268D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9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659C3-53A0-D682-2B36-897848F3F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A5236-BC52-3DEC-4C83-48E074CE9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05FF-6D96-E9DE-627A-9EC7EC91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BAC9-D188-081E-8B11-B8DA94A2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85E3-E637-F35D-2AB7-EB5FD65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4F88-6513-2272-B36D-D2981F64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8F1C-05E1-91F7-2C80-F820D6CE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5A0F-7A5B-5E18-3CBC-191B2328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3ECC-EEAB-0B30-11F7-12531721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1BB3-2C90-747D-E67F-306DE7F3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3BA-0F32-4878-D47F-3F2DFA90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EF9DA-D374-9090-9940-5BCB33C8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8147-C947-9367-184F-A32B607B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1A81-7DB2-761D-D741-202BEB28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060-8E54-401B-DFFF-F8145E6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7D4-F17A-5A36-E4AB-F780ABE3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0A15-A267-5C49-1690-FA3C1DBD9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619BE-CF3A-0C30-D2E9-06360628D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B393-1CE3-FB5D-AD44-AC22A7BA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2C07-C6D4-174F-6938-87A762EC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5F1AB-9EA5-9DDE-2FA9-77E29325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96B8-7B87-BF54-83F9-775E674B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D4EC-AA02-EFD1-05DD-24E0BCDF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83A8-60EE-8810-5E2B-FDC3DAC7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46277-B39D-9564-AD37-3BB8F8D1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4A8E5-1639-9647-0EB5-90905A310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4C9A8-418D-E31C-4298-82D8D639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3C4B7-CA8F-2760-FEBD-9078CE49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A9207-F47B-3B54-69C4-F3287123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8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8D2A-1A65-07B5-2014-B52AEF4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39732-F20A-C9F9-03F6-BEC2963C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13D72-6299-EEBE-1B3B-C24EC160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9F50A-2635-732E-9EC8-1C8F96BF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3E303-09A2-6B94-A292-44E6706F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8D941-11A5-15D4-542E-BCFC0D03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C97AB-962C-8C99-2D5C-280B0F2E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2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1CC0-394B-6A89-DA3B-B7EF53B1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E744-005A-5C84-AE01-5898344B6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CB12C-2158-79FA-0034-0F87E01C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714E7-44D5-6E44-B980-A3795102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2D0FE-0EB5-AA94-BE5D-B4731CB5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97C2-8523-B1E7-DDC7-ADFDA95F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1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10D9-A9FF-60AD-C39F-9E6A50E6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29B1D-F8C6-B740-D2E8-126C94EB8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73CDC-624A-34DE-AB58-3B4BEF93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FA48-39B8-1F13-DD07-30969A69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3179A-CB4D-5AF0-DFF5-6353D76F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181B-3472-4747-42B3-DE558268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2CD4C-EE38-D760-0A15-A33985EE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554E-C69F-05A2-8544-A5B0028D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AFD7-F9B4-E681-D557-90793D7B5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F3EC-4B4B-4CF2-8596-385C2746B9C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236F-51D2-088A-CE90-FD8AAF61D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51D2B-510D-DAD1-012B-B1A4BDE23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7963-45DC-0B16-1B90-A2612A869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EXPECTANCY BY STATES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FC0EC-00CE-3681-B1A8-3CD07B9F2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99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9ACB-3064-804A-C84D-DB03C49C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D0E7-24CF-A568-1F63-C75C5489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life expectancy by state using the state statistics.</a:t>
            </a:r>
          </a:p>
          <a:p>
            <a:r>
              <a:rPr lang="en-US" dirty="0"/>
              <a:t>We try to solve this problem using Multiple Regression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6711-7D0A-BD74-CE09-45E3B24B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5BE7-3054-FAA0-FEBC-FD1E600B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US" dirty="0"/>
              <a:t>Regression is a tool for finding existence of an association relationship between a dependent variable (Y) and one or more independent variables(X1,X2,…,</a:t>
            </a:r>
            <a:r>
              <a:rPr lang="en-US" dirty="0" err="1"/>
              <a:t>Xn</a:t>
            </a:r>
            <a:r>
              <a:rPr lang="en-US" dirty="0"/>
              <a:t>) in a study</a:t>
            </a:r>
          </a:p>
          <a:p>
            <a:r>
              <a:rPr lang="en-IN" dirty="0"/>
              <a:t>Multiple Linear Regression: Y=B0 +B1 X + B2 X1 + B3 X2 + …….+ Bk </a:t>
            </a:r>
            <a:r>
              <a:rPr lang="en-IN" dirty="0" err="1"/>
              <a:t>Xk</a:t>
            </a:r>
            <a:r>
              <a:rPr lang="en-IN" dirty="0"/>
              <a:t> +e </a:t>
            </a:r>
          </a:p>
          <a:p>
            <a:pPr marL="0" indent="0">
              <a:buNone/>
            </a:pPr>
            <a:r>
              <a:rPr lang="en-IN" dirty="0"/>
              <a:t>      Here:</a:t>
            </a:r>
          </a:p>
          <a:p>
            <a:pPr marL="0" indent="0">
              <a:buNone/>
            </a:pPr>
            <a:r>
              <a:rPr lang="en-IN" dirty="0"/>
              <a:t>	B1,B2,B3,…. :Coefficients of independent variables X1,X2,X3…. 	Respectively</a:t>
            </a:r>
          </a:p>
          <a:p>
            <a:pPr marL="0" indent="0">
              <a:buNone/>
            </a:pPr>
            <a:r>
              <a:rPr lang="en-IN" dirty="0"/>
              <a:t>	B0:Intercept</a:t>
            </a:r>
          </a:p>
          <a:p>
            <a:pPr marL="0" indent="0">
              <a:buNone/>
            </a:pPr>
            <a:r>
              <a:rPr lang="en-IN" dirty="0"/>
              <a:t>	e:Error term </a:t>
            </a:r>
            <a:r>
              <a:rPr lang="en-IN" dirty="0" err="1"/>
              <a:t>i.e</a:t>
            </a:r>
            <a:r>
              <a:rPr lang="en-IN" dirty="0"/>
              <a:t> (Actual value – Predicted value)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2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B004-ECA7-47F7-7F1D-9A70CB6B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Table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0A3493-1912-10DB-C233-0965D31F0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2" y="1690689"/>
            <a:ext cx="9931171" cy="4206258"/>
          </a:xfrm>
        </p:spPr>
      </p:pic>
    </p:spTree>
    <p:extLst>
      <p:ext uri="{BB962C8B-B14F-4D97-AF65-F5344CB8AC3E}">
        <p14:creationId xmlns:p14="http://schemas.microsoft.com/office/powerpoint/2010/main" val="98080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4ABD-0106-3C3B-E749-2AE1D9A4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890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Final Model –Statistical Summary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CD03E4-A14A-612D-530C-FCD0B306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030792" cy="42314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model summary is seen in the right side of the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independent variables are significant at 0.01(p=value)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R-squared:  0.8308,	Adjusted R-squared:  0.7825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F-statistics of the model is  17.19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Durbin Watson test value (1.903694  ) and its corresponding p-value 0.706, shows us that there is no Autocorrelation and we fail to accept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MAPE (Mean Absolute Percentage Error) of the model is reported as  0.006592706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2AFC7E-41C4-1B25-CFE1-86569804D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304662"/>
            <a:ext cx="6172200" cy="2472612"/>
          </a:xfr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23857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53D279-BC66-1FC3-6B9E-3C2BF60A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C464C-FEF6-8CD6-7B5A-2F7FE527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take Adjusted R-squared value it means that 78.25% of Life expectancy depends upon </a:t>
            </a:r>
            <a:r>
              <a:rPr lang="en-IN" dirty="0"/>
              <a:t>percent of high-school graduates and geographic location of states(</a:t>
            </a:r>
            <a:r>
              <a:rPr lang="en-IN" dirty="0" err="1"/>
              <a:t>State.division</a:t>
            </a:r>
            <a:r>
              <a:rPr lang="en-IN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In the absence of all independent variables, Life expectancy of United States is 58.6 years.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30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LIFE EXPECTANCY BY STATES</vt:lpstr>
      <vt:lpstr>Problem Statement</vt:lpstr>
      <vt:lpstr>Multiple Linear Regression</vt:lpstr>
      <vt:lpstr>Hypothesis Table</vt:lpstr>
      <vt:lpstr> Final Model –Statistical Summary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ELANTRA SALES</dc:title>
  <dc:creator>Pranavi Pulipaka</dc:creator>
  <cp:lastModifiedBy>Pranavi Pulipaka</cp:lastModifiedBy>
  <cp:revision>3</cp:revision>
  <dcterms:created xsi:type="dcterms:W3CDTF">2022-08-29T11:28:44Z</dcterms:created>
  <dcterms:modified xsi:type="dcterms:W3CDTF">2022-09-24T13:11:59Z</dcterms:modified>
</cp:coreProperties>
</file>