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70" d="100"/>
          <a:sy n="70" d="100"/>
        </p:scale>
        <p:origin x="96" y="3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081C5-7FB9-4070-AACF-DB0D3EEA0A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C21C13-B16C-41BF-8CB6-F0D265D4D1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B640E-F523-42B1-A6BE-ED90CF6F0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8EC57-19A9-4D09-8F99-7C225ACE9F6B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88EBFE-6D25-491B-8E78-DB3E5F8A9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CA623A-DCDE-4789-937D-EDCB91DF9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75328-3A4B-4C39-A735-E6C94F4B9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480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045B6-4895-40F2-AC38-0BAF16B13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416577-1278-477A-8D4C-DC149A685B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14320-C4B2-4BD2-8CE3-606B2BA0E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8EC57-19A9-4D09-8F99-7C225ACE9F6B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12683A-8D72-4112-8CA1-6B56D2480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23C6E7-0CDB-4EF7-B205-E20F33AF3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75328-3A4B-4C39-A735-E6C94F4B9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127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D004F9-1EBA-4327-9266-49414B8E24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9E9AA8-8E83-48CB-9B43-60BB21D5CB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DB4578-F166-4C09-9B7D-DBB56DD32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8EC57-19A9-4D09-8F99-7C225ACE9F6B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03743F-5C67-4CF1-87A4-6C73076E5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CB8074-8022-448F-9840-08B8E8226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75328-3A4B-4C39-A735-E6C94F4B9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758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4B166-D38A-49C7-B4AB-F9477A50E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524157-741F-459A-BC37-3FCD9777B6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ED101D-A1FC-4300-89F1-69ED22C64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8EC57-19A9-4D09-8F99-7C225ACE9F6B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AA1DF-1CFD-4CAC-B391-0FA36D548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FE4BA7-3148-4BC5-9AB2-84F727CEF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75328-3A4B-4C39-A735-E6C94F4B9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304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23E5B-B7D1-4EEF-AA50-2F66EFB70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8B82D5-ADFB-4C1C-B5F3-39F68F54C6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2DFC0C-1E5D-485D-92A0-9CB12FB5B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8EC57-19A9-4D09-8F99-7C225ACE9F6B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FF2071-CD50-4784-906C-AE4E4CBF6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7AAD67-2BAA-43EC-B479-784E2A2BC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75328-3A4B-4C39-A735-E6C94F4B9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462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D01E6-13C7-4B5A-8C22-818C4995A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266017-C50A-4999-AD0E-77C33B3047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44DA71-8BBB-46E5-A215-B0C4DE05A2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993E72-9EFC-41F4-8A38-AD3AC5D96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8EC57-19A9-4D09-8F99-7C225ACE9F6B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699735-02A6-4462-A5E0-142F726F5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FC01B2-23E6-454E-8ED1-DC794B8C2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75328-3A4B-4C39-A735-E6C94F4B9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728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66366-6433-4D5D-BD89-C91C73659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E825CA-5242-48A9-B921-9A93B9F4F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DAF08B-A981-4D54-8F38-1119524391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181F16-A212-49EF-9C75-460A1DA949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89CD88-06F2-4BE0-9485-25BD39DA09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D463FB-1EDD-4ABA-B967-4E2765E34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8EC57-19A9-4D09-8F99-7C225ACE9F6B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8C864D-D401-42A2-A7F6-497034D33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2985C8-5043-4FBF-8295-FEE841246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75328-3A4B-4C39-A735-E6C94F4B9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585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87667-8DAE-4517-A915-8E3D33F02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65640F-6AEA-4AC8-B665-95591C34E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8EC57-19A9-4D09-8F99-7C225ACE9F6B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D2A9C9-D207-454C-875F-24515E272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1F7AF6-FB4B-497C-9237-7B2EF3C7C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75328-3A4B-4C39-A735-E6C94F4B9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918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D0645E-AC54-4351-87E0-A73FF07B7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8EC57-19A9-4D09-8F99-7C225ACE9F6B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285E5D-1AC4-440A-BE69-C82D5E2F5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DE745A-5080-4649-AC84-4EA1CC96D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75328-3A4B-4C39-A735-E6C94F4B9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778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1E659-BB09-472A-9534-25856079D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745FE1-7B3B-4ABE-90F2-71E5FB2897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CADC81-D8F1-47A4-A2C3-FB8416F4C3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3C7536-EA83-450B-9460-738897550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8EC57-19A9-4D09-8F99-7C225ACE9F6B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28DCF6-F737-4351-ACEE-15D004712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1BD26F-45D0-419F-BC0B-BC906834A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75328-3A4B-4C39-A735-E6C94F4B9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17C66-23EF-48E9-A4D8-B070AA9F5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6FF00E-9C5F-4B2C-BB2C-BF1A16A93D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9860DE-8725-46F1-A86D-5B017496C8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4951E3-BE68-46F4-9BDC-95F5D0028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8EC57-19A9-4D09-8F99-7C225ACE9F6B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5653DF-230C-47B3-B543-23217982C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8A3C60-B174-4666-84F2-5AA1C44FC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75328-3A4B-4C39-A735-E6C94F4B9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571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0B1F2D-6DD7-4EA3-A470-11C6B0C9A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BA29DA-A6EC-4DA9-A877-499F1A2708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6B7D70-B55D-493E-ABDC-2775508150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18EC57-19A9-4D09-8F99-7C225ACE9F6B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65B94-F5BD-4C08-BA05-93E921536D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6F4618-ED52-4204-AA6B-CE59350F43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075328-3A4B-4C39-A735-E6C94F4B9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05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>
            <a:alpha val="2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BD8071F-222F-4637-ACDE-3D561F318A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71600"/>
            <a:ext cx="7305056" cy="4114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A873826-F734-4960-B4F2-8E06B16A2E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6944" y="1371600"/>
            <a:ext cx="7305056" cy="41148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6701DE5-1BBF-4B20-AF16-6D5F7458DD8F}"/>
              </a:ext>
            </a:extLst>
          </p:cNvPr>
          <p:cNvSpPr txBox="1"/>
          <p:nvPr/>
        </p:nvSpPr>
        <p:spPr>
          <a:xfrm>
            <a:off x="2780013" y="5906530"/>
            <a:ext cx="174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(A) Front View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29E98E-16C5-4B19-A2F4-9B050AAF6DA4}"/>
              </a:ext>
            </a:extLst>
          </p:cNvPr>
          <p:cNvSpPr txBox="1"/>
          <p:nvPr/>
        </p:nvSpPr>
        <p:spPr>
          <a:xfrm>
            <a:off x="7718253" y="5906530"/>
            <a:ext cx="1642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(B) Side View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7C51775-EC43-468E-844F-7DC87EC46B9C}"/>
              </a:ext>
            </a:extLst>
          </p:cNvPr>
          <p:cNvSpPr/>
          <p:nvPr/>
        </p:nvSpPr>
        <p:spPr>
          <a:xfrm>
            <a:off x="1640847" y="1371600"/>
            <a:ext cx="4023360" cy="1554480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5C4EFE1-AD49-4AEC-ABFE-AFDA7AB23A5B}"/>
              </a:ext>
            </a:extLst>
          </p:cNvPr>
          <p:cNvSpPr/>
          <p:nvPr/>
        </p:nvSpPr>
        <p:spPr>
          <a:xfrm>
            <a:off x="6527795" y="1371600"/>
            <a:ext cx="4023360" cy="1554480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60E1422-3F05-4EB2-A170-B05A80EE32FE}"/>
              </a:ext>
            </a:extLst>
          </p:cNvPr>
          <p:cNvSpPr/>
          <p:nvPr/>
        </p:nvSpPr>
        <p:spPr>
          <a:xfrm>
            <a:off x="6527795" y="3584811"/>
            <a:ext cx="1554480" cy="1554480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9C4CA14-756D-474C-8CCD-85EEBF1D47D7}"/>
              </a:ext>
            </a:extLst>
          </p:cNvPr>
          <p:cNvSpPr/>
          <p:nvPr/>
        </p:nvSpPr>
        <p:spPr>
          <a:xfrm>
            <a:off x="8996673" y="3584811"/>
            <a:ext cx="1554480" cy="1554480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BE49BFB2-CCFE-442A-BDD4-A4935070ED0A}"/>
              </a:ext>
            </a:extLst>
          </p:cNvPr>
          <p:cNvSpPr>
            <a:spLocks noChangeAspect="1"/>
          </p:cNvSpPr>
          <p:nvPr/>
        </p:nvSpPr>
        <p:spPr>
          <a:xfrm rot="2700000">
            <a:off x="8198504" y="2979542"/>
            <a:ext cx="2743200" cy="2743200"/>
          </a:xfrm>
          <a:prstGeom prst="arc">
            <a:avLst/>
          </a:prstGeom>
          <a:ln w="19050"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9B7C2B36-EE21-4774-99D2-A8713E49DE94}"/>
              </a:ext>
            </a:extLst>
          </p:cNvPr>
          <p:cNvSpPr>
            <a:spLocks noChangeAspect="1"/>
          </p:cNvSpPr>
          <p:nvPr/>
        </p:nvSpPr>
        <p:spPr>
          <a:xfrm rot="13800000">
            <a:off x="6144688" y="2990451"/>
            <a:ext cx="2743200" cy="2743200"/>
          </a:xfrm>
          <a:prstGeom prst="arc">
            <a:avLst/>
          </a:prstGeom>
          <a:ln w="19050"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0A50DF96-6322-41EA-A1CD-DA42EC3D0457}"/>
              </a:ext>
            </a:extLst>
          </p:cNvPr>
          <p:cNvSpPr>
            <a:spLocks noChangeAspect="1"/>
          </p:cNvSpPr>
          <p:nvPr/>
        </p:nvSpPr>
        <p:spPr>
          <a:xfrm rot="18900000">
            <a:off x="7167874" y="777239"/>
            <a:ext cx="2743200" cy="2743200"/>
          </a:xfrm>
          <a:prstGeom prst="arc">
            <a:avLst/>
          </a:prstGeom>
          <a:ln w="19050"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5231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10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Khade, Pranav M [BBMB]</dc:creator>
  <cp:lastModifiedBy>Khade, Pranav M [BBMB]</cp:lastModifiedBy>
  <cp:revision>5</cp:revision>
  <dcterms:created xsi:type="dcterms:W3CDTF">2020-05-31T00:39:31Z</dcterms:created>
  <dcterms:modified xsi:type="dcterms:W3CDTF">2020-05-31T01:18:09Z</dcterms:modified>
</cp:coreProperties>
</file>