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1C5-7FB9-4070-AACF-DB0D3EEA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1C13-B16C-41BF-8CB6-F0D265D4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640E-F523-42B1-A6BE-ED90CF6F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EBFE-6D25-491B-8E78-DB3E5F8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623A-DCDE-4789-937D-EDCB91DF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5B6-4895-40F2-AC38-0BAF16B1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6577-1278-477A-8D4C-DC149A68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4320-C4B2-4BD2-8CE3-606B2BA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683A-8D72-4112-8CA1-6B56D24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C6E7-0CDB-4EF7-B205-E20F33A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04F9-1EBA-4327-9266-49414B8E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9AA8-8E83-48CB-9B43-60BB21D5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4578-F166-4C09-9B7D-DBB56DD3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743F-5C67-4CF1-87A4-6C73076E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8074-8022-448F-9840-08B8E82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B166-D38A-49C7-B4AB-F9477A50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4157-741F-459A-BC37-3FCD9777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101D-A1FC-4300-89F1-69ED22C6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A1DF-1CFD-4CAC-B391-0FA36D5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4BA7-3148-4BC5-9AB2-84F727C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3E5B-B7D1-4EEF-AA50-2F66EF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82D5-ADFB-4C1C-B5F3-39F68F54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FC0C-1E5D-485D-92A0-9CB12FB5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2071-CD50-4784-906C-AE4E4CBF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AD67-2BAA-43EC-B479-784E2A2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01E6-13C7-4B5A-8C22-818C499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6017-C50A-4999-AD0E-77C33B304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4DA71-8BBB-46E5-A215-B0C4DE05A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3E72-9EFC-41F4-8A38-AD3AC5D9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9735-02A6-4462-A5E0-142F726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01B2-23E6-454E-8ED1-DC794B8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6366-6433-4D5D-BD89-C91C7365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25CA-5242-48A9-B921-9A93B9F4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AF08B-A981-4D54-8F38-11195243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1F16-A212-49EF-9C75-460A1DA9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9CD88-06F2-4BE0-9485-25BD39DA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463FB-1EDD-4ABA-B967-4E2765E3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C864D-D401-42A2-A7F6-497034D3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985C8-5043-4FBF-8295-FEE84124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7667-8DAE-4517-A915-8E3D33F0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640F-6AEA-4AC8-B665-95591C34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2A9C9-D207-454C-875F-24515E27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F7AF6-FB4B-497C-9237-7B2EF3C7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0645E-AC54-4351-87E0-A73FF07B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85E5D-1AC4-440A-BE69-C82D5E2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E745A-5080-4649-AC84-4EA1CC96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59-BB09-472A-9534-25856079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5FE1-7B3B-4ABE-90F2-71E5FB28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DC81-D8F1-47A4-A2C3-FB8416F4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7536-EA83-450B-9460-73889755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DCF6-F737-4351-ACEE-15D00471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D26F-45D0-419F-BC0B-BC90683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7C66-23EF-48E9-A4D8-B070AA9F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FF00E-9C5F-4B2C-BB2C-BF1A16A9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60DE-8725-46F1-A86D-5B017496C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51E3-BE68-46F4-9BDC-95F5D002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653DF-230C-47B3-B543-23217982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3C60-B174-4666-84F2-5AA1C44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B1F2D-6DD7-4EA3-A470-11C6B0C9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A29DA-A6EC-4DA9-A877-499F1A27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7D70-B55D-493E-ABDC-27755081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5B94-F5BD-4C08-BA05-93E92153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4618-ED52-4204-AA6B-CE59350F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185585-C5F2-4201-A959-117320451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4" y="1371600"/>
            <a:ext cx="730505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1DE5-1BBF-4B20-AF16-6D5F7458DD8F}"/>
              </a:ext>
            </a:extLst>
          </p:cNvPr>
          <p:cNvSpPr txBox="1"/>
          <p:nvPr/>
        </p:nvSpPr>
        <p:spPr>
          <a:xfrm>
            <a:off x="2780013" y="5906530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Front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98E-16C5-4B19-A2F4-9B050AAF6DA4}"/>
              </a:ext>
            </a:extLst>
          </p:cNvPr>
          <p:cNvSpPr txBox="1"/>
          <p:nvPr/>
        </p:nvSpPr>
        <p:spPr>
          <a:xfrm>
            <a:off x="7718253" y="5906530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Side View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0E1422-3F05-4EB2-A170-B05A80EE32FE}"/>
              </a:ext>
            </a:extLst>
          </p:cNvPr>
          <p:cNvSpPr/>
          <p:nvPr/>
        </p:nvSpPr>
        <p:spPr>
          <a:xfrm>
            <a:off x="6527795" y="3584811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C4CA14-756D-474C-8CCD-85EEBF1D47D7}"/>
              </a:ext>
            </a:extLst>
          </p:cNvPr>
          <p:cNvSpPr/>
          <p:nvPr/>
        </p:nvSpPr>
        <p:spPr>
          <a:xfrm>
            <a:off x="8996673" y="3584811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28205-EF8D-4C44-9654-C1332A9F9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7305056" cy="41148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195150A-F6B4-4C8F-B5E8-8A1D40E47652}"/>
              </a:ext>
            </a:extLst>
          </p:cNvPr>
          <p:cNvSpPr/>
          <p:nvPr/>
        </p:nvSpPr>
        <p:spPr>
          <a:xfrm>
            <a:off x="4109704" y="1874520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D18CB3-D3BE-4EC5-8716-57BA616B93D5}"/>
              </a:ext>
            </a:extLst>
          </p:cNvPr>
          <p:cNvSpPr/>
          <p:nvPr/>
        </p:nvSpPr>
        <p:spPr>
          <a:xfrm>
            <a:off x="1604136" y="1869742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F473AE6-11C4-4611-BAAC-09AA46ECCEAB}"/>
              </a:ext>
            </a:extLst>
          </p:cNvPr>
          <p:cNvSpPr>
            <a:spLocks noChangeAspect="1"/>
          </p:cNvSpPr>
          <p:nvPr/>
        </p:nvSpPr>
        <p:spPr>
          <a:xfrm rot="8100000">
            <a:off x="7167871" y="-1156755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C30272A-D57E-4801-8227-7A9A034417A7}"/>
              </a:ext>
            </a:extLst>
          </p:cNvPr>
          <p:cNvSpPr>
            <a:spLocks noChangeAspect="1"/>
          </p:cNvSpPr>
          <p:nvPr/>
        </p:nvSpPr>
        <p:spPr>
          <a:xfrm rot="8100000">
            <a:off x="7146717" y="2964527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B7B543F-AAE2-4BE0-82A7-BF2D5587A9A5}"/>
              </a:ext>
            </a:extLst>
          </p:cNvPr>
          <p:cNvSpPr>
            <a:spLocks noChangeAspect="1"/>
          </p:cNvSpPr>
          <p:nvPr/>
        </p:nvSpPr>
        <p:spPr>
          <a:xfrm rot="8100000">
            <a:off x="2244216" y="-1165307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04AAAA-F776-4F45-9D3B-02163FE31161}"/>
              </a:ext>
            </a:extLst>
          </p:cNvPr>
          <p:cNvSpPr>
            <a:spLocks noChangeAspect="1"/>
          </p:cNvSpPr>
          <p:nvPr/>
        </p:nvSpPr>
        <p:spPr>
          <a:xfrm rot="8100000">
            <a:off x="2175626" y="2990450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Khade, Pranav M [BBMB]</dc:creator>
  <cp:lastModifiedBy>Khade, Pranav M [BBMB]</cp:lastModifiedBy>
  <cp:revision>6</cp:revision>
  <dcterms:created xsi:type="dcterms:W3CDTF">2020-05-31T00:39:31Z</dcterms:created>
  <dcterms:modified xsi:type="dcterms:W3CDTF">2020-05-31T01:13:19Z</dcterms:modified>
</cp:coreProperties>
</file>