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1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4AD0-AD1A-4FDC-AC8B-ED0A3771C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9E5B9-3B76-45EA-93F4-FD71AEF1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5B74C-8C22-4780-9162-56AFD63A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84B0-D950-462A-9F45-F16448E3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3DE9-8C5D-44D1-843B-0CAF94AE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0300-4F4F-42C0-AD9E-8B333A75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871D5-8354-4DEE-97ED-B19791F14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8ED6-8D64-400C-A83E-B4CEEF18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6B0B-4527-48F8-8543-36BA99F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962F-3E59-4E1E-8AA8-1558EC79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8576D-831B-4A36-B01F-A4765995A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68607-2CA4-49DA-BE1A-09845C10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4EAF-1C56-46AE-BD9D-298EB9AE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FF7F-387B-4F6A-8597-A911420F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364E-61D4-4285-85CD-068FD5D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9C2F-99F8-4725-8435-383B0D1F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3894-B2B0-4582-BBF4-3EAB1004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EF00-0D19-4A24-85C5-ABAD6FF0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F5C0-ED46-4D16-B40A-ACE007E5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BC09-35D2-4F9A-A07C-0B05D12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1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C1A3-C3C7-4E72-9523-A6D6C48A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96065-0935-4180-B744-F48D4F8B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C8B6-EEF2-4B57-82EE-CE4C1FBC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87C9-613A-4EBC-BCFC-64FFA700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CAC5-1E16-411F-9C26-1DC7A9D6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2931-CE69-44AD-9FFD-E95E7DAD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BE34-C65F-48F5-B5E1-04CBDE670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9344D-034A-4153-BC22-7E73A217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48722-AD11-4A45-8582-4DD156F2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BEFC0-C722-4DDB-A621-07E86BD4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9410B-9092-4C00-9C20-7E164E53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E250-8E0C-4293-A034-1B5C78C1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CC4B8-7C4A-4FB5-9F5E-9BF573C2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B2CCB-754D-4E1C-9DCC-14F001DB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B67FF-5C56-408A-B6D4-BE9F5077C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262F9-9E39-43B8-8041-FC4D2AEFE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29261-CA1A-47F3-AE27-CF9633EB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A106F-D334-4F2D-9C63-F7B88363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C9A64-C4B7-4945-8F1B-0577B055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1EAE-EAFF-44A5-8A4D-79C985A3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D6B0D-0688-4528-B40E-134844B3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DE81-A88C-469B-964D-3BB528EE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B185E-1FE2-4B69-B303-70123435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F9F0A-A3FB-43BC-B8E0-63771947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2C9B5-5187-41EA-BEC9-85BDAC22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DDA25-DB10-4F52-9A67-F4823273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C460-62DC-4E0D-8122-FBC74D1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43F7-1D06-42D8-BD11-C0380AE8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EF7E7-016A-481B-B11D-BE5A75671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FC86A-AD9A-4E77-AF19-B175D200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EC7AC-4F5F-482E-88DB-4544C912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96ED8-0288-48E6-A25E-C46711CC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E6CC-29D3-4332-BBAA-7F9E6322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55153-6514-4777-8ECD-6247AEB2F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28F07-FD23-474A-8BD6-B2F7786F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59BD-AD5B-4BE5-A916-4EEC286B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8E9FF-9332-4D79-9293-1B30F16C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3D0EF-BE53-4504-A395-FDAA4072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03CB4-A9C3-4903-8C69-3B4BEDCC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F629C-289A-41A2-A571-DBEFDF9F4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CC7C9-E688-4FB9-83F7-86994D737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9F89-A6DA-4B7C-A5A1-D7FA86BF9D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D466-48F9-45A2-A791-91F78F207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67C1-BACE-4836-8B2F-F3FB95B0E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48C0-CA25-46AF-A7EB-E0848A0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5C9D64-910E-4ED0-97A8-7D884A976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90" y="914400"/>
            <a:ext cx="7802893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44FC3-C5C7-4B30-BC02-835B16851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343" y="914400"/>
            <a:ext cx="7802893" cy="5029200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05F6D688-DBB1-4FAC-A3BD-B8F451212090}"/>
              </a:ext>
            </a:extLst>
          </p:cNvPr>
          <p:cNvSpPr>
            <a:spLocks noChangeAspect="1"/>
          </p:cNvSpPr>
          <p:nvPr/>
        </p:nvSpPr>
        <p:spPr>
          <a:xfrm rot="8100000">
            <a:off x="5464976" y="3017520"/>
            <a:ext cx="1280160" cy="1280160"/>
          </a:xfrm>
          <a:prstGeom prst="arc">
            <a:avLst/>
          </a:prstGeom>
          <a:ln w="254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47A0-9A7D-49A2-8472-7B89E6AAF56D}"/>
              </a:ext>
            </a:extLst>
          </p:cNvPr>
          <p:cNvCxnSpPr/>
          <p:nvPr/>
        </p:nvCxnSpPr>
        <p:spPr>
          <a:xfrm>
            <a:off x="6096000" y="2511187"/>
            <a:ext cx="0" cy="3200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8925B6-D8F1-4196-A75F-9D96F9C44ACC}"/>
              </a:ext>
            </a:extLst>
          </p:cNvPr>
          <p:cNvSpPr txBox="1"/>
          <p:nvPr/>
        </p:nvSpPr>
        <p:spPr>
          <a:xfrm>
            <a:off x="2138588" y="5943600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 Front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78423-D198-4634-AF56-5D59F3F00342}"/>
              </a:ext>
            </a:extLst>
          </p:cNvPr>
          <p:cNvSpPr txBox="1"/>
          <p:nvPr/>
        </p:nvSpPr>
        <p:spPr>
          <a:xfrm>
            <a:off x="8438317" y="5943600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Side View</a:t>
            </a:r>
          </a:p>
        </p:txBody>
      </p:sp>
    </p:spTree>
    <p:extLst>
      <p:ext uri="{BB962C8B-B14F-4D97-AF65-F5344CB8AC3E}">
        <p14:creationId xmlns:p14="http://schemas.microsoft.com/office/powerpoint/2010/main" val="283137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Khade, Pranav M [BBMB]</dc:creator>
  <cp:lastModifiedBy>Khade, Pranav M [BBMB]</cp:lastModifiedBy>
  <cp:revision>1</cp:revision>
  <dcterms:created xsi:type="dcterms:W3CDTF">2020-06-19T21:40:01Z</dcterms:created>
  <dcterms:modified xsi:type="dcterms:W3CDTF">2020-06-19T21:48:27Z</dcterms:modified>
</cp:coreProperties>
</file>