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6F1-EECF-4943-A031-BE86ED404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7D93-BBE9-4292-AD99-52BBABED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D3E-8C99-4644-8F0D-8860AA25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CF10-0035-4D9E-8191-D800F1B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85E3-D89D-495B-9610-DD0719B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32F8-C396-4D92-A27D-C17C1C44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EE6D8-698F-4988-A860-AF8E4EF2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8C75-A773-4266-B322-8E53E25F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5D6D-3E3E-4530-A581-6BAF4E73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D2B6-127F-4B4F-B410-4D292DF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6D225-143D-4152-8174-D96520DB9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4E6DF-E06B-4AD6-B52C-CCD3F9DA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F1DF-9006-4512-B925-9B258B31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5435-7124-49E9-B62F-2FB9330B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27C5-D69F-496E-B8FB-BA75FF7D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8EDB-F8F9-4DA9-B1CD-30C53563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8C31-FCEE-493B-B981-8B16BC9C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E226-A241-48F3-AE32-73904855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7A-ED0C-4144-84C2-D8959C86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1FEB-4C0F-4F48-930C-AC5B0A7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5A8-6759-417F-9ECD-AF60EB23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78DB2-DADF-481E-B0AC-C6FE8D46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C692-35FF-4BD2-B2D2-E434FF49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EB9E-5614-4841-8E7C-63EB0C6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EC0D-0C54-4F4D-957C-59958BFE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C723-64E3-4A94-8F8A-9C379770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AD13-5AB6-49EB-B9B2-910B8A53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4ED8-6836-472F-8063-EE4E8CFE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A9C2-09C6-4876-9CC7-1BBD5241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DBA5A-41E1-43C6-9F4A-38B42DD8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EEE30-49E6-4F76-87B5-5D07627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79A2-14B3-4BCE-99B2-496BC49C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681D-A80C-42D0-A72E-7704089F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1A015-9995-4D95-9060-A217BE7C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36234-6D95-49DC-A7E6-7FF14F167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C0D62-5A83-4B83-9EBB-90AD6D52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9143F-EADA-4EF2-911A-79541447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0079B-113B-416E-B88A-DEE7FA84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CA1B5-857F-4E06-A41A-7B0A8868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0D04-AFF0-4F2E-A54D-851B09C8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5B582-54B2-4CE8-999E-E21127FB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B016B-95B0-4ABE-AA8F-D28EA6A2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F3960-A547-4025-9762-4D2D5969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63215-990B-42CB-BB06-4785B67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28DC7-BAC0-4600-A281-33E633E0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272F9-833B-4EC2-BF71-9EAD2AAD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D5A1-C6BE-4EB5-8A8B-9F6BB5FC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76F2-271C-4F47-8755-C9374B7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A9C19-16B9-4C55-9E0E-7C8F7B63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FE72-03FB-4DF0-9585-F0DD9E70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3CFA-4305-40A0-9020-BC8B712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B1F3-20A3-4851-B72A-6C39743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386-0294-4D22-B8B2-865C1A1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3F1DD-3052-479B-9F25-278EA5F0A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29DC8-CF9F-4171-A5F8-994B3280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C80D-9809-4560-A16B-80ACF6D2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50626-7FA0-473E-8838-F2512C9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B37E0-5071-4E75-90F6-E85D421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5DC0E-D777-467F-AE50-5BDCE44F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D2A6-A773-4C4E-9FA6-88B41A33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59E3-A181-4965-B9CC-49EB85F2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CD1A-762C-4A3C-8219-1776A0D8D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F35B-9606-473D-A01E-4A5F58A02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27E4-1BAD-4861-AA2A-215C1A73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A9CA-A875-48E6-9074-EBD5BFF8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E726034-142C-4004-86E9-9CD963B8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4997"/>
            <a:ext cx="3862426" cy="3017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5F3CFC-F39A-40F5-973B-22BBA185C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1754997"/>
            <a:ext cx="3867317" cy="3108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AEF49-CCCB-4194-8E21-8F9862183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54997"/>
            <a:ext cx="3867317" cy="3108960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89F8F501-5719-4807-8100-D13E55C80730}"/>
              </a:ext>
            </a:extLst>
          </p:cNvPr>
          <p:cNvSpPr>
            <a:spLocks noChangeAspect="1"/>
          </p:cNvSpPr>
          <p:nvPr/>
        </p:nvSpPr>
        <p:spPr>
          <a:xfrm rot="2700000">
            <a:off x="6424769" y="2283755"/>
            <a:ext cx="1828800" cy="1828800"/>
          </a:xfrm>
          <a:prstGeom prst="arc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B7289F3-B8D1-4D47-9E0E-BC2744707911}"/>
              </a:ext>
            </a:extLst>
          </p:cNvPr>
          <p:cNvSpPr>
            <a:spLocks noChangeAspect="1"/>
          </p:cNvSpPr>
          <p:nvPr/>
        </p:nvSpPr>
        <p:spPr>
          <a:xfrm rot="-8100000">
            <a:off x="3959093" y="2714960"/>
            <a:ext cx="1828800" cy="1828800"/>
          </a:xfrm>
          <a:prstGeom prst="arc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B6658A3-A09B-45E8-B058-359D7A2E7C34}"/>
              </a:ext>
            </a:extLst>
          </p:cNvPr>
          <p:cNvSpPr>
            <a:spLocks noChangeAspect="1"/>
          </p:cNvSpPr>
          <p:nvPr/>
        </p:nvSpPr>
        <p:spPr>
          <a:xfrm rot="-2700000">
            <a:off x="4705454" y="2133754"/>
            <a:ext cx="1828800" cy="1828800"/>
          </a:xfrm>
          <a:prstGeom prst="arc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E7A82-9B72-440C-8745-E0D2CF827473}"/>
              </a:ext>
            </a:extLst>
          </p:cNvPr>
          <p:cNvSpPr txBox="1"/>
          <p:nvPr/>
        </p:nvSpPr>
        <p:spPr>
          <a:xfrm>
            <a:off x="1863904" y="55136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8B9521-3C79-45D6-BF1C-4941E1FDA17B}"/>
              </a:ext>
            </a:extLst>
          </p:cNvPr>
          <p:cNvSpPr txBox="1"/>
          <p:nvPr/>
        </p:nvSpPr>
        <p:spPr>
          <a:xfrm>
            <a:off x="5843366" y="55136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FB5E47-406D-4081-8F4B-30567C139E59}"/>
              </a:ext>
            </a:extLst>
          </p:cNvPr>
          <p:cNvSpPr txBox="1"/>
          <p:nvPr/>
        </p:nvSpPr>
        <p:spPr>
          <a:xfrm>
            <a:off x="9822829" y="55136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Khade, Pranav M [BBMB]</dc:creator>
  <cp:lastModifiedBy>Khade, Pranav M [BBMB]</cp:lastModifiedBy>
  <cp:revision>4</cp:revision>
  <dcterms:created xsi:type="dcterms:W3CDTF">2020-08-12T01:13:00Z</dcterms:created>
  <dcterms:modified xsi:type="dcterms:W3CDTF">2020-08-12T01:37:23Z</dcterms:modified>
</cp:coreProperties>
</file>