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3"/>
  </p:notesMasterIdLst>
  <p:sldIdLst>
    <p:sldId id="256" r:id="rId2"/>
    <p:sldId id="261" r:id="rId3"/>
    <p:sldId id="257" r:id="rId4"/>
    <p:sldId id="258" r:id="rId5"/>
    <p:sldId id="259" r:id="rId6"/>
    <p:sldId id="263" r:id="rId7"/>
    <p:sldId id="264" r:id="rId8"/>
    <p:sldId id="260" r:id="rId9"/>
    <p:sldId id="266" r:id="rId10"/>
    <p:sldId id="265"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94"/>
    <p:restoredTop sz="86420"/>
  </p:normalViewPr>
  <p:slideViewPr>
    <p:cSldViewPr snapToGrid="0">
      <p:cViewPr varScale="1">
        <p:scale>
          <a:sx n="73" d="100"/>
          <a:sy n="73" d="100"/>
        </p:scale>
        <p:origin x="256" y="56"/>
      </p:cViewPr>
      <p:guideLst/>
    </p:cSldViewPr>
  </p:slideViewPr>
  <p:outlineViewPr>
    <p:cViewPr>
      <p:scale>
        <a:sx n="33" d="100"/>
        <a:sy n="33" d="100"/>
      </p:scale>
      <p:origin x="0" y="-4120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113F1F-0F8C-4BBF-B2EB-D2D7FDF52EC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522B3B6E-B5FF-4C23-AF71-C69DD7B84264}">
      <dgm:prSet/>
      <dgm:spPr/>
      <dgm:t>
        <a:bodyPr/>
        <a:lstStyle/>
        <a:p>
          <a:r>
            <a:rPr lang="en-US" dirty="0"/>
            <a:t>PRANAV SINGH [RA2211003010540]</a:t>
          </a:r>
        </a:p>
      </dgm:t>
    </dgm:pt>
    <dgm:pt modelId="{921F95BD-4665-4E3E-8D6A-98F5D30055DE}" type="parTrans" cxnId="{56B5B8CE-20E4-4EFD-A323-13981A8964DF}">
      <dgm:prSet/>
      <dgm:spPr/>
      <dgm:t>
        <a:bodyPr/>
        <a:lstStyle/>
        <a:p>
          <a:endParaRPr lang="en-US"/>
        </a:p>
      </dgm:t>
    </dgm:pt>
    <dgm:pt modelId="{94662C5F-D29B-49A9-A4B1-4EB83D5BBAC5}" type="sibTrans" cxnId="{56B5B8CE-20E4-4EFD-A323-13981A8964DF}">
      <dgm:prSet/>
      <dgm:spPr/>
      <dgm:t>
        <a:bodyPr/>
        <a:lstStyle/>
        <a:p>
          <a:endParaRPr lang="en-US"/>
        </a:p>
      </dgm:t>
    </dgm:pt>
    <dgm:pt modelId="{1445531D-899E-4363-ABC5-9000B0B48445}">
      <dgm:prSet/>
      <dgm:spPr/>
      <dgm:t>
        <a:bodyPr/>
        <a:lstStyle/>
        <a:p>
          <a:r>
            <a:rPr lang="en-US" dirty="0"/>
            <a:t>MANISH TIWARI [RA2211003010546]</a:t>
          </a:r>
        </a:p>
      </dgm:t>
    </dgm:pt>
    <dgm:pt modelId="{A267B149-1DA1-4924-9AE0-6FCB33257B3C}" type="parTrans" cxnId="{0B6FD167-5FF7-40B8-BEAD-C77A6ABB50E8}">
      <dgm:prSet/>
      <dgm:spPr/>
      <dgm:t>
        <a:bodyPr/>
        <a:lstStyle/>
        <a:p>
          <a:endParaRPr lang="en-US"/>
        </a:p>
      </dgm:t>
    </dgm:pt>
    <dgm:pt modelId="{EFC5ABA5-B7DE-4CEA-A7B2-72C42FC49904}" type="sibTrans" cxnId="{0B6FD167-5FF7-40B8-BEAD-C77A6ABB50E8}">
      <dgm:prSet/>
      <dgm:spPr/>
      <dgm:t>
        <a:bodyPr/>
        <a:lstStyle/>
        <a:p>
          <a:endParaRPr lang="en-US"/>
        </a:p>
      </dgm:t>
    </dgm:pt>
    <dgm:pt modelId="{5FD0A429-884E-4F0E-95EF-7EAE3CBBEFC3}">
      <dgm:prSet/>
      <dgm:spPr/>
      <dgm:t>
        <a:bodyPr/>
        <a:lstStyle/>
        <a:p>
          <a:r>
            <a:rPr lang="en-US" dirty="0"/>
            <a:t>SWASTK RANA [RA2211003010564]</a:t>
          </a:r>
        </a:p>
      </dgm:t>
    </dgm:pt>
    <dgm:pt modelId="{8EA80844-4E51-44DD-AFAE-8BB92C0E7A04}" type="parTrans" cxnId="{55CD240F-CAAE-4B11-93B6-02FD3CCDCA5C}">
      <dgm:prSet/>
      <dgm:spPr/>
      <dgm:t>
        <a:bodyPr/>
        <a:lstStyle/>
        <a:p>
          <a:endParaRPr lang="en-US"/>
        </a:p>
      </dgm:t>
    </dgm:pt>
    <dgm:pt modelId="{D66FDDF1-0013-499D-8C37-D1DFFE80A0FC}" type="sibTrans" cxnId="{55CD240F-CAAE-4B11-93B6-02FD3CCDCA5C}">
      <dgm:prSet/>
      <dgm:spPr/>
      <dgm:t>
        <a:bodyPr/>
        <a:lstStyle/>
        <a:p>
          <a:endParaRPr lang="en-US"/>
        </a:p>
      </dgm:t>
    </dgm:pt>
    <dgm:pt modelId="{333504AD-C217-43B8-827C-20562ABFCB98}">
      <dgm:prSet/>
      <dgm:spPr/>
      <dgm:t>
        <a:bodyPr/>
        <a:lstStyle/>
        <a:p>
          <a:r>
            <a:rPr lang="en-US"/>
            <a:t>RAHUL DEV MANNA[RA2211003010570]</a:t>
          </a:r>
          <a:endParaRPr lang="en-US" dirty="0"/>
        </a:p>
      </dgm:t>
    </dgm:pt>
    <dgm:pt modelId="{2AEF26F8-DFDA-4D90-BCC5-D80724483093}" type="parTrans" cxnId="{01307358-A7D5-4C76-9B34-472DD49B7973}">
      <dgm:prSet/>
      <dgm:spPr/>
      <dgm:t>
        <a:bodyPr/>
        <a:lstStyle/>
        <a:p>
          <a:endParaRPr lang="en-IN"/>
        </a:p>
      </dgm:t>
    </dgm:pt>
    <dgm:pt modelId="{29CD7A80-ECB3-4B00-B158-D6828461E005}" type="sibTrans" cxnId="{01307358-A7D5-4C76-9B34-472DD49B7973}">
      <dgm:prSet/>
      <dgm:spPr/>
      <dgm:t>
        <a:bodyPr/>
        <a:lstStyle/>
        <a:p>
          <a:endParaRPr lang="en-IN"/>
        </a:p>
      </dgm:t>
    </dgm:pt>
    <dgm:pt modelId="{AF956982-484F-154B-BD54-8A9163DBE142}" type="pres">
      <dgm:prSet presAssocID="{1A113F1F-0F8C-4BBF-B2EB-D2D7FDF52ECD}" presName="linear" presStyleCnt="0">
        <dgm:presLayoutVars>
          <dgm:animLvl val="lvl"/>
          <dgm:resizeHandles val="exact"/>
        </dgm:presLayoutVars>
      </dgm:prSet>
      <dgm:spPr/>
    </dgm:pt>
    <dgm:pt modelId="{E175458D-3E8C-7646-A6D3-2B4892CF9F42}" type="pres">
      <dgm:prSet presAssocID="{522B3B6E-B5FF-4C23-AF71-C69DD7B84264}" presName="parentText" presStyleLbl="node1" presStyleIdx="0" presStyleCnt="4">
        <dgm:presLayoutVars>
          <dgm:chMax val="0"/>
          <dgm:bulletEnabled val="1"/>
        </dgm:presLayoutVars>
      </dgm:prSet>
      <dgm:spPr/>
    </dgm:pt>
    <dgm:pt modelId="{1EBF1167-701D-9C4D-B763-CD0A086B1171}" type="pres">
      <dgm:prSet presAssocID="{94662C5F-D29B-49A9-A4B1-4EB83D5BBAC5}" presName="spacer" presStyleCnt="0"/>
      <dgm:spPr/>
    </dgm:pt>
    <dgm:pt modelId="{CEEFA924-D8F0-E948-884D-4DBC4468B2AA}" type="pres">
      <dgm:prSet presAssocID="{1445531D-899E-4363-ABC5-9000B0B48445}" presName="parentText" presStyleLbl="node1" presStyleIdx="1" presStyleCnt="4">
        <dgm:presLayoutVars>
          <dgm:chMax val="0"/>
          <dgm:bulletEnabled val="1"/>
        </dgm:presLayoutVars>
      </dgm:prSet>
      <dgm:spPr/>
    </dgm:pt>
    <dgm:pt modelId="{FC27B16A-DD78-5C4E-BDE5-337C5BB6C41B}" type="pres">
      <dgm:prSet presAssocID="{EFC5ABA5-B7DE-4CEA-A7B2-72C42FC49904}" presName="spacer" presStyleCnt="0"/>
      <dgm:spPr/>
    </dgm:pt>
    <dgm:pt modelId="{A1D6DC97-4C02-7B44-AEC0-298F2B9BA23D}" type="pres">
      <dgm:prSet presAssocID="{5FD0A429-884E-4F0E-95EF-7EAE3CBBEFC3}" presName="parentText" presStyleLbl="node1" presStyleIdx="2" presStyleCnt="4">
        <dgm:presLayoutVars>
          <dgm:chMax val="0"/>
          <dgm:bulletEnabled val="1"/>
        </dgm:presLayoutVars>
      </dgm:prSet>
      <dgm:spPr/>
    </dgm:pt>
    <dgm:pt modelId="{2240D927-8FB5-45CB-A6BA-8ABA2B4176B2}" type="pres">
      <dgm:prSet presAssocID="{D66FDDF1-0013-499D-8C37-D1DFFE80A0FC}" presName="spacer" presStyleCnt="0"/>
      <dgm:spPr/>
    </dgm:pt>
    <dgm:pt modelId="{A5E19A53-BA98-4A49-8A39-6DF34EE62078}" type="pres">
      <dgm:prSet presAssocID="{333504AD-C217-43B8-827C-20562ABFCB98}" presName="parentText" presStyleLbl="node1" presStyleIdx="3" presStyleCnt="4">
        <dgm:presLayoutVars>
          <dgm:chMax val="0"/>
          <dgm:bulletEnabled val="1"/>
        </dgm:presLayoutVars>
      </dgm:prSet>
      <dgm:spPr/>
    </dgm:pt>
  </dgm:ptLst>
  <dgm:cxnLst>
    <dgm:cxn modelId="{55CD240F-CAAE-4B11-93B6-02FD3CCDCA5C}" srcId="{1A113F1F-0F8C-4BBF-B2EB-D2D7FDF52ECD}" destId="{5FD0A429-884E-4F0E-95EF-7EAE3CBBEFC3}" srcOrd="2" destOrd="0" parTransId="{8EA80844-4E51-44DD-AFAE-8BB92C0E7A04}" sibTransId="{D66FDDF1-0013-499D-8C37-D1DFFE80A0FC}"/>
    <dgm:cxn modelId="{F38E482F-ED16-B247-B55D-3E20BC4D828C}" type="presOf" srcId="{1A113F1F-0F8C-4BBF-B2EB-D2D7FDF52ECD}" destId="{AF956982-484F-154B-BD54-8A9163DBE142}" srcOrd="0" destOrd="0" presId="urn:microsoft.com/office/officeart/2005/8/layout/vList2"/>
    <dgm:cxn modelId="{0B6FD167-5FF7-40B8-BEAD-C77A6ABB50E8}" srcId="{1A113F1F-0F8C-4BBF-B2EB-D2D7FDF52ECD}" destId="{1445531D-899E-4363-ABC5-9000B0B48445}" srcOrd="1" destOrd="0" parTransId="{A267B149-1DA1-4924-9AE0-6FCB33257B3C}" sibTransId="{EFC5ABA5-B7DE-4CEA-A7B2-72C42FC49904}"/>
    <dgm:cxn modelId="{01307358-A7D5-4C76-9B34-472DD49B7973}" srcId="{1A113F1F-0F8C-4BBF-B2EB-D2D7FDF52ECD}" destId="{333504AD-C217-43B8-827C-20562ABFCB98}" srcOrd="3" destOrd="0" parTransId="{2AEF26F8-DFDA-4D90-BCC5-D80724483093}" sibTransId="{29CD7A80-ECB3-4B00-B158-D6828461E005}"/>
    <dgm:cxn modelId="{09312659-4179-3741-9307-75DD81E5D1D6}" type="presOf" srcId="{5FD0A429-884E-4F0E-95EF-7EAE3CBBEFC3}" destId="{A1D6DC97-4C02-7B44-AEC0-298F2B9BA23D}" srcOrd="0" destOrd="0" presId="urn:microsoft.com/office/officeart/2005/8/layout/vList2"/>
    <dgm:cxn modelId="{8BBAC279-D496-B740-A9D6-754EF6361593}" type="presOf" srcId="{522B3B6E-B5FF-4C23-AF71-C69DD7B84264}" destId="{E175458D-3E8C-7646-A6D3-2B4892CF9F42}" srcOrd="0" destOrd="0" presId="urn:microsoft.com/office/officeart/2005/8/layout/vList2"/>
    <dgm:cxn modelId="{CFF81D7E-97F2-4C7B-9E0F-D8C69978CD3F}" type="presOf" srcId="{333504AD-C217-43B8-827C-20562ABFCB98}" destId="{A5E19A53-BA98-4A49-8A39-6DF34EE62078}" srcOrd="0" destOrd="0" presId="urn:microsoft.com/office/officeart/2005/8/layout/vList2"/>
    <dgm:cxn modelId="{56B5B8CE-20E4-4EFD-A323-13981A8964DF}" srcId="{1A113F1F-0F8C-4BBF-B2EB-D2D7FDF52ECD}" destId="{522B3B6E-B5FF-4C23-AF71-C69DD7B84264}" srcOrd="0" destOrd="0" parTransId="{921F95BD-4665-4E3E-8D6A-98F5D30055DE}" sibTransId="{94662C5F-D29B-49A9-A4B1-4EB83D5BBAC5}"/>
    <dgm:cxn modelId="{910BB8D5-FD8A-2946-B710-4D137B28FA62}" type="presOf" srcId="{1445531D-899E-4363-ABC5-9000B0B48445}" destId="{CEEFA924-D8F0-E948-884D-4DBC4468B2AA}" srcOrd="0" destOrd="0" presId="urn:microsoft.com/office/officeart/2005/8/layout/vList2"/>
    <dgm:cxn modelId="{9620F3BB-59FB-844A-8F27-D075785FDD4E}" type="presParOf" srcId="{AF956982-484F-154B-BD54-8A9163DBE142}" destId="{E175458D-3E8C-7646-A6D3-2B4892CF9F42}" srcOrd="0" destOrd="0" presId="urn:microsoft.com/office/officeart/2005/8/layout/vList2"/>
    <dgm:cxn modelId="{81176E20-E279-3644-8B2E-D3C6B5A48D26}" type="presParOf" srcId="{AF956982-484F-154B-BD54-8A9163DBE142}" destId="{1EBF1167-701D-9C4D-B763-CD0A086B1171}" srcOrd="1" destOrd="0" presId="urn:microsoft.com/office/officeart/2005/8/layout/vList2"/>
    <dgm:cxn modelId="{CAA29973-9C7A-174F-8BE6-49D2033C6D64}" type="presParOf" srcId="{AF956982-484F-154B-BD54-8A9163DBE142}" destId="{CEEFA924-D8F0-E948-884D-4DBC4468B2AA}" srcOrd="2" destOrd="0" presId="urn:microsoft.com/office/officeart/2005/8/layout/vList2"/>
    <dgm:cxn modelId="{A9F5A833-7093-304F-8689-7B57675A1CD6}" type="presParOf" srcId="{AF956982-484F-154B-BD54-8A9163DBE142}" destId="{FC27B16A-DD78-5C4E-BDE5-337C5BB6C41B}" srcOrd="3" destOrd="0" presId="urn:microsoft.com/office/officeart/2005/8/layout/vList2"/>
    <dgm:cxn modelId="{EE9EB609-B2F3-8740-83BA-D94C6A182D6A}" type="presParOf" srcId="{AF956982-484F-154B-BD54-8A9163DBE142}" destId="{A1D6DC97-4C02-7B44-AEC0-298F2B9BA23D}" srcOrd="4" destOrd="0" presId="urn:microsoft.com/office/officeart/2005/8/layout/vList2"/>
    <dgm:cxn modelId="{5261567B-E86F-486E-BBD5-7218410F2919}" type="presParOf" srcId="{AF956982-484F-154B-BD54-8A9163DBE142}" destId="{2240D927-8FB5-45CB-A6BA-8ABA2B4176B2}" srcOrd="5" destOrd="0" presId="urn:microsoft.com/office/officeart/2005/8/layout/vList2"/>
    <dgm:cxn modelId="{DD7FE1A8-2567-4346-9D4C-F88DC6DDC981}" type="presParOf" srcId="{AF956982-484F-154B-BD54-8A9163DBE142}" destId="{A5E19A53-BA98-4A49-8A39-6DF34EE62078}"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75458D-3E8C-7646-A6D3-2B4892CF9F42}">
      <dsp:nvSpPr>
        <dsp:cNvPr id="0" name=""/>
        <dsp:cNvSpPr/>
      </dsp:nvSpPr>
      <dsp:spPr>
        <a:xfrm>
          <a:off x="0" y="218721"/>
          <a:ext cx="6798540" cy="71253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PRANAV SINGH [RA2211003010540]</a:t>
          </a:r>
        </a:p>
      </dsp:txBody>
      <dsp:txXfrm>
        <a:off x="34783" y="253504"/>
        <a:ext cx="6728974" cy="642964"/>
      </dsp:txXfrm>
    </dsp:sp>
    <dsp:sp modelId="{CEEFA924-D8F0-E948-884D-4DBC4468B2AA}">
      <dsp:nvSpPr>
        <dsp:cNvPr id="0" name=""/>
        <dsp:cNvSpPr/>
      </dsp:nvSpPr>
      <dsp:spPr>
        <a:xfrm>
          <a:off x="0" y="1014772"/>
          <a:ext cx="6798540" cy="712530"/>
        </a:xfrm>
        <a:prstGeom prst="roundRect">
          <a:avLst/>
        </a:prstGeom>
        <a:solidFill>
          <a:schemeClr val="accent5">
            <a:hueOff val="-4050717"/>
            <a:satOff val="-275"/>
            <a:lumOff val="65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MANISH TIWARI [RA2211003010546]</a:t>
          </a:r>
        </a:p>
      </dsp:txBody>
      <dsp:txXfrm>
        <a:off x="34783" y="1049555"/>
        <a:ext cx="6728974" cy="642964"/>
      </dsp:txXfrm>
    </dsp:sp>
    <dsp:sp modelId="{A1D6DC97-4C02-7B44-AEC0-298F2B9BA23D}">
      <dsp:nvSpPr>
        <dsp:cNvPr id="0" name=""/>
        <dsp:cNvSpPr/>
      </dsp:nvSpPr>
      <dsp:spPr>
        <a:xfrm>
          <a:off x="0" y="1810822"/>
          <a:ext cx="6798540" cy="712530"/>
        </a:xfrm>
        <a:prstGeom prst="roundRect">
          <a:avLst/>
        </a:prstGeom>
        <a:solidFill>
          <a:schemeClr val="accent5">
            <a:hueOff val="-8101434"/>
            <a:satOff val="-551"/>
            <a:lumOff val="13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SWASTK RANA [RA2211003010564]</a:t>
          </a:r>
        </a:p>
      </dsp:txBody>
      <dsp:txXfrm>
        <a:off x="34783" y="1845605"/>
        <a:ext cx="6728974" cy="642964"/>
      </dsp:txXfrm>
    </dsp:sp>
    <dsp:sp modelId="{A5E19A53-BA98-4A49-8A39-6DF34EE62078}">
      <dsp:nvSpPr>
        <dsp:cNvPr id="0" name=""/>
        <dsp:cNvSpPr/>
      </dsp:nvSpPr>
      <dsp:spPr>
        <a:xfrm>
          <a:off x="0" y="2606872"/>
          <a:ext cx="6798540" cy="71253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RAHUL DEV MANNA[RA2211003010570]</a:t>
          </a:r>
          <a:endParaRPr lang="en-US" sz="2900" kern="1200" dirty="0"/>
        </a:p>
      </dsp:txBody>
      <dsp:txXfrm>
        <a:off x="34783" y="2641655"/>
        <a:ext cx="6728974" cy="64296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006A32-89DD-AA4C-BDAE-CCBF3777207E}" type="datetimeFigureOut">
              <a:rPr lang="en-US" smtClean="0"/>
              <a:t>3/11/2024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14413C-FB3C-E74A-A9DE-1BCC401211DD}" type="slidenum">
              <a:rPr lang="en-US" smtClean="0"/>
              <a:t>‹#›</a:t>
            </a:fld>
            <a:endParaRPr lang="en-US"/>
          </a:p>
        </p:txBody>
      </p:sp>
    </p:spTree>
    <p:extLst>
      <p:ext uri="{BB962C8B-B14F-4D97-AF65-F5344CB8AC3E}">
        <p14:creationId xmlns:p14="http://schemas.microsoft.com/office/powerpoint/2010/main" val="1717220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514413C-FB3C-E74A-A9DE-1BCC401211DD}" type="slidenum">
              <a:rPr lang="en-US" smtClean="0"/>
              <a:t>2</a:t>
            </a:fld>
            <a:endParaRPr lang="en-US"/>
          </a:p>
        </p:txBody>
      </p:sp>
    </p:spTree>
    <p:extLst>
      <p:ext uri="{BB962C8B-B14F-4D97-AF65-F5344CB8AC3E}">
        <p14:creationId xmlns:p14="http://schemas.microsoft.com/office/powerpoint/2010/main" val="3498086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514413C-FB3C-E74A-A9DE-1BCC401211DD}" type="slidenum">
              <a:rPr lang="en-US" smtClean="0"/>
              <a:t>6</a:t>
            </a:fld>
            <a:endParaRPr lang="en-US"/>
          </a:p>
        </p:txBody>
      </p:sp>
    </p:spTree>
    <p:extLst>
      <p:ext uri="{BB962C8B-B14F-4D97-AF65-F5344CB8AC3E}">
        <p14:creationId xmlns:p14="http://schemas.microsoft.com/office/powerpoint/2010/main" val="1631919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8C2C-F3EA-3062-3699-63BFF4CF62A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2FF3076-A65B-AABC-EB9B-42116A47E3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29492FB-F36E-665B-2DC5-0AE0DCD3B1B3}"/>
              </a:ext>
            </a:extLst>
          </p:cNvPr>
          <p:cNvSpPr>
            <a:spLocks noGrp="1"/>
          </p:cNvSpPr>
          <p:nvPr>
            <p:ph type="dt" sz="half" idx="10"/>
          </p:nvPr>
        </p:nvSpPr>
        <p:spPr/>
        <p:txBody>
          <a:bodyPr/>
          <a:lstStyle/>
          <a:p>
            <a:fld id="{F4D57BDD-E64A-4D27-8978-82FFCA18A12C}" type="datetimeFigureOut">
              <a:rPr lang="en-US" smtClean="0"/>
              <a:t>3/11/2024</a:t>
            </a:fld>
            <a:endParaRPr lang="en-US"/>
          </a:p>
        </p:txBody>
      </p:sp>
      <p:sp>
        <p:nvSpPr>
          <p:cNvPr id="5" name="Footer Placeholder 4">
            <a:extLst>
              <a:ext uri="{FF2B5EF4-FFF2-40B4-BE49-F238E27FC236}">
                <a16:creationId xmlns:a16="http://schemas.microsoft.com/office/drawing/2014/main" id="{0424A3C7-3665-D99C-2223-F5BF0A467D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D9093D-701B-49BA-4470-C77ECFD7EF5A}"/>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3945640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AC74-24CC-52CA-3E7A-00BD6CE9F81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E26FBC5-9232-94F6-B06E-246D781C405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8E3B66E-4CF4-8819-F583-C62D65A199DC}"/>
              </a:ext>
            </a:extLst>
          </p:cNvPr>
          <p:cNvSpPr>
            <a:spLocks noGrp="1"/>
          </p:cNvSpPr>
          <p:nvPr>
            <p:ph type="dt" sz="half" idx="10"/>
          </p:nvPr>
        </p:nvSpPr>
        <p:spPr/>
        <p:txBody>
          <a:bodyPr/>
          <a:lstStyle/>
          <a:p>
            <a:fld id="{F4D57BDD-E64A-4D27-8978-82FFCA18A12C}" type="datetimeFigureOut">
              <a:rPr lang="en-US" smtClean="0"/>
              <a:t>3/11/2024</a:t>
            </a:fld>
            <a:endParaRPr lang="en-US"/>
          </a:p>
        </p:txBody>
      </p:sp>
      <p:sp>
        <p:nvSpPr>
          <p:cNvPr id="5" name="Footer Placeholder 4">
            <a:extLst>
              <a:ext uri="{FF2B5EF4-FFF2-40B4-BE49-F238E27FC236}">
                <a16:creationId xmlns:a16="http://schemas.microsoft.com/office/drawing/2014/main" id="{DD376A29-B73A-B1FB-775F-D52ED82479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F6DBF1-E698-8428-C17C-57DD12B947F0}"/>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930572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B0E4A4-F92B-2ACF-7311-3544C54D597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D1D180E-E7DE-880C-6B01-0999A2E120A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84A186C-5A31-7785-3D51-2F7C1125F508}"/>
              </a:ext>
            </a:extLst>
          </p:cNvPr>
          <p:cNvSpPr>
            <a:spLocks noGrp="1"/>
          </p:cNvSpPr>
          <p:nvPr>
            <p:ph type="dt" sz="half" idx="10"/>
          </p:nvPr>
        </p:nvSpPr>
        <p:spPr/>
        <p:txBody>
          <a:bodyPr/>
          <a:lstStyle/>
          <a:p>
            <a:fld id="{F4D57BDD-E64A-4D27-8978-82FFCA18A12C}" type="datetimeFigureOut">
              <a:rPr lang="en-US" smtClean="0"/>
              <a:t>3/11/2024</a:t>
            </a:fld>
            <a:endParaRPr lang="en-US"/>
          </a:p>
        </p:txBody>
      </p:sp>
      <p:sp>
        <p:nvSpPr>
          <p:cNvPr id="5" name="Footer Placeholder 4">
            <a:extLst>
              <a:ext uri="{FF2B5EF4-FFF2-40B4-BE49-F238E27FC236}">
                <a16:creationId xmlns:a16="http://schemas.microsoft.com/office/drawing/2014/main" id="{787ABB62-7F38-30A6-69CF-F695218B6C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0A8C95-7C93-AAC7-F041-014ACDDB313B}"/>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786012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94768-150E-084D-18F0-8F273FE2200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AEDBB67-3CEF-E9DC-895D-861DF39F18A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0EE2D44-0122-66A3-D326-0C6A7D8B13F1}"/>
              </a:ext>
            </a:extLst>
          </p:cNvPr>
          <p:cNvSpPr>
            <a:spLocks noGrp="1"/>
          </p:cNvSpPr>
          <p:nvPr>
            <p:ph type="dt" sz="half" idx="10"/>
          </p:nvPr>
        </p:nvSpPr>
        <p:spPr/>
        <p:txBody>
          <a:bodyPr/>
          <a:lstStyle/>
          <a:p>
            <a:fld id="{F4D57BDD-E64A-4D27-8978-82FFCA18A12C}" type="datetimeFigureOut">
              <a:rPr lang="en-US" smtClean="0"/>
              <a:t>3/11/2024</a:t>
            </a:fld>
            <a:endParaRPr lang="en-US"/>
          </a:p>
        </p:txBody>
      </p:sp>
      <p:sp>
        <p:nvSpPr>
          <p:cNvPr id="5" name="Footer Placeholder 4">
            <a:extLst>
              <a:ext uri="{FF2B5EF4-FFF2-40B4-BE49-F238E27FC236}">
                <a16:creationId xmlns:a16="http://schemas.microsoft.com/office/drawing/2014/main" id="{A5001CA5-F741-AE39-9DA1-932C08F660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1C9361-8E3B-81BD-11BF-0FF0F8939230}"/>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73358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62803-8536-AA17-2944-1915339D9E7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0974312-203A-26A6-E205-6A90F8632F1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548D437-BCC9-0D20-7AE8-60FA78F3B892}"/>
              </a:ext>
            </a:extLst>
          </p:cNvPr>
          <p:cNvSpPr>
            <a:spLocks noGrp="1"/>
          </p:cNvSpPr>
          <p:nvPr>
            <p:ph type="dt" sz="half" idx="10"/>
          </p:nvPr>
        </p:nvSpPr>
        <p:spPr/>
        <p:txBody>
          <a:bodyPr/>
          <a:lstStyle/>
          <a:p>
            <a:fld id="{F4D57BDD-E64A-4D27-8978-82FFCA18A12C}" type="datetimeFigureOut">
              <a:rPr lang="en-US" smtClean="0"/>
              <a:t>3/11/2024</a:t>
            </a:fld>
            <a:endParaRPr lang="en-US"/>
          </a:p>
        </p:txBody>
      </p:sp>
      <p:sp>
        <p:nvSpPr>
          <p:cNvPr id="5" name="Footer Placeholder 4">
            <a:extLst>
              <a:ext uri="{FF2B5EF4-FFF2-40B4-BE49-F238E27FC236}">
                <a16:creationId xmlns:a16="http://schemas.microsoft.com/office/drawing/2014/main" id="{12801B4E-1B3F-A4EC-01D7-D77DFCE65B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C80C42-C11B-AB3E-A6B3-6CB61E43099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283514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BFB51-673D-F9E4-0F14-4BB8D46A543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BD5DB8A-15DF-BFB5-CE63-0439CC10A4E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D75EADF-B024-F3B8-49E5-7B949550FC6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9A72F1A-CA73-FF0D-5B43-197F75359139}"/>
              </a:ext>
            </a:extLst>
          </p:cNvPr>
          <p:cNvSpPr>
            <a:spLocks noGrp="1"/>
          </p:cNvSpPr>
          <p:nvPr>
            <p:ph type="dt" sz="half" idx="10"/>
          </p:nvPr>
        </p:nvSpPr>
        <p:spPr/>
        <p:txBody>
          <a:bodyPr/>
          <a:lstStyle/>
          <a:p>
            <a:fld id="{F4D57BDD-E64A-4D27-8978-82FFCA18A12C}" type="datetimeFigureOut">
              <a:rPr lang="en-US" smtClean="0"/>
              <a:t>3/11/2024</a:t>
            </a:fld>
            <a:endParaRPr lang="en-US"/>
          </a:p>
        </p:txBody>
      </p:sp>
      <p:sp>
        <p:nvSpPr>
          <p:cNvPr id="6" name="Footer Placeholder 5">
            <a:extLst>
              <a:ext uri="{FF2B5EF4-FFF2-40B4-BE49-F238E27FC236}">
                <a16:creationId xmlns:a16="http://schemas.microsoft.com/office/drawing/2014/main" id="{B2688DEF-8A13-ACF5-1E3A-0D5E6D49723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032C5B-478F-5162-5472-BE8DC25BFA54}"/>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703681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81E11-7CF1-929C-8F88-EE62A72203D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6748EA6-F4EB-E59D-0CBC-E052C80A3C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A6AB7A6-A889-6AE7-BB1A-B0143D3A615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D89725D-3B64-FFFF-7A20-82AB847E3B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3AE0C3D-566C-BA3F-0D82-65108692B52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D268A90-B864-81BF-9DB1-7C75D7B4C026}"/>
              </a:ext>
            </a:extLst>
          </p:cNvPr>
          <p:cNvSpPr>
            <a:spLocks noGrp="1"/>
          </p:cNvSpPr>
          <p:nvPr>
            <p:ph type="dt" sz="half" idx="10"/>
          </p:nvPr>
        </p:nvSpPr>
        <p:spPr/>
        <p:txBody>
          <a:bodyPr/>
          <a:lstStyle/>
          <a:p>
            <a:fld id="{F4D57BDD-E64A-4D27-8978-82FFCA18A12C}" type="datetimeFigureOut">
              <a:rPr lang="en-US" smtClean="0"/>
              <a:t>3/11/2024</a:t>
            </a:fld>
            <a:endParaRPr lang="en-US"/>
          </a:p>
        </p:txBody>
      </p:sp>
      <p:sp>
        <p:nvSpPr>
          <p:cNvPr id="8" name="Footer Placeholder 7">
            <a:extLst>
              <a:ext uri="{FF2B5EF4-FFF2-40B4-BE49-F238E27FC236}">
                <a16:creationId xmlns:a16="http://schemas.microsoft.com/office/drawing/2014/main" id="{3F26E702-AF00-FBFE-1FB9-B12FA6F8C8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43CA34-3969-955A-74E0-3898408C01CB}"/>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06205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C1539-AA4C-8920-BD3D-23753DF24CE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7DB0B63-9B26-F00F-559E-0BB14167A4CA}"/>
              </a:ext>
            </a:extLst>
          </p:cNvPr>
          <p:cNvSpPr>
            <a:spLocks noGrp="1"/>
          </p:cNvSpPr>
          <p:nvPr>
            <p:ph type="dt" sz="half" idx="10"/>
          </p:nvPr>
        </p:nvSpPr>
        <p:spPr/>
        <p:txBody>
          <a:bodyPr/>
          <a:lstStyle/>
          <a:p>
            <a:fld id="{F4D57BDD-E64A-4D27-8978-82FFCA18A12C}" type="datetimeFigureOut">
              <a:rPr lang="en-US" smtClean="0"/>
              <a:t>3/11/2024</a:t>
            </a:fld>
            <a:endParaRPr lang="en-US"/>
          </a:p>
        </p:txBody>
      </p:sp>
      <p:sp>
        <p:nvSpPr>
          <p:cNvPr id="4" name="Footer Placeholder 3">
            <a:extLst>
              <a:ext uri="{FF2B5EF4-FFF2-40B4-BE49-F238E27FC236}">
                <a16:creationId xmlns:a16="http://schemas.microsoft.com/office/drawing/2014/main" id="{8A99AB10-15A4-57C1-4BA0-F4258096C7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5445BA-0F11-3830-B811-272921E2899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573829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A9C51B-147C-5190-F02B-5128E7E9F80A}"/>
              </a:ext>
            </a:extLst>
          </p:cNvPr>
          <p:cNvSpPr>
            <a:spLocks noGrp="1"/>
          </p:cNvSpPr>
          <p:nvPr>
            <p:ph type="dt" sz="half" idx="10"/>
          </p:nvPr>
        </p:nvSpPr>
        <p:spPr/>
        <p:txBody>
          <a:bodyPr/>
          <a:lstStyle/>
          <a:p>
            <a:fld id="{F4D57BDD-E64A-4D27-8978-82FFCA18A12C}" type="datetimeFigureOut">
              <a:rPr lang="en-US" smtClean="0"/>
              <a:t>3/11/2024</a:t>
            </a:fld>
            <a:endParaRPr lang="en-US"/>
          </a:p>
        </p:txBody>
      </p:sp>
      <p:sp>
        <p:nvSpPr>
          <p:cNvPr id="3" name="Footer Placeholder 2">
            <a:extLst>
              <a:ext uri="{FF2B5EF4-FFF2-40B4-BE49-F238E27FC236}">
                <a16:creationId xmlns:a16="http://schemas.microsoft.com/office/drawing/2014/main" id="{27BB9862-E4F6-392A-9191-7FC7EA9B49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A46726-653B-37E8-8D88-FBFE42D359D2}"/>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605962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09766-693B-4388-592E-FF695C76AC9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3701542-059A-33C8-1E9C-F69B35DDC3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4B6B6C4-7AA7-0848-8E60-CEED0573C2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12D226A-8773-267A-01BE-96AF17845E0D}"/>
              </a:ext>
            </a:extLst>
          </p:cNvPr>
          <p:cNvSpPr>
            <a:spLocks noGrp="1"/>
          </p:cNvSpPr>
          <p:nvPr>
            <p:ph type="dt" sz="half" idx="10"/>
          </p:nvPr>
        </p:nvSpPr>
        <p:spPr/>
        <p:txBody>
          <a:bodyPr/>
          <a:lstStyle/>
          <a:p>
            <a:fld id="{F4D57BDD-E64A-4D27-8978-82FFCA18A12C}" type="datetimeFigureOut">
              <a:rPr lang="en-US" smtClean="0"/>
              <a:t>3/11/2024</a:t>
            </a:fld>
            <a:endParaRPr lang="en-US"/>
          </a:p>
        </p:txBody>
      </p:sp>
      <p:sp>
        <p:nvSpPr>
          <p:cNvPr id="6" name="Footer Placeholder 5">
            <a:extLst>
              <a:ext uri="{FF2B5EF4-FFF2-40B4-BE49-F238E27FC236}">
                <a16:creationId xmlns:a16="http://schemas.microsoft.com/office/drawing/2014/main" id="{EC6EE8C0-C18D-A1F7-2E38-B2E2D8529A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6FC5C7-E7A2-16EF-68FC-4845AB22E34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174827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357EB-12E8-41D7-9E91-22C3C6E5593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490A087-537E-011B-E767-9D51C9548E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A11029-209F-46AB-025C-BB8F7EFB40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5565E1A-911E-2DEE-D238-28C9F6A702AE}"/>
              </a:ext>
            </a:extLst>
          </p:cNvPr>
          <p:cNvSpPr>
            <a:spLocks noGrp="1"/>
          </p:cNvSpPr>
          <p:nvPr>
            <p:ph type="dt" sz="half" idx="10"/>
          </p:nvPr>
        </p:nvSpPr>
        <p:spPr/>
        <p:txBody>
          <a:bodyPr/>
          <a:lstStyle/>
          <a:p>
            <a:fld id="{F4D57BDD-E64A-4D27-8978-82FFCA18A12C}" type="datetimeFigureOut">
              <a:rPr lang="en-US" smtClean="0"/>
              <a:t>3/11/2024</a:t>
            </a:fld>
            <a:endParaRPr lang="en-US"/>
          </a:p>
        </p:txBody>
      </p:sp>
      <p:sp>
        <p:nvSpPr>
          <p:cNvPr id="6" name="Footer Placeholder 5">
            <a:extLst>
              <a:ext uri="{FF2B5EF4-FFF2-40B4-BE49-F238E27FC236}">
                <a16:creationId xmlns:a16="http://schemas.microsoft.com/office/drawing/2014/main" id="{0CF7213C-64D0-AD56-FC16-F403FE3D2D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69D49D-5EF7-C30B-C172-93225BD14C5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08281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5188C8-43D8-7404-70C8-971FE59953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561CC41-54EA-4881-FC63-D8497DACF3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3595DB1-34BC-F514-74C3-A5B06375A2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4D57BDD-E64A-4D27-8978-82FFCA18A12C}" type="datetimeFigureOut">
              <a:rPr lang="en-US" smtClean="0"/>
              <a:pPr/>
              <a:t>3/11/2024</a:t>
            </a:fld>
            <a:endParaRPr lang="en-US" dirty="0"/>
          </a:p>
        </p:txBody>
      </p:sp>
      <p:sp>
        <p:nvSpPr>
          <p:cNvPr id="5" name="Footer Placeholder 4">
            <a:extLst>
              <a:ext uri="{FF2B5EF4-FFF2-40B4-BE49-F238E27FC236}">
                <a16:creationId xmlns:a16="http://schemas.microsoft.com/office/drawing/2014/main" id="{6A2812F4-D3E6-EE1C-73CC-699ACB6EDD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4182E640-841D-2B33-6F9B-95821A355C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885540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C5EF-4612-C6DF-3620-D2E8FA0F4DB4}"/>
              </a:ext>
            </a:extLst>
          </p:cNvPr>
          <p:cNvSpPr>
            <a:spLocks noGrp="1"/>
          </p:cNvSpPr>
          <p:nvPr>
            <p:ph type="ctrTitle"/>
          </p:nvPr>
        </p:nvSpPr>
        <p:spPr>
          <a:xfrm>
            <a:off x="762000" y="1062039"/>
            <a:ext cx="2952750" cy="2817438"/>
          </a:xfrm>
        </p:spPr>
        <p:txBody>
          <a:bodyPr>
            <a:normAutofit/>
          </a:bodyPr>
          <a:lstStyle/>
          <a:p>
            <a:pPr algn="l"/>
            <a:r>
              <a:rPr lang="en-US" sz="5400" dirty="0"/>
              <a:t>MAZE SOLVER</a:t>
            </a:r>
          </a:p>
        </p:txBody>
      </p:sp>
      <p:pic>
        <p:nvPicPr>
          <p:cNvPr id="4" name="Picture 3" descr="Top view of a circular maze">
            <a:extLst>
              <a:ext uri="{FF2B5EF4-FFF2-40B4-BE49-F238E27FC236}">
                <a16:creationId xmlns:a16="http://schemas.microsoft.com/office/drawing/2014/main" id="{96D670E1-6B64-4C5F-D186-99DE303AA666}"/>
              </a:ext>
            </a:extLst>
          </p:cNvPr>
          <p:cNvPicPr>
            <a:picLocks noChangeAspect="1"/>
          </p:cNvPicPr>
          <p:nvPr/>
        </p:nvPicPr>
        <p:blipFill rotWithShape="1">
          <a:blip r:embed="rId2"/>
          <a:srcRect l="15080" r="7448" b="-1"/>
          <a:stretch/>
        </p:blipFill>
        <p:spPr>
          <a:xfrm>
            <a:off x="4232496" y="10"/>
            <a:ext cx="7959505" cy="6857992"/>
          </a:xfrm>
          <a:custGeom>
            <a:avLst/>
            <a:gdLst/>
            <a:ahLst/>
            <a:cxnLst/>
            <a:rect l="l" t="t" r="r" b="b"/>
            <a:pathLst>
              <a:path w="7959505" h="6858002">
                <a:moveTo>
                  <a:pt x="311551" y="6702976"/>
                </a:moveTo>
                <a:lnTo>
                  <a:pt x="297715" y="6742552"/>
                </a:lnTo>
                <a:cubicBezTo>
                  <a:pt x="283999" y="6764841"/>
                  <a:pt x="278713" y="6788417"/>
                  <a:pt x="278237" y="6812063"/>
                </a:cubicBezTo>
                <a:lnTo>
                  <a:pt x="278237" y="6812064"/>
                </a:lnTo>
                <a:lnTo>
                  <a:pt x="283011" y="6776800"/>
                </a:lnTo>
                <a:cubicBezTo>
                  <a:pt x="286107" y="6765164"/>
                  <a:pt x="290857" y="6753698"/>
                  <a:pt x="297715" y="6742553"/>
                </a:cubicBezTo>
                <a:cubicBezTo>
                  <a:pt x="306003" y="6729219"/>
                  <a:pt x="311147" y="6716169"/>
                  <a:pt x="311551" y="6702977"/>
                </a:cubicBezTo>
                <a:close/>
                <a:moveTo>
                  <a:pt x="328959" y="6564620"/>
                </a:moveTo>
                <a:lnTo>
                  <a:pt x="306480" y="6588625"/>
                </a:lnTo>
                <a:cubicBezTo>
                  <a:pt x="298003" y="6597578"/>
                  <a:pt x="291954" y="6611342"/>
                  <a:pt x="289858" y="6625224"/>
                </a:cubicBezTo>
                <a:lnTo>
                  <a:pt x="289858" y="6625225"/>
                </a:lnTo>
                <a:lnTo>
                  <a:pt x="289870" y="6645552"/>
                </a:lnTo>
                <a:lnTo>
                  <a:pt x="296953" y="6662541"/>
                </a:lnTo>
                <a:lnTo>
                  <a:pt x="296953" y="6662542"/>
                </a:lnTo>
                <a:lnTo>
                  <a:pt x="308405" y="6683027"/>
                </a:lnTo>
                <a:cubicBezTo>
                  <a:pt x="306038" y="6676305"/>
                  <a:pt x="302287" y="6669495"/>
                  <a:pt x="296953" y="6662541"/>
                </a:cubicBezTo>
                <a:lnTo>
                  <a:pt x="289858" y="6625225"/>
                </a:lnTo>
                <a:lnTo>
                  <a:pt x="306480" y="6588626"/>
                </a:lnTo>
                <a:cubicBezTo>
                  <a:pt x="312576" y="6582147"/>
                  <a:pt x="318672" y="6575479"/>
                  <a:pt x="328959" y="6564621"/>
                </a:cubicBezTo>
                <a:close/>
                <a:moveTo>
                  <a:pt x="248638" y="6438981"/>
                </a:moveTo>
                <a:cubicBezTo>
                  <a:pt x="258140" y="6444077"/>
                  <a:pt x="265617" y="6451650"/>
                  <a:pt x="268569" y="6463841"/>
                </a:cubicBezTo>
                <a:lnTo>
                  <a:pt x="268572" y="6463849"/>
                </a:lnTo>
                <a:lnTo>
                  <a:pt x="279556" y="6508052"/>
                </a:lnTo>
                <a:lnTo>
                  <a:pt x="282367" y="6513012"/>
                </a:lnTo>
                <a:lnTo>
                  <a:pt x="284834" y="6521804"/>
                </a:lnTo>
                <a:lnTo>
                  <a:pt x="301172" y="6546195"/>
                </a:lnTo>
                <a:lnTo>
                  <a:pt x="301172" y="6546194"/>
                </a:lnTo>
                <a:lnTo>
                  <a:pt x="282367" y="6513012"/>
                </a:lnTo>
                <a:lnTo>
                  <a:pt x="268572" y="6463849"/>
                </a:lnTo>
                <a:lnTo>
                  <a:pt x="268569" y="6463840"/>
                </a:lnTo>
                <a:close/>
                <a:moveTo>
                  <a:pt x="166047" y="6392243"/>
                </a:moveTo>
                <a:lnTo>
                  <a:pt x="173364" y="6407333"/>
                </a:lnTo>
                <a:lnTo>
                  <a:pt x="173364" y="6407332"/>
                </a:lnTo>
                <a:close/>
                <a:moveTo>
                  <a:pt x="401733" y="4221391"/>
                </a:moveTo>
                <a:lnTo>
                  <a:pt x="396017" y="4253014"/>
                </a:lnTo>
                <a:cubicBezTo>
                  <a:pt x="383824" y="4277401"/>
                  <a:pt x="368204" y="4300070"/>
                  <a:pt x="356201" y="4324645"/>
                </a:cubicBezTo>
                <a:cubicBezTo>
                  <a:pt x="350487" y="4336457"/>
                  <a:pt x="347439" y="4350554"/>
                  <a:pt x="347247" y="4363890"/>
                </a:cubicBezTo>
                <a:lnTo>
                  <a:pt x="347247" y="4363891"/>
                </a:lnTo>
                <a:cubicBezTo>
                  <a:pt x="346295" y="4403326"/>
                  <a:pt x="346295" y="4442762"/>
                  <a:pt x="348009" y="4482005"/>
                </a:cubicBezTo>
                <a:cubicBezTo>
                  <a:pt x="350677" y="4546777"/>
                  <a:pt x="351249" y="4612501"/>
                  <a:pt x="408019" y="4659175"/>
                </a:cubicBezTo>
                <a:cubicBezTo>
                  <a:pt x="412591" y="4662987"/>
                  <a:pt x="415259" y="4671177"/>
                  <a:pt x="416021" y="4677656"/>
                </a:cubicBezTo>
                <a:cubicBezTo>
                  <a:pt x="419640" y="4707565"/>
                  <a:pt x="420022" y="4738236"/>
                  <a:pt x="425928" y="4767765"/>
                </a:cubicBezTo>
                <a:lnTo>
                  <a:pt x="427237" y="4800483"/>
                </a:lnTo>
                <a:lnTo>
                  <a:pt x="412401" y="4828916"/>
                </a:lnTo>
                <a:cubicBezTo>
                  <a:pt x="404114" y="4837703"/>
                  <a:pt x="397113" y="4847214"/>
                  <a:pt x="391971" y="4857317"/>
                </a:cubicBezTo>
                <a:lnTo>
                  <a:pt x="390221" y="4863342"/>
                </a:lnTo>
                <a:lnTo>
                  <a:pt x="387469" y="4867614"/>
                </a:lnTo>
                <a:lnTo>
                  <a:pt x="382691" y="4889275"/>
                </a:lnTo>
                <a:lnTo>
                  <a:pt x="382691" y="4889276"/>
                </a:lnTo>
                <a:cubicBezTo>
                  <a:pt x="382122" y="4896714"/>
                  <a:pt x="382634" y="4904358"/>
                  <a:pt x="384396" y="4912169"/>
                </a:cubicBezTo>
                <a:lnTo>
                  <a:pt x="385799" y="4933805"/>
                </a:lnTo>
                <a:lnTo>
                  <a:pt x="378247" y="4957453"/>
                </a:lnTo>
                <a:lnTo>
                  <a:pt x="360964" y="4987037"/>
                </a:lnTo>
                <a:cubicBezTo>
                  <a:pt x="349725" y="5003801"/>
                  <a:pt x="335627" y="5022852"/>
                  <a:pt x="334485" y="5041521"/>
                </a:cubicBezTo>
                <a:cubicBezTo>
                  <a:pt x="333556" y="5057381"/>
                  <a:pt x="327457" y="5072411"/>
                  <a:pt x="321371" y="5087423"/>
                </a:cubicBezTo>
                <a:lnTo>
                  <a:pt x="321364" y="5087450"/>
                </a:lnTo>
                <a:lnTo>
                  <a:pt x="315482" y="5102461"/>
                </a:lnTo>
                <a:lnTo>
                  <a:pt x="308338" y="5133220"/>
                </a:lnTo>
                <a:lnTo>
                  <a:pt x="308337" y="5133224"/>
                </a:lnTo>
                <a:lnTo>
                  <a:pt x="308337" y="5133225"/>
                </a:lnTo>
                <a:lnTo>
                  <a:pt x="315052" y="5166114"/>
                </a:lnTo>
                <a:lnTo>
                  <a:pt x="314362" y="5172090"/>
                </a:lnTo>
                <a:cubicBezTo>
                  <a:pt x="313481" y="5174400"/>
                  <a:pt x="312290" y="5176876"/>
                  <a:pt x="311814" y="5179067"/>
                </a:cubicBezTo>
                <a:lnTo>
                  <a:pt x="311814" y="5179068"/>
                </a:lnTo>
                <a:cubicBezTo>
                  <a:pt x="304574" y="5214122"/>
                  <a:pt x="311624" y="5247079"/>
                  <a:pt x="335437" y="5272797"/>
                </a:cubicBezTo>
                <a:lnTo>
                  <a:pt x="335441" y="5272804"/>
                </a:lnTo>
                <a:lnTo>
                  <a:pt x="356854" y="5308181"/>
                </a:lnTo>
                <a:lnTo>
                  <a:pt x="359935" y="5317389"/>
                </a:lnTo>
                <a:lnTo>
                  <a:pt x="364317" y="5355014"/>
                </a:lnTo>
                <a:lnTo>
                  <a:pt x="359440" y="5385384"/>
                </a:lnTo>
                <a:cubicBezTo>
                  <a:pt x="356201" y="5398721"/>
                  <a:pt x="353915" y="5412057"/>
                  <a:pt x="351249" y="5425582"/>
                </a:cubicBezTo>
                <a:cubicBezTo>
                  <a:pt x="347439" y="5443870"/>
                  <a:pt x="343437" y="5462351"/>
                  <a:pt x="339627" y="5480637"/>
                </a:cubicBezTo>
                <a:cubicBezTo>
                  <a:pt x="337722" y="5489497"/>
                  <a:pt x="335151" y="5498832"/>
                  <a:pt x="335103" y="5507667"/>
                </a:cubicBezTo>
                <a:lnTo>
                  <a:pt x="335103" y="5507668"/>
                </a:lnTo>
                <a:lnTo>
                  <a:pt x="337324" y="5520422"/>
                </a:lnTo>
                <a:lnTo>
                  <a:pt x="345722" y="5531692"/>
                </a:lnTo>
                <a:lnTo>
                  <a:pt x="345723" y="5531694"/>
                </a:lnTo>
                <a:lnTo>
                  <a:pt x="355869" y="5547578"/>
                </a:lnTo>
                <a:lnTo>
                  <a:pt x="346295" y="5562746"/>
                </a:lnTo>
                <a:cubicBezTo>
                  <a:pt x="303622" y="5600467"/>
                  <a:pt x="276951" y="5646189"/>
                  <a:pt x="275047" y="5704483"/>
                </a:cubicBezTo>
                <a:cubicBezTo>
                  <a:pt x="274665" y="5716485"/>
                  <a:pt x="271999" y="5728678"/>
                  <a:pt x="269141" y="5740488"/>
                </a:cubicBezTo>
                <a:cubicBezTo>
                  <a:pt x="267426" y="5747728"/>
                  <a:pt x="265520" y="5756493"/>
                  <a:pt x="260376" y="5760873"/>
                </a:cubicBezTo>
                <a:cubicBezTo>
                  <a:pt x="221133" y="5794974"/>
                  <a:pt x="193890" y="5837457"/>
                  <a:pt x="171981" y="5883751"/>
                </a:cubicBezTo>
                <a:lnTo>
                  <a:pt x="171979" y="5883756"/>
                </a:lnTo>
                <a:lnTo>
                  <a:pt x="160957" y="5909351"/>
                </a:lnTo>
                <a:lnTo>
                  <a:pt x="154076" y="5935946"/>
                </a:lnTo>
                <a:lnTo>
                  <a:pt x="154075" y="5935949"/>
                </a:lnTo>
                <a:lnTo>
                  <a:pt x="154075" y="5935950"/>
                </a:lnTo>
                <a:cubicBezTo>
                  <a:pt x="151789" y="5954618"/>
                  <a:pt x="155599" y="5974241"/>
                  <a:pt x="157695" y="5993292"/>
                </a:cubicBezTo>
                <a:cubicBezTo>
                  <a:pt x="158837" y="6004532"/>
                  <a:pt x="158647" y="6017486"/>
                  <a:pt x="164171" y="6026441"/>
                </a:cubicBezTo>
                <a:cubicBezTo>
                  <a:pt x="181508" y="6054826"/>
                  <a:pt x="200176" y="6082259"/>
                  <a:pt x="220371" y="6108739"/>
                </a:cubicBezTo>
                <a:lnTo>
                  <a:pt x="234064" y="6133315"/>
                </a:lnTo>
                <a:lnTo>
                  <a:pt x="230364" y="6143190"/>
                </a:lnTo>
                <a:cubicBezTo>
                  <a:pt x="227813" y="6146732"/>
                  <a:pt x="223895" y="6150697"/>
                  <a:pt x="218465" y="6155602"/>
                </a:cubicBezTo>
                <a:cubicBezTo>
                  <a:pt x="196176" y="6175797"/>
                  <a:pt x="184556" y="6200944"/>
                  <a:pt x="179794" y="6228756"/>
                </a:cubicBezTo>
                <a:cubicBezTo>
                  <a:pt x="172363" y="6272764"/>
                  <a:pt x="166077" y="6317151"/>
                  <a:pt x="162457" y="6361539"/>
                </a:cubicBezTo>
                <a:lnTo>
                  <a:pt x="162457" y="6361540"/>
                </a:lnTo>
                <a:lnTo>
                  <a:pt x="179794" y="6228757"/>
                </a:lnTo>
                <a:cubicBezTo>
                  <a:pt x="184556" y="6200945"/>
                  <a:pt x="196176" y="6175798"/>
                  <a:pt x="218465" y="6155603"/>
                </a:cubicBezTo>
                <a:cubicBezTo>
                  <a:pt x="229325" y="6145793"/>
                  <a:pt x="234135" y="6139745"/>
                  <a:pt x="234064" y="6133315"/>
                </a:cubicBezTo>
                <a:lnTo>
                  <a:pt x="234064" y="6133314"/>
                </a:lnTo>
                <a:cubicBezTo>
                  <a:pt x="233993" y="6126884"/>
                  <a:pt x="229039" y="6120074"/>
                  <a:pt x="220371" y="6108738"/>
                </a:cubicBezTo>
                <a:cubicBezTo>
                  <a:pt x="200176" y="6082258"/>
                  <a:pt x="181508" y="6054825"/>
                  <a:pt x="164171" y="6026440"/>
                </a:cubicBezTo>
                <a:cubicBezTo>
                  <a:pt x="158647" y="6017485"/>
                  <a:pt x="158837" y="6004531"/>
                  <a:pt x="157695" y="5993291"/>
                </a:cubicBezTo>
                <a:cubicBezTo>
                  <a:pt x="156647" y="5983766"/>
                  <a:pt x="155171" y="5974097"/>
                  <a:pt x="154242" y="5964477"/>
                </a:cubicBezTo>
                <a:lnTo>
                  <a:pt x="154075" y="5935950"/>
                </a:lnTo>
                <a:lnTo>
                  <a:pt x="154076" y="5935946"/>
                </a:lnTo>
                <a:lnTo>
                  <a:pt x="171979" y="5883756"/>
                </a:lnTo>
                <a:lnTo>
                  <a:pt x="171981" y="5883752"/>
                </a:lnTo>
                <a:cubicBezTo>
                  <a:pt x="193890" y="5837458"/>
                  <a:pt x="221133" y="5794975"/>
                  <a:pt x="260376" y="5760874"/>
                </a:cubicBezTo>
                <a:cubicBezTo>
                  <a:pt x="265520" y="5756494"/>
                  <a:pt x="267426" y="5747729"/>
                  <a:pt x="269141" y="5740489"/>
                </a:cubicBezTo>
                <a:cubicBezTo>
                  <a:pt x="271999" y="5728679"/>
                  <a:pt x="274665" y="5716486"/>
                  <a:pt x="275047" y="5704484"/>
                </a:cubicBezTo>
                <a:cubicBezTo>
                  <a:pt x="276951" y="5646190"/>
                  <a:pt x="303622" y="5600468"/>
                  <a:pt x="346295" y="5562747"/>
                </a:cubicBezTo>
                <a:cubicBezTo>
                  <a:pt x="352392" y="5557318"/>
                  <a:pt x="355774" y="5552508"/>
                  <a:pt x="355869" y="5547579"/>
                </a:cubicBezTo>
                <a:lnTo>
                  <a:pt x="355869" y="5547578"/>
                </a:lnTo>
                <a:cubicBezTo>
                  <a:pt x="355964" y="5542649"/>
                  <a:pt x="352773" y="5537600"/>
                  <a:pt x="345723" y="5531693"/>
                </a:cubicBezTo>
                <a:lnTo>
                  <a:pt x="345722" y="5531692"/>
                </a:lnTo>
                <a:lnTo>
                  <a:pt x="335103" y="5507668"/>
                </a:lnTo>
                <a:lnTo>
                  <a:pt x="339627" y="5480638"/>
                </a:lnTo>
                <a:cubicBezTo>
                  <a:pt x="343437" y="5462352"/>
                  <a:pt x="347439" y="5443871"/>
                  <a:pt x="351249" y="5425583"/>
                </a:cubicBezTo>
                <a:cubicBezTo>
                  <a:pt x="353915" y="5412058"/>
                  <a:pt x="356201" y="5398722"/>
                  <a:pt x="359440" y="5385385"/>
                </a:cubicBezTo>
                <a:cubicBezTo>
                  <a:pt x="361965" y="5375003"/>
                  <a:pt x="363668" y="5364883"/>
                  <a:pt x="364317" y="5355015"/>
                </a:cubicBezTo>
                <a:lnTo>
                  <a:pt x="364317" y="5355014"/>
                </a:lnTo>
                <a:lnTo>
                  <a:pt x="362870" y="5326163"/>
                </a:lnTo>
                <a:lnTo>
                  <a:pt x="359935" y="5317389"/>
                </a:lnTo>
                <a:lnTo>
                  <a:pt x="359341" y="5312288"/>
                </a:lnTo>
                <a:lnTo>
                  <a:pt x="356854" y="5308181"/>
                </a:lnTo>
                <a:lnTo>
                  <a:pt x="353708" y="5298775"/>
                </a:lnTo>
                <a:lnTo>
                  <a:pt x="335441" y="5272804"/>
                </a:lnTo>
                <a:lnTo>
                  <a:pt x="335437" y="5272796"/>
                </a:lnTo>
                <a:cubicBezTo>
                  <a:pt x="323531" y="5259937"/>
                  <a:pt x="315815" y="5245269"/>
                  <a:pt x="311981" y="5229433"/>
                </a:cubicBezTo>
                <a:lnTo>
                  <a:pt x="311814" y="5179068"/>
                </a:lnTo>
                <a:lnTo>
                  <a:pt x="314362" y="5172091"/>
                </a:lnTo>
                <a:cubicBezTo>
                  <a:pt x="315243" y="5169781"/>
                  <a:pt x="315814" y="5167638"/>
                  <a:pt x="315052" y="5166114"/>
                </a:cubicBezTo>
                <a:lnTo>
                  <a:pt x="315052" y="5166113"/>
                </a:lnTo>
                <a:lnTo>
                  <a:pt x="308337" y="5133225"/>
                </a:lnTo>
                <a:lnTo>
                  <a:pt x="308338" y="5133220"/>
                </a:lnTo>
                <a:lnTo>
                  <a:pt x="321364" y="5087450"/>
                </a:lnTo>
                <a:lnTo>
                  <a:pt x="327270" y="5072376"/>
                </a:lnTo>
                <a:cubicBezTo>
                  <a:pt x="330949" y="5062300"/>
                  <a:pt x="333866" y="5052096"/>
                  <a:pt x="334485" y="5041522"/>
                </a:cubicBezTo>
                <a:cubicBezTo>
                  <a:pt x="335627" y="5022853"/>
                  <a:pt x="349725" y="5003802"/>
                  <a:pt x="360964" y="4987038"/>
                </a:cubicBezTo>
                <a:cubicBezTo>
                  <a:pt x="366751" y="4978393"/>
                  <a:pt x="372457" y="4970097"/>
                  <a:pt x="376968" y="4961456"/>
                </a:cubicBezTo>
                <a:lnTo>
                  <a:pt x="378247" y="4957453"/>
                </a:lnTo>
                <a:lnTo>
                  <a:pt x="381039" y="4952673"/>
                </a:lnTo>
                <a:lnTo>
                  <a:pt x="385799" y="4933805"/>
                </a:lnTo>
                <a:cubicBezTo>
                  <a:pt x="386468" y="4927122"/>
                  <a:pt x="386111" y="4919979"/>
                  <a:pt x="384396" y="4912168"/>
                </a:cubicBezTo>
                <a:lnTo>
                  <a:pt x="382691" y="4889275"/>
                </a:lnTo>
                <a:lnTo>
                  <a:pt x="390221" y="4863342"/>
                </a:lnTo>
                <a:lnTo>
                  <a:pt x="412401" y="4828917"/>
                </a:lnTo>
                <a:cubicBezTo>
                  <a:pt x="420784" y="4819964"/>
                  <a:pt x="425356" y="4810581"/>
                  <a:pt x="427237" y="4800484"/>
                </a:cubicBezTo>
                <a:lnTo>
                  <a:pt x="427237" y="4800483"/>
                </a:lnTo>
                <a:cubicBezTo>
                  <a:pt x="429119" y="4790386"/>
                  <a:pt x="428309" y="4779575"/>
                  <a:pt x="425928" y="4767764"/>
                </a:cubicBezTo>
                <a:cubicBezTo>
                  <a:pt x="420022" y="4738235"/>
                  <a:pt x="419640" y="4707564"/>
                  <a:pt x="416021" y="4677655"/>
                </a:cubicBezTo>
                <a:cubicBezTo>
                  <a:pt x="415259" y="4671176"/>
                  <a:pt x="412591" y="4662986"/>
                  <a:pt x="408019" y="4659174"/>
                </a:cubicBezTo>
                <a:cubicBezTo>
                  <a:pt x="351249" y="4612500"/>
                  <a:pt x="350677" y="4546776"/>
                  <a:pt x="348009" y="4482004"/>
                </a:cubicBezTo>
                <a:lnTo>
                  <a:pt x="347247" y="4363891"/>
                </a:lnTo>
                <a:lnTo>
                  <a:pt x="356201" y="4324646"/>
                </a:lnTo>
                <a:cubicBezTo>
                  <a:pt x="368204" y="4300071"/>
                  <a:pt x="383824" y="4277402"/>
                  <a:pt x="396017" y="4253015"/>
                </a:cubicBezTo>
                <a:cubicBezTo>
                  <a:pt x="400781" y="4243873"/>
                  <a:pt x="400971" y="4232061"/>
                  <a:pt x="401733" y="4221392"/>
                </a:cubicBezTo>
                <a:close/>
                <a:moveTo>
                  <a:pt x="405543" y="4165383"/>
                </a:moveTo>
                <a:cubicBezTo>
                  <a:pt x="402114" y="4173480"/>
                  <a:pt x="401543" y="4182767"/>
                  <a:pt x="401638" y="4192387"/>
                </a:cubicBezTo>
                <a:lnTo>
                  <a:pt x="401638" y="4192388"/>
                </a:lnTo>
                <a:lnTo>
                  <a:pt x="405543" y="4165384"/>
                </a:lnTo>
                <a:close/>
                <a:moveTo>
                  <a:pt x="332842" y="2836172"/>
                </a:moveTo>
                <a:lnTo>
                  <a:pt x="332842" y="2836173"/>
                </a:lnTo>
                <a:cubicBezTo>
                  <a:pt x="336914" y="2839983"/>
                  <a:pt x="340200" y="2844317"/>
                  <a:pt x="341533" y="2848794"/>
                </a:cubicBezTo>
                <a:lnTo>
                  <a:pt x="358165" y="2903546"/>
                </a:lnTo>
                <a:lnTo>
                  <a:pt x="366071" y="2947859"/>
                </a:lnTo>
                <a:lnTo>
                  <a:pt x="366072" y="2947863"/>
                </a:lnTo>
                <a:lnTo>
                  <a:pt x="362488" y="2982148"/>
                </a:lnTo>
                <a:cubicBezTo>
                  <a:pt x="354392" y="3014153"/>
                  <a:pt x="350582" y="3045777"/>
                  <a:pt x="350796" y="3077401"/>
                </a:cubicBezTo>
                <a:lnTo>
                  <a:pt x="350796" y="3077402"/>
                </a:lnTo>
                <a:cubicBezTo>
                  <a:pt x="351010" y="3109026"/>
                  <a:pt x="355249" y="3140650"/>
                  <a:pt x="363250" y="3172655"/>
                </a:cubicBezTo>
                <a:cubicBezTo>
                  <a:pt x="389159" y="3276481"/>
                  <a:pt x="416591" y="3380306"/>
                  <a:pt x="410877" y="3489468"/>
                </a:cubicBezTo>
                <a:cubicBezTo>
                  <a:pt x="409925" y="3507564"/>
                  <a:pt x="421546" y="3529091"/>
                  <a:pt x="432976" y="3544714"/>
                </a:cubicBezTo>
                <a:cubicBezTo>
                  <a:pt x="438406" y="3552191"/>
                  <a:pt x="442585" y="3557716"/>
                  <a:pt x="445520" y="3562321"/>
                </a:cubicBezTo>
                <a:lnTo>
                  <a:pt x="450598" y="3574408"/>
                </a:lnTo>
                <a:lnTo>
                  <a:pt x="448246" y="3587174"/>
                </a:lnTo>
                <a:cubicBezTo>
                  <a:pt x="446228" y="3592232"/>
                  <a:pt x="442978" y="3598435"/>
                  <a:pt x="438500" y="3606817"/>
                </a:cubicBezTo>
                <a:cubicBezTo>
                  <a:pt x="434118" y="3614819"/>
                  <a:pt x="431452" y="3624725"/>
                  <a:pt x="424974" y="3630632"/>
                </a:cubicBezTo>
                <a:cubicBezTo>
                  <a:pt x="408496" y="3645682"/>
                  <a:pt x="402257" y="3662494"/>
                  <a:pt x="400733" y="3680163"/>
                </a:cubicBezTo>
                <a:lnTo>
                  <a:pt x="400733" y="3680164"/>
                </a:lnTo>
                <a:lnTo>
                  <a:pt x="404781" y="3734838"/>
                </a:lnTo>
                <a:lnTo>
                  <a:pt x="404399" y="3754652"/>
                </a:lnTo>
                <a:cubicBezTo>
                  <a:pt x="398399" y="3767130"/>
                  <a:pt x="396447" y="3778655"/>
                  <a:pt x="398042" y="3789776"/>
                </a:cubicBezTo>
                <a:lnTo>
                  <a:pt x="398042" y="3789777"/>
                </a:lnTo>
                <a:cubicBezTo>
                  <a:pt x="399638" y="3800897"/>
                  <a:pt x="404781" y="3811614"/>
                  <a:pt x="412973" y="3822473"/>
                </a:cubicBezTo>
                <a:lnTo>
                  <a:pt x="427308" y="3852620"/>
                </a:lnTo>
                <a:lnTo>
                  <a:pt x="426528" y="3868764"/>
                </a:lnTo>
                <a:cubicBezTo>
                  <a:pt x="425070" y="3874229"/>
                  <a:pt x="422307" y="3879766"/>
                  <a:pt x="417925" y="3885338"/>
                </a:cubicBezTo>
                <a:cubicBezTo>
                  <a:pt x="398494" y="3910104"/>
                  <a:pt x="388302" y="3935727"/>
                  <a:pt x="386040" y="3962159"/>
                </a:cubicBezTo>
                <a:lnTo>
                  <a:pt x="386040" y="3962160"/>
                </a:lnTo>
                <a:cubicBezTo>
                  <a:pt x="383778" y="3988593"/>
                  <a:pt x="389446" y="4015835"/>
                  <a:pt x="401733" y="4043840"/>
                </a:cubicBezTo>
                <a:lnTo>
                  <a:pt x="416855" y="4103826"/>
                </a:lnTo>
                <a:lnTo>
                  <a:pt x="405543" y="4165382"/>
                </a:lnTo>
                <a:lnTo>
                  <a:pt x="414887" y="4134256"/>
                </a:lnTo>
                <a:lnTo>
                  <a:pt x="416855" y="4103826"/>
                </a:lnTo>
                <a:lnTo>
                  <a:pt x="416855" y="4103825"/>
                </a:lnTo>
                <a:cubicBezTo>
                  <a:pt x="415879" y="4083702"/>
                  <a:pt x="410497" y="4063842"/>
                  <a:pt x="401733" y="4043839"/>
                </a:cubicBezTo>
                <a:cubicBezTo>
                  <a:pt x="395590" y="4029837"/>
                  <a:pt x="391101" y="4016025"/>
                  <a:pt x="388431" y="4002410"/>
                </a:cubicBezTo>
                <a:lnTo>
                  <a:pt x="386040" y="3962160"/>
                </a:lnTo>
                <a:lnTo>
                  <a:pt x="395544" y="3923125"/>
                </a:lnTo>
                <a:cubicBezTo>
                  <a:pt x="400804" y="3910319"/>
                  <a:pt x="408210" y="3897722"/>
                  <a:pt x="417925" y="3885339"/>
                </a:cubicBezTo>
                <a:cubicBezTo>
                  <a:pt x="426689" y="3874195"/>
                  <a:pt x="428975" y="3863193"/>
                  <a:pt x="427308" y="3852620"/>
                </a:cubicBezTo>
                <a:lnTo>
                  <a:pt x="427308" y="3852619"/>
                </a:lnTo>
                <a:cubicBezTo>
                  <a:pt x="425642" y="3842046"/>
                  <a:pt x="420022" y="3831902"/>
                  <a:pt x="412973" y="3822472"/>
                </a:cubicBezTo>
                <a:lnTo>
                  <a:pt x="398042" y="3789776"/>
                </a:lnTo>
                <a:lnTo>
                  <a:pt x="404399" y="3754653"/>
                </a:lnTo>
                <a:cubicBezTo>
                  <a:pt x="407067" y="3749126"/>
                  <a:pt x="405733" y="3741316"/>
                  <a:pt x="404781" y="3734838"/>
                </a:cubicBezTo>
                <a:lnTo>
                  <a:pt x="404781" y="3734837"/>
                </a:lnTo>
                <a:lnTo>
                  <a:pt x="400733" y="3680164"/>
                </a:lnTo>
                <a:lnTo>
                  <a:pt x="407246" y="3654416"/>
                </a:lnTo>
                <a:cubicBezTo>
                  <a:pt x="411056" y="3646123"/>
                  <a:pt x="416735" y="3638158"/>
                  <a:pt x="424974" y="3630633"/>
                </a:cubicBezTo>
                <a:cubicBezTo>
                  <a:pt x="431452" y="3624726"/>
                  <a:pt x="434118" y="3614820"/>
                  <a:pt x="438500" y="3606818"/>
                </a:cubicBezTo>
                <a:cubicBezTo>
                  <a:pt x="447455" y="3590054"/>
                  <a:pt x="451503" y="3582005"/>
                  <a:pt x="450598" y="3574409"/>
                </a:cubicBezTo>
                <a:lnTo>
                  <a:pt x="450598" y="3574408"/>
                </a:lnTo>
                <a:cubicBezTo>
                  <a:pt x="449693" y="3566811"/>
                  <a:pt x="443835" y="3559668"/>
                  <a:pt x="432976" y="3544713"/>
                </a:cubicBezTo>
                <a:cubicBezTo>
                  <a:pt x="421546" y="3529090"/>
                  <a:pt x="409925" y="3507563"/>
                  <a:pt x="410877" y="3489467"/>
                </a:cubicBezTo>
                <a:cubicBezTo>
                  <a:pt x="416591" y="3380305"/>
                  <a:pt x="389159" y="3276480"/>
                  <a:pt x="363250" y="3172654"/>
                </a:cubicBezTo>
                <a:lnTo>
                  <a:pt x="350796" y="3077402"/>
                </a:lnTo>
                <a:lnTo>
                  <a:pt x="362488" y="2982149"/>
                </a:lnTo>
                <a:cubicBezTo>
                  <a:pt x="365441" y="2970576"/>
                  <a:pt x="366442" y="2959157"/>
                  <a:pt x="366072" y="2947863"/>
                </a:cubicBezTo>
                <a:lnTo>
                  <a:pt x="366072" y="2947862"/>
                </a:lnTo>
                <a:lnTo>
                  <a:pt x="366071" y="2947859"/>
                </a:lnTo>
                <a:lnTo>
                  <a:pt x="361441" y="2914328"/>
                </a:lnTo>
                <a:lnTo>
                  <a:pt x="358165" y="2903546"/>
                </a:lnTo>
                <a:lnTo>
                  <a:pt x="357138" y="2897785"/>
                </a:lnTo>
                <a:cubicBezTo>
                  <a:pt x="352391" y="2881307"/>
                  <a:pt x="346533" y="2865010"/>
                  <a:pt x="341533" y="2848793"/>
                </a:cubicBezTo>
                <a:close/>
                <a:moveTo>
                  <a:pt x="296001" y="2745352"/>
                </a:moveTo>
                <a:lnTo>
                  <a:pt x="289670" y="2770758"/>
                </a:lnTo>
                <a:lnTo>
                  <a:pt x="290080" y="2778006"/>
                </a:lnTo>
                <a:lnTo>
                  <a:pt x="289301" y="2782305"/>
                </a:lnTo>
                <a:lnTo>
                  <a:pt x="290501" y="2785440"/>
                </a:lnTo>
                <a:lnTo>
                  <a:pt x="290929" y="2793023"/>
                </a:lnTo>
                <a:lnTo>
                  <a:pt x="300579" y="2811780"/>
                </a:lnTo>
                <a:lnTo>
                  <a:pt x="300582" y="2811787"/>
                </a:lnTo>
                <a:lnTo>
                  <a:pt x="300583" y="2811787"/>
                </a:lnTo>
                <a:lnTo>
                  <a:pt x="300579" y="2811780"/>
                </a:lnTo>
                <a:lnTo>
                  <a:pt x="290501" y="2785440"/>
                </a:lnTo>
                <a:lnTo>
                  <a:pt x="290080" y="2778006"/>
                </a:lnTo>
                <a:close/>
                <a:moveTo>
                  <a:pt x="413278" y="2445328"/>
                </a:moveTo>
                <a:lnTo>
                  <a:pt x="409472" y="2463017"/>
                </a:lnTo>
                <a:lnTo>
                  <a:pt x="409472" y="2463018"/>
                </a:lnTo>
                <a:lnTo>
                  <a:pt x="411535" y="2490551"/>
                </a:lnTo>
                <a:lnTo>
                  <a:pt x="418114" y="2518262"/>
                </a:lnTo>
                <a:lnTo>
                  <a:pt x="418115" y="2518265"/>
                </a:lnTo>
                <a:lnTo>
                  <a:pt x="421759" y="2545007"/>
                </a:lnTo>
                <a:lnTo>
                  <a:pt x="417545" y="2571034"/>
                </a:lnTo>
                <a:cubicBezTo>
                  <a:pt x="405543" y="2612945"/>
                  <a:pt x="372966" y="2640950"/>
                  <a:pt x="344391" y="2668001"/>
                </a:cubicBezTo>
                <a:cubicBezTo>
                  <a:pt x="320006" y="2691054"/>
                  <a:pt x="306290" y="2716963"/>
                  <a:pt x="296001" y="2745348"/>
                </a:cubicBezTo>
                <a:lnTo>
                  <a:pt x="296001" y="2745349"/>
                </a:lnTo>
                <a:cubicBezTo>
                  <a:pt x="306290" y="2716964"/>
                  <a:pt x="320006" y="2691055"/>
                  <a:pt x="344391" y="2668002"/>
                </a:cubicBezTo>
                <a:cubicBezTo>
                  <a:pt x="372966" y="2640951"/>
                  <a:pt x="405543" y="2612946"/>
                  <a:pt x="417545" y="2571035"/>
                </a:cubicBezTo>
                <a:cubicBezTo>
                  <a:pt x="420117" y="2561986"/>
                  <a:pt x="421593" y="2553556"/>
                  <a:pt x="421760" y="2545007"/>
                </a:cubicBezTo>
                <a:lnTo>
                  <a:pt x="421759" y="2545007"/>
                </a:lnTo>
                <a:lnTo>
                  <a:pt x="421760" y="2545006"/>
                </a:lnTo>
                <a:cubicBezTo>
                  <a:pt x="421926" y="2536457"/>
                  <a:pt x="420783" y="2527790"/>
                  <a:pt x="418115" y="2518264"/>
                </a:cubicBezTo>
                <a:lnTo>
                  <a:pt x="418114" y="2518262"/>
                </a:lnTo>
                <a:lnTo>
                  <a:pt x="409472" y="2463018"/>
                </a:lnTo>
                <a:close/>
                <a:moveTo>
                  <a:pt x="817328" y="1508458"/>
                </a:moveTo>
                <a:lnTo>
                  <a:pt x="845421" y="1596213"/>
                </a:lnTo>
                <a:cubicBezTo>
                  <a:pt x="847898" y="1604978"/>
                  <a:pt x="846373" y="1615836"/>
                  <a:pt x="843517" y="1624980"/>
                </a:cubicBezTo>
                <a:cubicBezTo>
                  <a:pt x="833801" y="1656223"/>
                  <a:pt x="809415" y="1676036"/>
                  <a:pt x="786935" y="1697753"/>
                </a:cubicBezTo>
                <a:cubicBezTo>
                  <a:pt x="777029" y="1707279"/>
                  <a:pt x="769981" y="1720423"/>
                  <a:pt x="764267" y="1733188"/>
                </a:cubicBezTo>
                <a:cubicBezTo>
                  <a:pt x="749595" y="1766335"/>
                  <a:pt x="736452" y="1800246"/>
                  <a:pt x="722546" y="1833775"/>
                </a:cubicBezTo>
                <a:cubicBezTo>
                  <a:pt x="721212" y="1837013"/>
                  <a:pt x="717783" y="1839679"/>
                  <a:pt x="714925" y="1842158"/>
                </a:cubicBezTo>
                <a:cubicBezTo>
                  <a:pt x="684824" y="1866922"/>
                  <a:pt x="654535" y="1891497"/>
                  <a:pt x="624434" y="1916454"/>
                </a:cubicBezTo>
                <a:cubicBezTo>
                  <a:pt x="618720" y="1921216"/>
                  <a:pt x="614528" y="1928076"/>
                  <a:pt x="609004" y="1933219"/>
                </a:cubicBezTo>
                <a:cubicBezTo>
                  <a:pt x="601384" y="1940459"/>
                  <a:pt x="594143" y="1949603"/>
                  <a:pt x="584999" y="1953413"/>
                </a:cubicBezTo>
                <a:cubicBezTo>
                  <a:pt x="556234" y="1965224"/>
                  <a:pt x="543850" y="1987894"/>
                  <a:pt x="538516" y="2016469"/>
                </a:cubicBezTo>
                <a:cubicBezTo>
                  <a:pt x="533563" y="2042570"/>
                  <a:pt x="529371" y="2068669"/>
                  <a:pt x="523657" y="2094578"/>
                </a:cubicBezTo>
                <a:cubicBezTo>
                  <a:pt x="516799" y="2126201"/>
                  <a:pt x="509369" y="2157636"/>
                  <a:pt x="500986" y="2188879"/>
                </a:cubicBezTo>
                <a:cubicBezTo>
                  <a:pt x="497366" y="2202404"/>
                  <a:pt x="493176" y="2216692"/>
                  <a:pt x="485746" y="2228314"/>
                </a:cubicBezTo>
                <a:cubicBezTo>
                  <a:pt x="465171" y="2260890"/>
                  <a:pt x="451265" y="2295753"/>
                  <a:pt x="456789" y="2334044"/>
                </a:cubicBezTo>
                <a:cubicBezTo>
                  <a:pt x="461171" y="2364715"/>
                  <a:pt x="449931" y="2390434"/>
                  <a:pt x="432404" y="2409485"/>
                </a:cubicBezTo>
                <a:cubicBezTo>
                  <a:pt x="424450" y="2418154"/>
                  <a:pt x="418938" y="2426977"/>
                  <a:pt x="415303" y="2435913"/>
                </a:cubicBezTo>
                <a:lnTo>
                  <a:pt x="432404" y="2409486"/>
                </a:lnTo>
                <a:cubicBezTo>
                  <a:pt x="449931" y="2390435"/>
                  <a:pt x="461171" y="2364716"/>
                  <a:pt x="456789" y="2334045"/>
                </a:cubicBezTo>
                <a:cubicBezTo>
                  <a:pt x="451265" y="2295754"/>
                  <a:pt x="465171" y="2260891"/>
                  <a:pt x="485746" y="2228315"/>
                </a:cubicBezTo>
                <a:cubicBezTo>
                  <a:pt x="493176" y="2216693"/>
                  <a:pt x="497366" y="2202405"/>
                  <a:pt x="500986" y="2188880"/>
                </a:cubicBezTo>
                <a:cubicBezTo>
                  <a:pt x="509369" y="2157637"/>
                  <a:pt x="516799" y="2126202"/>
                  <a:pt x="523657" y="2094579"/>
                </a:cubicBezTo>
                <a:cubicBezTo>
                  <a:pt x="529371" y="2068670"/>
                  <a:pt x="533563" y="2042571"/>
                  <a:pt x="538516" y="2016470"/>
                </a:cubicBezTo>
                <a:cubicBezTo>
                  <a:pt x="543850" y="1987895"/>
                  <a:pt x="556234" y="1965225"/>
                  <a:pt x="584999" y="1953414"/>
                </a:cubicBezTo>
                <a:cubicBezTo>
                  <a:pt x="594143" y="1949604"/>
                  <a:pt x="601384" y="1940460"/>
                  <a:pt x="609004" y="1933220"/>
                </a:cubicBezTo>
                <a:cubicBezTo>
                  <a:pt x="614528" y="1928077"/>
                  <a:pt x="618720" y="1921217"/>
                  <a:pt x="624434" y="1916455"/>
                </a:cubicBezTo>
                <a:cubicBezTo>
                  <a:pt x="654535" y="1891498"/>
                  <a:pt x="684824" y="1866923"/>
                  <a:pt x="714925" y="1842159"/>
                </a:cubicBezTo>
                <a:cubicBezTo>
                  <a:pt x="717783" y="1839680"/>
                  <a:pt x="721212" y="1837014"/>
                  <a:pt x="722546" y="1833776"/>
                </a:cubicBezTo>
                <a:cubicBezTo>
                  <a:pt x="736452" y="1800247"/>
                  <a:pt x="749596" y="1766336"/>
                  <a:pt x="764267" y="1733189"/>
                </a:cubicBezTo>
                <a:cubicBezTo>
                  <a:pt x="769981" y="1720424"/>
                  <a:pt x="777029" y="1707280"/>
                  <a:pt x="786936" y="1697754"/>
                </a:cubicBezTo>
                <a:cubicBezTo>
                  <a:pt x="809416" y="1676037"/>
                  <a:pt x="833801" y="1656224"/>
                  <a:pt x="843517" y="1624981"/>
                </a:cubicBezTo>
                <a:cubicBezTo>
                  <a:pt x="846374" y="1615837"/>
                  <a:pt x="847899" y="1604979"/>
                  <a:pt x="845422" y="1596214"/>
                </a:cubicBezTo>
                <a:close/>
                <a:moveTo>
                  <a:pt x="798723" y="1459073"/>
                </a:moveTo>
                <a:lnTo>
                  <a:pt x="807941" y="1481572"/>
                </a:lnTo>
                <a:lnTo>
                  <a:pt x="798724" y="1459074"/>
                </a:lnTo>
                <a:close/>
                <a:moveTo>
                  <a:pt x="779530" y="1268758"/>
                </a:moveTo>
                <a:lnTo>
                  <a:pt x="774363" y="1286069"/>
                </a:lnTo>
                <a:cubicBezTo>
                  <a:pt x="759789" y="1306930"/>
                  <a:pt x="753550" y="1328552"/>
                  <a:pt x="752025" y="1350627"/>
                </a:cubicBezTo>
                <a:lnTo>
                  <a:pt x="757620" y="1413840"/>
                </a:lnTo>
                <a:lnTo>
                  <a:pt x="752026" y="1350628"/>
                </a:lnTo>
                <a:cubicBezTo>
                  <a:pt x="753550" y="1328553"/>
                  <a:pt x="759790" y="1306930"/>
                  <a:pt x="774363" y="1286070"/>
                </a:cubicBezTo>
                <a:cubicBezTo>
                  <a:pt x="777506" y="1281689"/>
                  <a:pt x="779078" y="1275402"/>
                  <a:pt x="779530" y="1268758"/>
                </a:cubicBezTo>
                <a:close/>
                <a:moveTo>
                  <a:pt x="837801" y="773035"/>
                </a:moveTo>
                <a:lnTo>
                  <a:pt x="829801" y="854379"/>
                </a:lnTo>
                <a:cubicBezTo>
                  <a:pt x="827515" y="878956"/>
                  <a:pt x="826753" y="903722"/>
                  <a:pt x="798747" y="915343"/>
                </a:cubicBezTo>
                <a:cubicBezTo>
                  <a:pt x="794365" y="917059"/>
                  <a:pt x="791127" y="922773"/>
                  <a:pt x="788269" y="927155"/>
                </a:cubicBezTo>
                <a:cubicBezTo>
                  <a:pt x="744261" y="994785"/>
                  <a:pt x="745405" y="1030980"/>
                  <a:pt x="791889" y="1097087"/>
                </a:cubicBezTo>
                <a:cubicBezTo>
                  <a:pt x="796651" y="1103945"/>
                  <a:pt x="800081" y="1118613"/>
                  <a:pt x="796271" y="1123185"/>
                </a:cubicBezTo>
                <a:cubicBezTo>
                  <a:pt x="780459" y="1142617"/>
                  <a:pt x="773411" y="1162954"/>
                  <a:pt x="771553" y="1184029"/>
                </a:cubicBezTo>
                <a:cubicBezTo>
                  <a:pt x="773411" y="1162954"/>
                  <a:pt x="780460" y="1142618"/>
                  <a:pt x="796272" y="1123186"/>
                </a:cubicBezTo>
                <a:cubicBezTo>
                  <a:pt x="800082" y="1118614"/>
                  <a:pt x="796652" y="1103946"/>
                  <a:pt x="791890" y="1097088"/>
                </a:cubicBezTo>
                <a:cubicBezTo>
                  <a:pt x="745406" y="1030981"/>
                  <a:pt x="744262" y="994786"/>
                  <a:pt x="788270" y="927156"/>
                </a:cubicBezTo>
                <a:cubicBezTo>
                  <a:pt x="791128" y="922774"/>
                  <a:pt x="794366" y="917060"/>
                  <a:pt x="798748" y="915344"/>
                </a:cubicBezTo>
                <a:cubicBezTo>
                  <a:pt x="826753" y="903723"/>
                  <a:pt x="827515" y="878957"/>
                  <a:pt x="829801" y="854380"/>
                </a:cubicBezTo>
                <a:cubicBezTo>
                  <a:pt x="832277" y="827330"/>
                  <a:pt x="835515" y="800277"/>
                  <a:pt x="837801" y="773036"/>
                </a:cubicBezTo>
                <a:close/>
                <a:moveTo>
                  <a:pt x="782400" y="517851"/>
                </a:moveTo>
                <a:lnTo>
                  <a:pt x="791317" y="556047"/>
                </a:lnTo>
                <a:cubicBezTo>
                  <a:pt x="793413" y="564048"/>
                  <a:pt x="798937" y="572622"/>
                  <a:pt x="797795" y="580050"/>
                </a:cubicBezTo>
                <a:cubicBezTo>
                  <a:pt x="794461" y="601578"/>
                  <a:pt x="796890" y="622201"/>
                  <a:pt x="801176" y="642537"/>
                </a:cubicBezTo>
                <a:lnTo>
                  <a:pt x="813700" y="694928"/>
                </a:lnTo>
                <a:lnTo>
                  <a:pt x="801177" y="642538"/>
                </a:lnTo>
                <a:cubicBezTo>
                  <a:pt x="796891" y="622201"/>
                  <a:pt x="794462" y="601579"/>
                  <a:pt x="797796" y="580051"/>
                </a:cubicBezTo>
                <a:cubicBezTo>
                  <a:pt x="798938" y="572623"/>
                  <a:pt x="793414" y="564049"/>
                  <a:pt x="791318" y="556048"/>
                </a:cubicBezTo>
                <a:close/>
                <a:moveTo>
                  <a:pt x="783887" y="313533"/>
                </a:moveTo>
                <a:lnTo>
                  <a:pt x="786245" y="324058"/>
                </a:lnTo>
                <a:cubicBezTo>
                  <a:pt x="786031" y="328964"/>
                  <a:pt x="785126" y="334584"/>
                  <a:pt x="784459" y="338870"/>
                </a:cubicBezTo>
                <a:cubicBezTo>
                  <a:pt x="781601" y="357921"/>
                  <a:pt x="774363" y="376781"/>
                  <a:pt x="774553" y="395640"/>
                </a:cubicBezTo>
                <a:lnTo>
                  <a:pt x="778363" y="367328"/>
                </a:lnTo>
                <a:cubicBezTo>
                  <a:pt x="780506" y="357874"/>
                  <a:pt x="783031" y="348396"/>
                  <a:pt x="784460" y="338871"/>
                </a:cubicBezTo>
                <a:cubicBezTo>
                  <a:pt x="785794" y="330299"/>
                  <a:pt x="788080" y="316390"/>
                  <a:pt x="783888" y="313534"/>
                </a:cubicBezTo>
                <a:close/>
                <a:moveTo>
                  <a:pt x="761560" y="281568"/>
                </a:moveTo>
                <a:lnTo>
                  <a:pt x="766454" y="295415"/>
                </a:lnTo>
                <a:lnTo>
                  <a:pt x="766455" y="295415"/>
                </a:lnTo>
                <a:close/>
                <a:moveTo>
                  <a:pt x="774880" y="24486"/>
                </a:moveTo>
                <a:lnTo>
                  <a:pt x="777142" y="74129"/>
                </a:lnTo>
                <a:cubicBezTo>
                  <a:pt x="775758" y="100174"/>
                  <a:pt x="771253" y="125876"/>
                  <a:pt x="767023" y="151569"/>
                </a:cubicBezTo>
                <a:lnTo>
                  <a:pt x="766824" y="153388"/>
                </a:lnTo>
                <a:lnTo>
                  <a:pt x="763010" y="177271"/>
                </a:lnTo>
                <a:lnTo>
                  <a:pt x="758551" y="228944"/>
                </a:lnTo>
                <a:lnTo>
                  <a:pt x="766824" y="153388"/>
                </a:lnTo>
                <a:lnTo>
                  <a:pt x="771220" y="125861"/>
                </a:lnTo>
                <a:cubicBezTo>
                  <a:pt x="773910" y="108703"/>
                  <a:pt x="776220" y="91492"/>
                  <a:pt x="777143" y="74129"/>
                </a:cubicBezTo>
                <a:close/>
                <a:moveTo>
                  <a:pt x="313353" y="0"/>
                </a:moveTo>
                <a:lnTo>
                  <a:pt x="777461" y="0"/>
                </a:lnTo>
                <a:lnTo>
                  <a:pt x="774743" y="21486"/>
                </a:lnTo>
                <a:lnTo>
                  <a:pt x="777461" y="1"/>
                </a:lnTo>
                <a:lnTo>
                  <a:pt x="2874276" y="2"/>
                </a:lnTo>
                <a:lnTo>
                  <a:pt x="2874276" y="0"/>
                </a:lnTo>
                <a:lnTo>
                  <a:pt x="7959505" y="0"/>
                </a:lnTo>
                <a:lnTo>
                  <a:pt x="7959505" y="6858000"/>
                </a:lnTo>
                <a:lnTo>
                  <a:pt x="4543953" y="6858000"/>
                </a:lnTo>
                <a:lnTo>
                  <a:pt x="4543953" y="6858002"/>
                </a:lnTo>
                <a:lnTo>
                  <a:pt x="284400" y="6858002"/>
                </a:lnTo>
                <a:lnTo>
                  <a:pt x="284400" y="6858001"/>
                </a:lnTo>
                <a:lnTo>
                  <a:pt x="112147" y="6858001"/>
                </a:lnTo>
                <a:lnTo>
                  <a:pt x="102447" y="6815516"/>
                </a:lnTo>
                <a:cubicBezTo>
                  <a:pt x="96923" y="6793035"/>
                  <a:pt x="87016" y="6771319"/>
                  <a:pt x="83396" y="6748458"/>
                </a:cubicBezTo>
                <a:cubicBezTo>
                  <a:pt x="74824" y="6694164"/>
                  <a:pt x="68728" y="6639488"/>
                  <a:pt x="61870" y="6584812"/>
                </a:cubicBezTo>
                <a:cubicBezTo>
                  <a:pt x="54821" y="6528424"/>
                  <a:pt x="47391" y="6472225"/>
                  <a:pt x="41105" y="6415833"/>
                </a:cubicBezTo>
                <a:cubicBezTo>
                  <a:pt x="37865" y="6384972"/>
                  <a:pt x="37295" y="6353919"/>
                  <a:pt x="34247" y="6323058"/>
                </a:cubicBezTo>
                <a:cubicBezTo>
                  <a:pt x="31579" y="6296005"/>
                  <a:pt x="26626" y="6269144"/>
                  <a:pt x="23386" y="6242093"/>
                </a:cubicBezTo>
                <a:cubicBezTo>
                  <a:pt x="20720" y="6218660"/>
                  <a:pt x="19196" y="6195037"/>
                  <a:pt x="16528" y="6171605"/>
                </a:cubicBezTo>
                <a:cubicBezTo>
                  <a:pt x="12148" y="6134075"/>
                  <a:pt x="7194" y="6096736"/>
                  <a:pt x="2622" y="6059397"/>
                </a:cubicBezTo>
                <a:lnTo>
                  <a:pt x="0" y="6041769"/>
                </a:lnTo>
                <a:lnTo>
                  <a:pt x="0" y="6000937"/>
                </a:lnTo>
                <a:lnTo>
                  <a:pt x="3670" y="5957595"/>
                </a:lnTo>
                <a:lnTo>
                  <a:pt x="0" y="5912511"/>
                </a:lnTo>
                <a:lnTo>
                  <a:pt x="0" y="5886401"/>
                </a:lnTo>
                <a:lnTo>
                  <a:pt x="1098" y="5864318"/>
                </a:lnTo>
                <a:cubicBezTo>
                  <a:pt x="7576" y="5839361"/>
                  <a:pt x="16720" y="5815169"/>
                  <a:pt x="24720" y="5790592"/>
                </a:cubicBezTo>
                <a:cubicBezTo>
                  <a:pt x="25672" y="5787924"/>
                  <a:pt x="25864" y="5784686"/>
                  <a:pt x="26434" y="5781830"/>
                </a:cubicBezTo>
                <a:cubicBezTo>
                  <a:pt x="29675" y="5765635"/>
                  <a:pt x="32913" y="5749634"/>
                  <a:pt x="35771" y="5733440"/>
                </a:cubicBezTo>
                <a:cubicBezTo>
                  <a:pt x="37295" y="5724678"/>
                  <a:pt x="37485" y="5715723"/>
                  <a:pt x="38819" y="5706959"/>
                </a:cubicBezTo>
                <a:cubicBezTo>
                  <a:pt x="44153" y="5673050"/>
                  <a:pt x="35199" y="5635711"/>
                  <a:pt x="58250" y="5606372"/>
                </a:cubicBezTo>
                <a:cubicBezTo>
                  <a:pt x="73110" y="5587321"/>
                  <a:pt x="69680" y="5568842"/>
                  <a:pt x="67394" y="5548460"/>
                </a:cubicBezTo>
                <a:cubicBezTo>
                  <a:pt x="65680" y="5533027"/>
                  <a:pt x="66252" y="5517215"/>
                  <a:pt x="66060" y="5501594"/>
                </a:cubicBezTo>
                <a:cubicBezTo>
                  <a:pt x="65490" y="5474161"/>
                  <a:pt x="65298" y="5446728"/>
                  <a:pt x="64346" y="5419295"/>
                </a:cubicBezTo>
                <a:cubicBezTo>
                  <a:pt x="63966" y="5410531"/>
                  <a:pt x="59202" y="5401579"/>
                  <a:pt x="59964" y="5393005"/>
                </a:cubicBezTo>
                <a:cubicBezTo>
                  <a:pt x="63584" y="5353379"/>
                  <a:pt x="69300" y="5313754"/>
                  <a:pt x="72538" y="5274129"/>
                </a:cubicBezTo>
                <a:cubicBezTo>
                  <a:pt x="74442" y="5251650"/>
                  <a:pt x="70824" y="5228597"/>
                  <a:pt x="73490" y="5206308"/>
                </a:cubicBezTo>
                <a:cubicBezTo>
                  <a:pt x="76538" y="5180591"/>
                  <a:pt x="84348" y="5155445"/>
                  <a:pt x="89113" y="5129916"/>
                </a:cubicBezTo>
                <a:cubicBezTo>
                  <a:pt x="90445" y="5122867"/>
                  <a:pt x="88731" y="5115057"/>
                  <a:pt x="88351" y="5107627"/>
                </a:cubicBezTo>
                <a:cubicBezTo>
                  <a:pt x="87968" y="5099245"/>
                  <a:pt x="87206" y="5091052"/>
                  <a:pt x="87016" y="5082670"/>
                </a:cubicBezTo>
                <a:cubicBezTo>
                  <a:pt x="86634" y="5057141"/>
                  <a:pt x="87206" y="5031614"/>
                  <a:pt x="85872" y="5006086"/>
                </a:cubicBezTo>
                <a:cubicBezTo>
                  <a:pt x="85110" y="4990465"/>
                  <a:pt x="77300" y="4974082"/>
                  <a:pt x="80158" y="4959602"/>
                </a:cubicBezTo>
                <a:cubicBezTo>
                  <a:pt x="85682" y="4930075"/>
                  <a:pt x="73300" y="4900546"/>
                  <a:pt x="83586" y="4871019"/>
                </a:cubicBezTo>
                <a:cubicBezTo>
                  <a:pt x="86634" y="4861873"/>
                  <a:pt x="79014" y="4849300"/>
                  <a:pt x="78634" y="4838250"/>
                </a:cubicBezTo>
                <a:cubicBezTo>
                  <a:pt x="77682" y="4810627"/>
                  <a:pt x="77872" y="4783004"/>
                  <a:pt x="78062" y="4755381"/>
                </a:cubicBezTo>
                <a:cubicBezTo>
                  <a:pt x="78252" y="4730614"/>
                  <a:pt x="75586" y="4704895"/>
                  <a:pt x="80920" y="4681083"/>
                </a:cubicBezTo>
                <a:cubicBezTo>
                  <a:pt x="86634" y="4656126"/>
                  <a:pt x="85872" y="4633647"/>
                  <a:pt x="79396" y="4609452"/>
                </a:cubicBezTo>
                <a:cubicBezTo>
                  <a:pt x="75014" y="4592878"/>
                  <a:pt x="74442" y="4575351"/>
                  <a:pt x="73110" y="4558207"/>
                </a:cubicBezTo>
                <a:cubicBezTo>
                  <a:pt x="71586" y="4539728"/>
                  <a:pt x="75586" y="4519343"/>
                  <a:pt x="69300" y="4502579"/>
                </a:cubicBezTo>
                <a:cubicBezTo>
                  <a:pt x="50629" y="4452665"/>
                  <a:pt x="46629" y="4401419"/>
                  <a:pt x="46629" y="4349222"/>
                </a:cubicBezTo>
                <a:cubicBezTo>
                  <a:pt x="46629" y="4339695"/>
                  <a:pt x="49295" y="4329979"/>
                  <a:pt x="52153" y="4320837"/>
                </a:cubicBezTo>
                <a:cubicBezTo>
                  <a:pt x="69300" y="4267493"/>
                  <a:pt x="67776" y="4213961"/>
                  <a:pt x="57297" y="4159667"/>
                </a:cubicBezTo>
                <a:cubicBezTo>
                  <a:pt x="55011" y="4148427"/>
                  <a:pt x="54629" y="4135854"/>
                  <a:pt x="56915" y="4124614"/>
                </a:cubicBezTo>
                <a:cubicBezTo>
                  <a:pt x="63584" y="4092989"/>
                  <a:pt x="74634" y="4062318"/>
                  <a:pt x="79396" y="4030503"/>
                </a:cubicBezTo>
                <a:cubicBezTo>
                  <a:pt x="87206" y="3977925"/>
                  <a:pt x="60918" y="3932394"/>
                  <a:pt x="43771" y="3885338"/>
                </a:cubicBezTo>
                <a:cubicBezTo>
                  <a:pt x="31627" y="3851761"/>
                  <a:pt x="8016" y="3821935"/>
                  <a:pt x="426" y="3786777"/>
                </a:cubicBezTo>
                <a:lnTo>
                  <a:pt x="0" y="3773897"/>
                </a:lnTo>
                <a:lnTo>
                  <a:pt x="0" y="3393882"/>
                </a:lnTo>
                <a:lnTo>
                  <a:pt x="11838" y="3359516"/>
                </a:lnTo>
                <a:cubicBezTo>
                  <a:pt x="14434" y="3346205"/>
                  <a:pt x="14910" y="3332774"/>
                  <a:pt x="12910" y="3318771"/>
                </a:cubicBezTo>
                <a:cubicBezTo>
                  <a:pt x="12243" y="3314104"/>
                  <a:pt x="9909" y="3308770"/>
                  <a:pt x="6718" y="3304079"/>
                </a:cubicBezTo>
                <a:lnTo>
                  <a:pt x="0" y="3297657"/>
                </a:lnTo>
                <a:lnTo>
                  <a:pt x="0" y="3207867"/>
                </a:lnTo>
                <a:lnTo>
                  <a:pt x="15553" y="3186771"/>
                </a:lnTo>
                <a:cubicBezTo>
                  <a:pt x="28483" y="3162329"/>
                  <a:pt x="30484" y="3134647"/>
                  <a:pt x="36341" y="3107500"/>
                </a:cubicBezTo>
                <a:cubicBezTo>
                  <a:pt x="41105" y="3085403"/>
                  <a:pt x="41295" y="3064827"/>
                  <a:pt x="38057" y="3042728"/>
                </a:cubicBezTo>
                <a:cubicBezTo>
                  <a:pt x="30817" y="2994722"/>
                  <a:pt x="41105" y="2948047"/>
                  <a:pt x="54249" y="2901943"/>
                </a:cubicBezTo>
                <a:cubicBezTo>
                  <a:pt x="63012" y="2871462"/>
                  <a:pt x="68346" y="2840219"/>
                  <a:pt x="77300" y="2809930"/>
                </a:cubicBezTo>
                <a:cubicBezTo>
                  <a:pt x="84158" y="2787259"/>
                  <a:pt x="92351" y="2764590"/>
                  <a:pt x="103399" y="2743826"/>
                </a:cubicBezTo>
                <a:cubicBezTo>
                  <a:pt x="119594" y="2713723"/>
                  <a:pt x="143978" y="2687436"/>
                  <a:pt x="137500" y="2649143"/>
                </a:cubicBezTo>
                <a:cubicBezTo>
                  <a:pt x="131786" y="2615421"/>
                  <a:pt x="143786" y="2584942"/>
                  <a:pt x="155217" y="2554079"/>
                </a:cubicBezTo>
                <a:cubicBezTo>
                  <a:pt x="163599" y="2531409"/>
                  <a:pt x="172173" y="2508742"/>
                  <a:pt x="177507" y="2485307"/>
                </a:cubicBezTo>
                <a:cubicBezTo>
                  <a:pt x="183794" y="2457492"/>
                  <a:pt x="181126" y="2426059"/>
                  <a:pt x="192748" y="2401292"/>
                </a:cubicBezTo>
                <a:cubicBezTo>
                  <a:pt x="204940" y="2375383"/>
                  <a:pt x="196748" y="2353859"/>
                  <a:pt x="193318" y="2330806"/>
                </a:cubicBezTo>
                <a:cubicBezTo>
                  <a:pt x="187984" y="2294039"/>
                  <a:pt x="178077" y="2257459"/>
                  <a:pt x="190652" y="2220312"/>
                </a:cubicBezTo>
                <a:cubicBezTo>
                  <a:pt x="205892" y="2175163"/>
                  <a:pt x="222275" y="2130393"/>
                  <a:pt x="236753" y="2085054"/>
                </a:cubicBezTo>
                <a:cubicBezTo>
                  <a:pt x="242280" y="2067525"/>
                  <a:pt x="244566" y="2048668"/>
                  <a:pt x="247042" y="2030378"/>
                </a:cubicBezTo>
                <a:cubicBezTo>
                  <a:pt x="249138" y="2013043"/>
                  <a:pt x="243804" y="1992279"/>
                  <a:pt x="251804" y="1978940"/>
                </a:cubicBezTo>
                <a:cubicBezTo>
                  <a:pt x="272379" y="1944649"/>
                  <a:pt x="282475" y="1909408"/>
                  <a:pt x="282475" y="1869780"/>
                </a:cubicBezTo>
                <a:cubicBezTo>
                  <a:pt x="282475" y="1854920"/>
                  <a:pt x="291049" y="1840441"/>
                  <a:pt x="292573" y="1825393"/>
                </a:cubicBezTo>
                <a:cubicBezTo>
                  <a:pt x="294477" y="1804816"/>
                  <a:pt x="299622" y="1781194"/>
                  <a:pt x="292381" y="1763287"/>
                </a:cubicBezTo>
                <a:cubicBezTo>
                  <a:pt x="275237" y="1721185"/>
                  <a:pt x="289525" y="1687086"/>
                  <a:pt x="306480" y="1650317"/>
                </a:cubicBezTo>
                <a:cubicBezTo>
                  <a:pt x="323244" y="1614120"/>
                  <a:pt x="336579" y="1576019"/>
                  <a:pt x="347629" y="1537537"/>
                </a:cubicBezTo>
                <a:cubicBezTo>
                  <a:pt x="351629" y="1523059"/>
                  <a:pt x="344961" y="1505724"/>
                  <a:pt x="343629" y="1489720"/>
                </a:cubicBezTo>
                <a:cubicBezTo>
                  <a:pt x="343247" y="1484004"/>
                  <a:pt x="342675" y="1477717"/>
                  <a:pt x="344581" y="1472575"/>
                </a:cubicBezTo>
                <a:cubicBezTo>
                  <a:pt x="362870" y="1422854"/>
                  <a:pt x="376776" y="1372368"/>
                  <a:pt x="367252" y="1318456"/>
                </a:cubicBezTo>
                <a:cubicBezTo>
                  <a:pt x="366298" y="1313504"/>
                  <a:pt x="368394" y="1307978"/>
                  <a:pt x="369728" y="1303024"/>
                </a:cubicBezTo>
                <a:cubicBezTo>
                  <a:pt x="376586" y="1278829"/>
                  <a:pt x="387444" y="1255206"/>
                  <a:pt x="389921" y="1230633"/>
                </a:cubicBezTo>
                <a:cubicBezTo>
                  <a:pt x="396017" y="1170051"/>
                  <a:pt x="398495" y="1109091"/>
                  <a:pt x="402495" y="1048125"/>
                </a:cubicBezTo>
                <a:cubicBezTo>
                  <a:pt x="402685" y="1044315"/>
                  <a:pt x="402685" y="1040315"/>
                  <a:pt x="404019" y="1036887"/>
                </a:cubicBezTo>
                <a:cubicBezTo>
                  <a:pt x="412211" y="1014406"/>
                  <a:pt x="409543" y="994785"/>
                  <a:pt x="393923" y="975733"/>
                </a:cubicBezTo>
                <a:cubicBezTo>
                  <a:pt x="387064" y="967350"/>
                  <a:pt x="383444" y="955920"/>
                  <a:pt x="379634" y="945444"/>
                </a:cubicBezTo>
                <a:cubicBezTo>
                  <a:pt x="373918" y="930011"/>
                  <a:pt x="368394" y="914200"/>
                  <a:pt x="364774" y="898198"/>
                </a:cubicBezTo>
                <a:cubicBezTo>
                  <a:pt x="361346" y="882384"/>
                  <a:pt x="356583" y="865430"/>
                  <a:pt x="359250" y="850189"/>
                </a:cubicBezTo>
                <a:cubicBezTo>
                  <a:pt x="364012" y="822756"/>
                  <a:pt x="374680" y="796655"/>
                  <a:pt x="381730" y="769605"/>
                </a:cubicBezTo>
                <a:cubicBezTo>
                  <a:pt x="384206" y="760270"/>
                  <a:pt x="383824" y="749982"/>
                  <a:pt x="384016" y="740268"/>
                </a:cubicBezTo>
                <a:cubicBezTo>
                  <a:pt x="384586" y="717977"/>
                  <a:pt x="379062" y="695116"/>
                  <a:pt x="394875" y="674923"/>
                </a:cubicBezTo>
                <a:cubicBezTo>
                  <a:pt x="409733" y="656255"/>
                  <a:pt x="405353" y="637392"/>
                  <a:pt x="394113" y="617772"/>
                </a:cubicBezTo>
                <a:cubicBezTo>
                  <a:pt x="386110" y="603673"/>
                  <a:pt x="379824" y="587672"/>
                  <a:pt x="376776" y="571860"/>
                </a:cubicBezTo>
                <a:cubicBezTo>
                  <a:pt x="372586" y="550141"/>
                  <a:pt x="370870" y="528615"/>
                  <a:pt x="373348" y="505182"/>
                </a:cubicBezTo>
                <a:cubicBezTo>
                  <a:pt x="375062" y="488607"/>
                  <a:pt x="375824" y="475081"/>
                  <a:pt x="385920" y="462126"/>
                </a:cubicBezTo>
                <a:cubicBezTo>
                  <a:pt x="387444" y="460032"/>
                  <a:pt x="387826" y="456222"/>
                  <a:pt x="387634" y="453364"/>
                </a:cubicBezTo>
                <a:cubicBezTo>
                  <a:pt x="384396" y="415835"/>
                  <a:pt x="386110" y="378686"/>
                  <a:pt x="388399" y="340774"/>
                </a:cubicBezTo>
                <a:cubicBezTo>
                  <a:pt x="391445" y="292579"/>
                  <a:pt x="382492" y="241901"/>
                  <a:pt x="350487" y="200182"/>
                </a:cubicBezTo>
                <a:cubicBezTo>
                  <a:pt x="345723" y="194085"/>
                  <a:pt x="343629" y="184941"/>
                  <a:pt x="342485" y="176939"/>
                </a:cubicBezTo>
                <a:cubicBezTo>
                  <a:pt x="337533" y="139219"/>
                  <a:pt x="334103" y="101308"/>
                  <a:pt x="328579" y="63587"/>
                </a:cubicBezTo>
                <a:cubicBezTo>
                  <a:pt x="325530" y="43012"/>
                  <a:pt x="322862" y="21486"/>
                  <a:pt x="314480" y="2817"/>
                </a:cubicBezTo>
                <a:close/>
              </a:path>
            </a:pathLst>
          </a:custGeom>
        </p:spPr>
      </p:pic>
    </p:spTree>
    <p:extLst>
      <p:ext uri="{BB962C8B-B14F-4D97-AF65-F5344CB8AC3E}">
        <p14:creationId xmlns:p14="http://schemas.microsoft.com/office/powerpoint/2010/main" val="307949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8E70BE2D-6794-3E50-956A-09CA6D0DE6C2}"/>
              </a:ext>
            </a:extLst>
          </p:cNvPr>
          <p:cNvPicPr>
            <a:picLocks noGrp="1" noChangeAspect="1"/>
          </p:cNvPicPr>
          <p:nvPr>
            <p:ph idx="1"/>
          </p:nvPr>
        </p:nvPicPr>
        <p:blipFill>
          <a:blip r:embed="rId2"/>
          <a:stretch>
            <a:fillRect/>
          </a:stretch>
        </p:blipFill>
        <p:spPr>
          <a:xfrm>
            <a:off x="1119188" y="1260475"/>
            <a:ext cx="4762500" cy="4327525"/>
          </a:xfrm>
          <a:prstGeom prst="rect">
            <a:avLst/>
          </a:prstGeom>
        </p:spPr>
      </p:pic>
      <p:sp>
        <p:nvSpPr>
          <p:cNvPr id="8" name="TextBox 7">
            <a:extLst>
              <a:ext uri="{FF2B5EF4-FFF2-40B4-BE49-F238E27FC236}">
                <a16:creationId xmlns:a16="http://schemas.microsoft.com/office/drawing/2014/main" id="{AE4666D3-8885-92AE-3DA8-F1D6D0EB2E0F}"/>
              </a:ext>
            </a:extLst>
          </p:cNvPr>
          <p:cNvSpPr txBox="1"/>
          <p:nvPr/>
        </p:nvSpPr>
        <p:spPr>
          <a:xfrm>
            <a:off x="1119188" y="4721225"/>
            <a:ext cx="4762500" cy="866775"/>
          </a:xfrm>
          <a:prstGeom prst="rect">
            <a:avLst/>
          </a:prstGeom>
          <a:solidFill>
            <a:srgbClr val="000000">
              <a:alpha val="50000"/>
            </a:srgbClr>
          </a:solidFill>
          <a:ln>
            <a:noFill/>
          </a:ln>
        </p:spPr>
        <p:txBody>
          <a:bodyPr wrap="square" rtlCol="0" anchor="ctr">
            <a:noAutofit/>
          </a:bodyPr>
          <a:lstStyle/>
          <a:p>
            <a:pPr algn="ctr">
              <a:spcAft>
                <a:spcPts val="600"/>
              </a:spcAft>
            </a:pPr>
            <a:r>
              <a:rPr lang="en-US" sz="1300" b="1">
                <a:solidFill>
                  <a:srgbClr val="FFFFFF"/>
                </a:solidFill>
              </a:rPr>
              <a:t>INPUT</a:t>
            </a:r>
          </a:p>
        </p:txBody>
      </p:sp>
      <p:pic>
        <p:nvPicPr>
          <p:cNvPr id="9" name="Picture 8">
            <a:extLst>
              <a:ext uri="{FF2B5EF4-FFF2-40B4-BE49-F238E27FC236}">
                <a16:creationId xmlns:a16="http://schemas.microsoft.com/office/drawing/2014/main" id="{6ABC7004-10F3-CB5C-84AD-793D444E651B}"/>
              </a:ext>
            </a:extLst>
          </p:cNvPr>
          <p:cNvPicPr>
            <a:picLocks noChangeAspect="1"/>
          </p:cNvPicPr>
          <p:nvPr/>
        </p:nvPicPr>
        <p:blipFill>
          <a:blip r:embed="rId3"/>
          <a:stretch>
            <a:fillRect/>
          </a:stretch>
        </p:blipFill>
        <p:spPr>
          <a:xfrm>
            <a:off x="5949950" y="1260475"/>
            <a:ext cx="5119688" cy="4327525"/>
          </a:xfrm>
          <a:prstGeom prst="rect">
            <a:avLst/>
          </a:prstGeom>
        </p:spPr>
      </p:pic>
      <p:sp>
        <p:nvSpPr>
          <p:cNvPr id="11" name="TextBox 10">
            <a:extLst>
              <a:ext uri="{FF2B5EF4-FFF2-40B4-BE49-F238E27FC236}">
                <a16:creationId xmlns:a16="http://schemas.microsoft.com/office/drawing/2014/main" id="{79B2F495-FB57-72E6-E08D-28367BDF6DDC}"/>
              </a:ext>
            </a:extLst>
          </p:cNvPr>
          <p:cNvSpPr txBox="1"/>
          <p:nvPr/>
        </p:nvSpPr>
        <p:spPr>
          <a:xfrm>
            <a:off x="5949950" y="4721225"/>
            <a:ext cx="5119688" cy="866775"/>
          </a:xfrm>
          <a:prstGeom prst="rect">
            <a:avLst/>
          </a:prstGeom>
          <a:solidFill>
            <a:srgbClr val="000000">
              <a:alpha val="50000"/>
            </a:srgbClr>
          </a:solidFill>
          <a:ln>
            <a:noFill/>
          </a:ln>
        </p:spPr>
        <p:txBody>
          <a:bodyPr wrap="square" rtlCol="0" anchor="ctr">
            <a:noAutofit/>
          </a:bodyPr>
          <a:lstStyle/>
          <a:p>
            <a:pPr algn="ctr">
              <a:spcAft>
                <a:spcPts val="600"/>
              </a:spcAft>
            </a:pPr>
            <a:r>
              <a:rPr lang="en-US" sz="1300" b="1">
                <a:solidFill>
                  <a:srgbClr val="FFFFFF"/>
                </a:solidFill>
              </a:rPr>
              <a:t>OUTPUT</a:t>
            </a:r>
          </a:p>
        </p:txBody>
      </p:sp>
    </p:spTree>
    <p:extLst>
      <p:ext uri="{BB962C8B-B14F-4D97-AF65-F5344CB8AC3E}">
        <p14:creationId xmlns:p14="http://schemas.microsoft.com/office/powerpoint/2010/main" val="3144726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17571-2879-3C13-9DFA-5490525F41A4}"/>
              </a:ext>
            </a:extLst>
          </p:cNvPr>
          <p:cNvSpPr>
            <a:spLocks noGrp="1"/>
          </p:cNvSpPr>
          <p:nvPr>
            <p:ph type="title"/>
          </p:nvPr>
        </p:nvSpPr>
        <p:spPr>
          <a:xfrm>
            <a:off x="80467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THANK YOU</a:t>
            </a:r>
          </a:p>
        </p:txBody>
      </p:sp>
      <p:grpSp>
        <p:nvGrpSpPr>
          <p:cNvPr id="14" name="Group 13">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15" name="Freeform: Shape 14">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Smiling Face with No Fill">
            <a:extLst>
              <a:ext uri="{FF2B5EF4-FFF2-40B4-BE49-F238E27FC236}">
                <a16:creationId xmlns:a16="http://schemas.microsoft.com/office/drawing/2014/main" id="{300562CC-1F9D-220B-61CA-D3BA78FC7D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9652" y="1859078"/>
            <a:ext cx="3821102" cy="3821102"/>
          </a:xfrm>
          <a:prstGeom prst="rect">
            <a:avLst/>
          </a:prstGeom>
          <a:ln>
            <a:noFill/>
          </a:ln>
        </p:spPr>
      </p:pic>
    </p:spTree>
    <p:extLst>
      <p:ext uri="{BB962C8B-B14F-4D97-AF65-F5344CB8AC3E}">
        <p14:creationId xmlns:p14="http://schemas.microsoft.com/office/powerpoint/2010/main" val="1568649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9B1E10-5492-F193-FC88-6C9305F67EBB}"/>
              </a:ext>
            </a:extLst>
          </p:cNvPr>
          <p:cNvSpPr>
            <a:spLocks noGrp="1"/>
          </p:cNvSpPr>
          <p:nvPr>
            <p:ph type="title"/>
          </p:nvPr>
        </p:nvSpPr>
        <p:spPr>
          <a:xfrm>
            <a:off x="4553733" y="548464"/>
            <a:ext cx="6863204" cy="1680929"/>
          </a:xfrm>
        </p:spPr>
        <p:txBody>
          <a:bodyPr anchor="b">
            <a:normAutofit/>
          </a:bodyPr>
          <a:lstStyle/>
          <a:p>
            <a:r>
              <a:rPr lang="en-US" sz="4000" dirty="0"/>
              <a:t>TEAM MEMBERS DETAILS:</a:t>
            </a:r>
          </a:p>
        </p:txBody>
      </p:sp>
      <p:pic>
        <p:nvPicPr>
          <p:cNvPr id="6" name="Picture 5">
            <a:extLst>
              <a:ext uri="{FF2B5EF4-FFF2-40B4-BE49-F238E27FC236}">
                <a16:creationId xmlns:a16="http://schemas.microsoft.com/office/drawing/2014/main" id="{3445A26A-A253-F09A-C505-B45797E06D8C}"/>
              </a:ext>
            </a:extLst>
          </p:cNvPr>
          <p:cNvPicPr>
            <a:picLocks noChangeAspect="1"/>
          </p:cNvPicPr>
          <p:nvPr/>
        </p:nvPicPr>
        <p:blipFill rotWithShape="1">
          <a:blip r:embed="rId3"/>
          <a:srcRect l="4431" r="54723" b="-1"/>
          <a:stretch/>
        </p:blipFill>
        <p:spPr>
          <a:xfrm>
            <a:off x="1" y="10"/>
            <a:ext cx="4196496" cy="6857990"/>
          </a:xfrm>
          <a:prstGeom prst="rect">
            <a:avLst/>
          </a:prstGeom>
          <a:effectLst/>
        </p:spPr>
      </p:pic>
      <p:graphicFrame>
        <p:nvGraphicFramePr>
          <p:cNvPr id="5" name="Content Placeholder 2">
            <a:extLst>
              <a:ext uri="{FF2B5EF4-FFF2-40B4-BE49-F238E27FC236}">
                <a16:creationId xmlns:a16="http://schemas.microsoft.com/office/drawing/2014/main" id="{4AA7F8D1-B0DC-E115-D570-DE59203E004D}"/>
              </a:ext>
            </a:extLst>
          </p:cNvPr>
          <p:cNvGraphicFramePr>
            <a:graphicFrameLocks noGrp="1"/>
          </p:cNvGraphicFramePr>
          <p:nvPr>
            <p:ph idx="1"/>
            <p:extLst>
              <p:ext uri="{D42A27DB-BD31-4B8C-83A1-F6EECF244321}">
                <p14:modId xmlns:p14="http://schemas.microsoft.com/office/powerpoint/2010/main" val="2038762296"/>
              </p:ext>
            </p:extLst>
          </p:nvPr>
        </p:nvGraphicFramePr>
        <p:xfrm>
          <a:off x="4553734" y="2409830"/>
          <a:ext cx="6798540" cy="35381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18655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C32CE-D3D9-9400-467B-74D9EDB266CF}"/>
              </a:ext>
            </a:extLst>
          </p:cNvPr>
          <p:cNvSpPr>
            <a:spLocks noGrp="1"/>
          </p:cNvSpPr>
          <p:nvPr>
            <p:ph type="title"/>
          </p:nvPr>
        </p:nvSpPr>
        <p:spPr>
          <a:xfrm>
            <a:off x="5334001" y="1163594"/>
            <a:ext cx="6095999" cy="1624055"/>
          </a:xfrm>
        </p:spPr>
        <p:txBody>
          <a:bodyPr anchor="b">
            <a:normAutofit/>
          </a:bodyPr>
          <a:lstStyle/>
          <a:p>
            <a:r>
              <a:rPr lang="en-IN" sz="3700" b="1" dirty="0">
                <a:effectLst/>
                <a:latin typeface="Times New Roman" panose="02020603050405020304" pitchFamily="18" charset="0"/>
              </a:rPr>
              <a:t>PROBLEM STATEMENT</a:t>
            </a:r>
            <a:br>
              <a:rPr lang="en-IN" sz="3700" dirty="0">
                <a:effectLst/>
                <a:latin typeface="Times New Roman" panose="02020603050405020304" pitchFamily="18" charset="0"/>
              </a:rPr>
            </a:br>
            <a:endParaRPr lang="en-US" sz="3700" dirty="0"/>
          </a:p>
        </p:txBody>
      </p:sp>
      <p:sp>
        <p:nvSpPr>
          <p:cNvPr id="3" name="Content Placeholder 2">
            <a:extLst>
              <a:ext uri="{FF2B5EF4-FFF2-40B4-BE49-F238E27FC236}">
                <a16:creationId xmlns:a16="http://schemas.microsoft.com/office/drawing/2014/main" id="{29483E28-11C4-C65E-40A3-91A52B620D44}"/>
              </a:ext>
            </a:extLst>
          </p:cNvPr>
          <p:cNvSpPr>
            <a:spLocks noGrp="1"/>
          </p:cNvSpPr>
          <p:nvPr>
            <p:ph idx="1"/>
          </p:nvPr>
        </p:nvSpPr>
        <p:spPr>
          <a:xfrm>
            <a:off x="5334001" y="3047999"/>
            <a:ext cx="6095999" cy="3048001"/>
          </a:xfrm>
        </p:spPr>
        <p:txBody>
          <a:bodyPr>
            <a:normAutofit/>
          </a:bodyPr>
          <a:lstStyle/>
          <a:p>
            <a:pPr marL="0" indent="0" algn="just">
              <a:buNone/>
            </a:pPr>
            <a:r>
              <a:rPr lang="en-IN" sz="1800" b="0" i="0" dirty="0">
                <a:effectLst/>
                <a:latin typeface="Söhne"/>
              </a:rPr>
              <a:t>Design and </a:t>
            </a:r>
            <a:r>
              <a:rPr lang="en-IN" sz="1800" b="0" i="0" dirty="0" err="1">
                <a:effectLst/>
                <a:latin typeface="Söhne"/>
              </a:rPr>
              <a:t>analyze</a:t>
            </a:r>
            <a:r>
              <a:rPr lang="en-IN" sz="1800" b="0" i="0" dirty="0">
                <a:effectLst/>
                <a:latin typeface="Söhne"/>
              </a:rPr>
              <a:t> an efficient maze-solving algorithm using principles of design analysis and algorithmic techniques. The algorithm should be capable of finding the shortest path from a starting point to the endpoint within a given maze. Through rigorous analysis, evaluate the algorithm's performance in terms of time complexity, space complexity, and scalability. This project aims to develop a robust maze solver with applications in various domains, such as robotics, gaming, and navigation, emphasizing the importance of effective algorithmic design in addressing complex spatial problems.</a:t>
            </a:r>
            <a:endParaRPr lang="en-US" sz="1800" dirty="0"/>
          </a:p>
        </p:txBody>
      </p:sp>
      <p:pic>
        <p:nvPicPr>
          <p:cNvPr id="5" name="Picture 4" descr="Solo journey">
            <a:extLst>
              <a:ext uri="{FF2B5EF4-FFF2-40B4-BE49-F238E27FC236}">
                <a16:creationId xmlns:a16="http://schemas.microsoft.com/office/drawing/2014/main" id="{4332EEFC-FEE6-2668-235F-203D2EE31C70}"/>
              </a:ext>
            </a:extLst>
          </p:cNvPr>
          <p:cNvPicPr>
            <a:picLocks noChangeAspect="1"/>
          </p:cNvPicPr>
          <p:nvPr/>
        </p:nvPicPr>
        <p:blipFill rotWithShape="1">
          <a:blip r:embed="rId2"/>
          <a:srcRect l="29416" r="20584"/>
          <a:stretch/>
        </p:blipFill>
        <p:spPr>
          <a:xfrm>
            <a:off x="20" y="10"/>
            <a:ext cx="4571982" cy="6857992"/>
          </a:xfrm>
          <a:custGeom>
            <a:avLst/>
            <a:gdLst/>
            <a:ahLst/>
            <a:cxnLst/>
            <a:rect l="l" t="t" r="r" b="b"/>
            <a:pathLst>
              <a:path w="4572002" h="6858002">
                <a:moveTo>
                  <a:pt x="4295315" y="6438981"/>
                </a:moveTo>
                <a:lnTo>
                  <a:pt x="4275384" y="6463840"/>
                </a:lnTo>
                <a:lnTo>
                  <a:pt x="4275382" y="6463849"/>
                </a:lnTo>
                <a:lnTo>
                  <a:pt x="4261587" y="6513012"/>
                </a:lnTo>
                <a:lnTo>
                  <a:pt x="4242781" y="6546194"/>
                </a:lnTo>
                <a:lnTo>
                  <a:pt x="4242781" y="6546195"/>
                </a:lnTo>
                <a:lnTo>
                  <a:pt x="4259119" y="6521804"/>
                </a:lnTo>
                <a:lnTo>
                  <a:pt x="4261587"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1"/>
                  <a:pt x="4093355" y="3574408"/>
                </a:cubicBezTo>
                <a:lnTo>
                  <a:pt x="4093356"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6"/>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5"/>
                </a:cubicBezTo>
                <a:lnTo>
                  <a:pt x="4158155" y="4933805"/>
                </a:lnTo>
                <a:lnTo>
                  <a:pt x="4158155" y="4933806"/>
                </a:lnTo>
                <a:cubicBezTo>
                  <a:pt x="4160163" y="4953853"/>
                  <a:pt x="4171415" y="4969748"/>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9"/>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1"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314" y="6364769"/>
                </a:lnTo>
                <a:lnTo>
                  <a:pt x="4380007" y="6387910"/>
                </a:lnTo>
                <a:lnTo>
                  <a:pt x="4377352" y="6393385"/>
                </a:lnTo>
                <a:lnTo>
                  <a:pt x="4370589" y="6407332"/>
                </a:lnTo>
                <a:lnTo>
                  <a:pt x="4370589" y="6407333"/>
                </a:lnTo>
                <a:lnTo>
                  <a:pt x="4377352" y="6393385"/>
                </a:lnTo>
                <a:lnTo>
                  <a:pt x="4380008" y="6387910"/>
                </a:lnTo>
                <a:lnTo>
                  <a:pt x="4381314" y="6364769"/>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9"/>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5"/>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6"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2"/>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5"/>
                  <a:pt x="4125838" y="2518264"/>
                </a:cubicBezTo>
                <a:cubicBezTo>
                  <a:pt x="4123171" y="2527790"/>
                  <a:pt x="4122027" y="2536458"/>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7"/>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2" y="2463019"/>
                </a:cubicBezTo>
                <a:lnTo>
                  <a:pt x="4134481" y="2463018"/>
                </a:lnTo>
                <a:lnTo>
                  <a:pt x="4134482" y="2463018"/>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8"/>
                </a:lnTo>
                <a:lnTo>
                  <a:pt x="3785402" y="228944"/>
                </a:lnTo>
                <a:lnTo>
                  <a:pt x="3785402" y="228949"/>
                </a:lnTo>
                <a:lnTo>
                  <a:pt x="3785402" y="228948"/>
                </a:lnTo>
                <a:lnTo>
                  <a:pt x="3785402" y="228944"/>
                </a:lnTo>
                <a:lnTo>
                  <a:pt x="3780943" y="177271"/>
                </a:lnTo>
                <a:lnTo>
                  <a:pt x="3777129" y="153388"/>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2"/>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5"/>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a:effectLst>
            <a:outerShdw blurRad="381000" dist="152400" algn="l" rotWithShape="0">
              <a:prstClr val="black">
                <a:alpha val="10000"/>
              </a:prstClr>
            </a:outerShdw>
          </a:effectLst>
        </p:spPr>
      </p:pic>
    </p:spTree>
    <p:extLst>
      <p:ext uri="{BB962C8B-B14F-4D97-AF65-F5344CB8AC3E}">
        <p14:creationId xmlns:p14="http://schemas.microsoft.com/office/powerpoint/2010/main" val="1418817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C9F35-81AE-676E-B388-2A106D36BC4F}"/>
              </a:ext>
            </a:extLst>
          </p:cNvPr>
          <p:cNvSpPr>
            <a:spLocks noGrp="1"/>
          </p:cNvSpPr>
          <p:nvPr>
            <p:ph type="title"/>
          </p:nvPr>
        </p:nvSpPr>
        <p:spPr>
          <a:xfrm>
            <a:off x="5868557" y="1138036"/>
            <a:ext cx="5444382" cy="1402470"/>
          </a:xfrm>
        </p:spPr>
        <p:txBody>
          <a:bodyPr anchor="t">
            <a:normAutofit/>
          </a:bodyPr>
          <a:lstStyle/>
          <a:p>
            <a:r>
              <a:rPr lang="en-IN" sz="3200" b="1" dirty="0">
                <a:latin typeface="Times New Roman" panose="02020603050405020304" pitchFamily="18" charset="0"/>
              </a:rPr>
              <a:t>OBJECTIVE</a:t>
            </a:r>
            <a:br>
              <a:rPr lang="en-IN" sz="3200" dirty="0">
                <a:effectLst/>
                <a:latin typeface="Times New Roman" panose="02020603050405020304" pitchFamily="18" charset="0"/>
              </a:rPr>
            </a:br>
            <a:endParaRPr lang="en-US" sz="3200" dirty="0"/>
          </a:p>
        </p:txBody>
      </p:sp>
      <p:pic>
        <p:nvPicPr>
          <p:cNvPr id="5" name="Picture 4" descr="Wooden brown maze">
            <a:extLst>
              <a:ext uri="{FF2B5EF4-FFF2-40B4-BE49-F238E27FC236}">
                <a16:creationId xmlns:a16="http://schemas.microsoft.com/office/drawing/2014/main" id="{E72B46A4-7EFE-0346-A3A3-AC429452D94A}"/>
              </a:ext>
            </a:extLst>
          </p:cNvPr>
          <p:cNvPicPr>
            <a:picLocks noChangeAspect="1"/>
          </p:cNvPicPr>
          <p:nvPr/>
        </p:nvPicPr>
        <p:blipFill rotWithShape="1">
          <a:blip r:embed="rId2"/>
          <a:srcRect l="25377" r="24485" b="-1"/>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CD138BB-E695-236F-FDE1-19A9BB0CE02A}"/>
              </a:ext>
            </a:extLst>
          </p:cNvPr>
          <p:cNvSpPr>
            <a:spLocks noGrp="1"/>
          </p:cNvSpPr>
          <p:nvPr>
            <p:ph idx="1"/>
          </p:nvPr>
        </p:nvSpPr>
        <p:spPr>
          <a:xfrm>
            <a:off x="5698910" y="2009893"/>
            <a:ext cx="5999104" cy="4848107"/>
          </a:xfrm>
        </p:spPr>
        <p:txBody>
          <a:bodyPr>
            <a:noAutofit/>
          </a:bodyPr>
          <a:lstStyle/>
          <a:p>
            <a:pPr marL="0" indent="0" algn="just">
              <a:buNone/>
            </a:pPr>
            <a:r>
              <a:rPr lang="en-US" sz="1500" dirty="0">
                <a:latin typeface="Times New Roman" panose="02020603050405020304" pitchFamily="18" charset="0"/>
                <a:cs typeface="Times New Roman" panose="02020603050405020304" pitchFamily="18" charset="0"/>
              </a:rPr>
              <a:t>The objective of the maze solver utilizing Breadth First Search (BFS) is to develop an efficient algorithm capable of determining the shortest path through a given maze. This algorithm takes a maze as input and systematically explores it using BFS until it reaches the endpoint. The output of this process includes not only the shortest path from the starting point to the endpoint but also the sequence of steps taken to achieve this route. This project holds significant relevance across diverse domains such as robotics, gaming, and navigation. For instance, in robotics, the ability to find the shortest path through a maze enables robots to navigate through complex environments and obstacles with optimal efficiency. Similarly, in gaming, this algorithm serves as a fundamental tool for guiding characters through various levels or scenarios, enhancing the gaming experience. Moreover, in navigation applications, the maze solver using BFS can be leveraged to identify the shortest route between two points on a map, facilitating efficient travel and logistics planning. Overall, the application of BFS-based maze solving algorithms extends to a wide array of practical scenarios, underscoring its importance in streamlining processes and enhancing decision-making across multiple fields.</a:t>
            </a:r>
          </a:p>
        </p:txBody>
      </p:sp>
    </p:spTree>
    <p:extLst>
      <p:ext uri="{BB962C8B-B14F-4D97-AF65-F5344CB8AC3E}">
        <p14:creationId xmlns:p14="http://schemas.microsoft.com/office/powerpoint/2010/main" val="2417812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8179-F830-0AAC-43CB-7AB06731C198}"/>
              </a:ext>
            </a:extLst>
          </p:cNvPr>
          <p:cNvSpPr>
            <a:spLocks noGrp="1"/>
          </p:cNvSpPr>
          <p:nvPr>
            <p:ph type="title"/>
          </p:nvPr>
        </p:nvSpPr>
        <p:spPr>
          <a:xfrm>
            <a:off x="5868557" y="1138036"/>
            <a:ext cx="5444382" cy="1402470"/>
          </a:xfrm>
        </p:spPr>
        <p:txBody>
          <a:bodyPr anchor="t">
            <a:normAutofit/>
          </a:bodyPr>
          <a:lstStyle/>
          <a:p>
            <a:r>
              <a:rPr lang="en-IN" sz="3000" b="1" dirty="0">
                <a:effectLst/>
                <a:latin typeface="Times New Roman" panose="02020603050405020304" pitchFamily="18" charset="0"/>
              </a:rPr>
              <a:t>TIME COMPLEXITY ANALYSIS</a:t>
            </a:r>
            <a:br>
              <a:rPr lang="en-IN" sz="3000" dirty="0">
                <a:effectLst/>
                <a:latin typeface="Times New Roman" panose="02020603050405020304" pitchFamily="18" charset="0"/>
              </a:rPr>
            </a:br>
            <a:endParaRPr lang="en-US" sz="3000" dirty="0"/>
          </a:p>
        </p:txBody>
      </p:sp>
      <p:pic>
        <p:nvPicPr>
          <p:cNvPr id="5" name="Picture 4" descr="Autoradiogram on white paper">
            <a:extLst>
              <a:ext uri="{FF2B5EF4-FFF2-40B4-BE49-F238E27FC236}">
                <a16:creationId xmlns:a16="http://schemas.microsoft.com/office/drawing/2014/main" id="{FF58A7DE-2FAB-687E-DBFA-D154D13BB920}"/>
              </a:ext>
            </a:extLst>
          </p:cNvPr>
          <p:cNvPicPr>
            <a:picLocks noChangeAspect="1"/>
          </p:cNvPicPr>
          <p:nvPr/>
        </p:nvPicPr>
        <p:blipFill rotWithShape="1">
          <a:blip r:embed="rId2"/>
          <a:srcRect l="26011" r="17655"/>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92C5288-FD12-6CB8-64AA-CE0AB0B88612}"/>
              </a:ext>
            </a:extLst>
          </p:cNvPr>
          <p:cNvSpPr>
            <a:spLocks noGrp="1"/>
          </p:cNvSpPr>
          <p:nvPr>
            <p:ph idx="1"/>
          </p:nvPr>
        </p:nvSpPr>
        <p:spPr>
          <a:xfrm>
            <a:off x="5644055" y="2551176"/>
            <a:ext cx="5668884" cy="3591207"/>
          </a:xfrm>
        </p:spPr>
        <p:txBody>
          <a:bodyPr>
            <a:noAutofit/>
          </a:bodyPr>
          <a:lstStyle/>
          <a:p>
            <a:pPr marL="0" indent="0" algn="just">
              <a:buNone/>
            </a:pPr>
            <a:r>
              <a:rPr lang="en-IN" sz="1400" dirty="0">
                <a:effectLst/>
                <a:latin typeface="Times New Roman" panose="02020603050405020304" pitchFamily="18" charset="0"/>
              </a:rPr>
              <a:t>The time complexity of the given code that converts an image of a maze into a 2D array and solves it using breadth-first search can be </a:t>
            </a:r>
            <a:r>
              <a:rPr lang="en-IN" sz="1400" dirty="0" err="1">
                <a:effectLst/>
                <a:latin typeface="Times New Roman" panose="02020603050405020304" pitchFamily="18" charset="0"/>
              </a:rPr>
              <a:t>analyzed</a:t>
            </a:r>
            <a:r>
              <a:rPr lang="en-IN" sz="1400" dirty="0">
                <a:effectLst/>
                <a:latin typeface="Times New Roman" panose="02020603050405020304" pitchFamily="18" charset="0"/>
              </a:rPr>
              <a:t> as follows:</a:t>
            </a:r>
          </a:p>
          <a:p>
            <a:pPr marL="0" indent="0" algn="just">
              <a:buNone/>
            </a:pPr>
            <a:r>
              <a:rPr lang="en-IN" sz="1400" dirty="0">
                <a:effectLst/>
                <a:latin typeface="Times New Roman" panose="02020603050405020304" pitchFamily="18" charset="0"/>
              </a:rPr>
              <a:t>1. Reading and manipulating the maze image file using the PIL library takes O(n) time, where</a:t>
            </a:r>
            <a:r>
              <a:rPr lang="en-IN" sz="1400" dirty="0">
                <a:latin typeface="Times New Roman" panose="02020603050405020304" pitchFamily="18" charset="0"/>
              </a:rPr>
              <a:t> </a:t>
            </a:r>
            <a:r>
              <a:rPr lang="en-IN" sz="1400" dirty="0">
                <a:effectLst/>
                <a:latin typeface="Times New Roman" panose="02020603050405020304" pitchFamily="18" charset="0"/>
              </a:rPr>
              <a:t>n is the number of pixels in the image.</a:t>
            </a:r>
          </a:p>
          <a:p>
            <a:pPr marL="0" indent="0" algn="just">
              <a:buNone/>
            </a:pPr>
            <a:r>
              <a:rPr lang="en-IN" sz="1400" dirty="0">
                <a:effectLst/>
                <a:latin typeface="Times New Roman" panose="02020603050405020304" pitchFamily="18" charset="0"/>
              </a:rPr>
              <a:t>2. Converting the image into a 2D array takes O(n) time, as each pixel needs to be processed.</a:t>
            </a:r>
          </a:p>
          <a:p>
            <a:pPr marL="0" indent="0" algn="just">
              <a:buNone/>
            </a:pPr>
            <a:r>
              <a:rPr lang="en-IN" sz="1400" dirty="0">
                <a:effectLst/>
                <a:latin typeface="Times New Roman" panose="02020603050405020304" pitchFamily="18" charset="0"/>
              </a:rPr>
              <a:t>3. The breadth-first search algorithm used to solve the maze has a time complexity of. O (V + E), where V is the number of vertices (or cells) in the maze, and E is the number of edges (or paths) between those vertices. In the worst case, where the maze is a perfect grid and every cell is connected to its four neighbours, V = n and E = 2n - 2, giving a time complexity of O(n).</a:t>
            </a:r>
          </a:p>
          <a:p>
            <a:pPr marL="0" indent="0" algn="just">
              <a:buNone/>
            </a:pPr>
            <a:r>
              <a:rPr lang="en-IN" sz="1400" dirty="0">
                <a:effectLst/>
                <a:latin typeface="Times New Roman" panose="02020603050405020304" pitchFamily="18" charset="0"/>
              </a:rPr>
              <a:t>4. Drawing the output image using the PIL Image Draw library takes O(n) time, as each pixel needs to be processed.</a:t>
            </a:r>
          </a:p>
          <a:p>
            <a:pPr marL="0" indent="0" algn="just">
              <a:buNone/>
            </a:pPr>
            <a:r>
              <a:rPr lang="en-IN" sz="1400" dirty="0">
                <a:effectLst/>
                <a:latin typeface="Times New Roman" panose="02020603050405020304" pitchFamily="18" charset="0"/>
              </a:rPr>
              <a:t>Therefore, the overall time complexity of the code can be approximated as O(n) for large mazes.</a:t>
            </a:r>
          </a:p>
          <a:p>
            <a:pPr algn="just"/>
            <a:endParaRPr lang="en-US" sz="1400" dirty="0"/>
          </a:p>
        </p:txBody>
      </p:sp>
    </p:spTree>
    <p:extLst>
      <p:ext uri="{BB962C8B-B14F-4D97-AF65-F5344CB8AC3E}">
        <p14:creationId xmlns:p14="http://schemas.microsoft.com/office/powerpoint/2010/main" val="4254085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10650BA-D090-4A23-98E3-B48BBAEA9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709407DE-A81C-39C3-C7D6-F83F4A51672B}"/>
              </a:ext>
            </a:extLst>
          </p:cNvPr>
          <p:cNvPicPr>
            <a:picLocks noChangeAspect="1"/>
          </p:cNvPicPr>
          <p:nvPr/>
        </p:nvPicPr>
        <p:blipFill rotWithShape="1">
          <a:blip r:embed="rId3"/>
          <a:srcRect l="45887" r="1630" b="1"/>
          <a:stretch/>
        </p:blipFill>
        <p:spPr>
          <a:xfrm>
            <a:off x="-9527" y="3725"/>
            <a:ext cx="5846165" cy="6850548"/>
          </a:xfrm>
          <a:prstGeom prst="rect">
            <a:avLst/>
          </a:prstGeom>
        </p:spPr>
      </p:pic>
      <p:grpSp>
        <p:nvGrpSpPr>
          <p:cNvPr id="11" name="Group 10">
            <a:extLst>
              <a:ext uri="{FF2B5EF4-FFF2-40B4-BE49-F238E27FC236}">
                <a16:creationId xmlns:a16="http://schemas.microsoft.com/office/drawing/2014/main" id="{FFB939B9-73CE-4644-87BB-72AEBF0011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27" y="-6558"/>
            <a:ext cx="6254832" cy="6874766"/>
            <a:chOff x="-9149" y="3725"/>
            <a:chExt cx="6254832" cy="6887203"/>
          </a:xfrm>
        </p:grpSpPr>
        <p:sp>
          <p:nvSpPr>
            <p:cNvPr id="12" name="Freeform: Shape 11">
              <a:extLst>
                <a:ext uri="{FF2B5EF4-FFF2-40B4-BE49-F238E27FC236}">
                  <a16:creationId xmlns:a16="http://schemas.microsoft.com/office/drawing/2014/main" id="{15F2A0CF-7879-4629-AC2B-4069D77A3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38645"/>
              <a:ext cx="5933139" cy="6387893"/>
            </a:xfrm>
            <a:custGeom>
              <a:avLst/>
              <a:gdLst>
                <a:gd name="connsiteX0" fmla="*/ 5852909 w 5933139"/>
                <a:gd name="connsiteY0" fmla="*/ 2469528 h 6335678"/>
                <a:gd name="connsiteX1" fmla="*/ 5830799 w 5933139"/>
                <a:gd name="connsiteY1" fmla="*/ 2394015 h 6335678"/>
                <a:gd name="connsiteX2" fmla="*/ 5805878 w 5933139"/>
                <a:gd name="connsiteY2" fmla="*/ 2319439 h 6335678"/>
                <a:gd name="connsiteX3" fmla="*/ 5778708 w 5933139"/>
                <a:gd name="connsiteY3" fmla="*/ 2245800 h 6335678"/>
                <a:gd name="connsiteX4" fmla="*/ 5652978 w 5933139"/>
                <a:gd name="connsiteY4" fmla="*/ 1959675 h 6335678"/>
                <a:gd name="connsiteX5" fmla="*/ 5327691 w 5933139"/>
                <a:gd name="connsiteY5" fmla="*/ 1432958 h 6335678"/>
                <a:gd name="connsiteX6" fmla="*/ 4921458 w 5933139"/>
                <a:gd name="connsiteY6" fmla="*/ 973322 h 6335678"/>
                <a:gd name="connsiteX7" fmla="*/ 4450018 w 5933139"/>
                <a:gd name="connsiteY7" fmla="*/ 586764 h 6335678"/>
                <a:gd name="connsiteX8" fmla="*/ 4193311 w 5933139"/>
                <a:gd name="connsiteY8" fmla="*/ 423558 h 6335678"/>
                <a:gd name="connsiteX9" fmla="*/ 3924237 w 5933139"/>
                <a:gd name="connsiteY9" fmla="*/ 281901 h 6335678"/>
                <a:gd name="connsiteX10" fmla="*/ 3352175 w 5933139"/>
                <a:gd name="connsiteY10" fmla="*/ 75786 h 6335678"/>
                <a:gd name="connsiteX11" fmla="*/ 3051997 w 5933139"/>
                <a:gd name="connsiteY11" fmla="*/ 19011 h 6335678"/>
                <a:gd name="connsiteX12" fmla="*/ 2745823 w 5933139"/>
                <a:gd name="connsiteY12" fmla="*/ 86 h 6335678"/>
                <a:gd name="connsiteX13" fmla="*/ 2141720 w 5933139"/>
                <a:gd name="connsiteY13" fmla="*/ 55550 h 6335678"/>
                <a:gd name="connsiteX14" fmla="*/ 1551295 w 5933139"/>
                <a:gd name="connsiteY14" fmla="*/ 216319 h 6335678"/>
                <a:gd name="connsiteX15" fmla="*/ 1001718 w 5933139"/>
                <a:gd name="connsiteY15" fmla="*/ 498134 h 6335678"/>
                <a:gd name="connsiteX16" fmla="*/ 754755 w 5933139"/>
                <a:gd name="connsiteY16" fmla="*/ 685886 h 6335678"/>
                <a:gd name="connsiteX17" fmla="*/ 533462 w 5933139"/>
                <a:gd name="connsiteY17" fmla="*/ 903056 h 6335678"/>
                <a:gd name="connsiteX18" fmla="*/ 0 w 5933139"/>
                <a:gd name="connsiteY18" fmla="*/ 1646568 h 6335678"/>
                <a:gd name="connsiteX19" fmla="*/ 0 w 5933139"/>
                <a:gd name="connsiteY19" fmla="*/ 4709059 h 6335678"/>
                <a:gd name="connsiteX20" fmla="*/ 120671 w 5933139"/>
                <a:gd name="connsiteY20" fmla="*/ 4907491 h 6335678"/>
                <a:gd name="connsiteX21" fmla="*/ 507979 w 5933139"/>
                <a:gd name="connsiteY21" fmla="*/ 5384178 h 6335678"/>
                <a:gd name="connsiteX22" fmla="*/ 972112 w 5933139"/>
                <a:gd name="connsiteY22" fmla="*/ 5778607 h 6335678"/>
                <a:gd name="connsiteX23" fmla="*/ 1229943 w 5933139"/>
                <a:gd name="connsiteY23" fmla="*/ 5939939 h 6335678"/>
                <a:gd name="connsiteX24" fmla="*/ 1502389 w 5933139"/>
                <a:gd name="connsiteY24" fmla="*/ 6073913 h 6335678"/>
                <a:gd name="connsiteX25" fmla="*/ 2673870 w 5933139"/>
                <a:gd name="connsiteY25" fmla="*/ 6333993 h 6335678"/>
                <a:gd name="connsiteX26" fmla="*/ 2749196 w 5933139"/>
                <a:gd name="connsiteY26" fmla="*/ 6335679 h 6335678"/>
                <a:gd name="connsiteX27" fmla="*/ 2787983 w 5933139"/>
                <a:gd name="connsiteY27" fmla="*/ 6335492 h 6335678"/>
                <a:gd name="connsiteX28" fmla="*/ 2826770 w 5933139"/>
                <a:gd name="connsiteY28" fmla="*/ 6334368 h 6335678"/>
                <a:gd name="connsiteX29" fmla="*/ 2981918 w 5933139"/>
                <a:gd name="connsiteY29" fmla="*/ 6319939 h 6335678"/>
                <a:gd name="connsiteX30" fmla="*/ 3285282 w 5933139"/>
                <a:gd name="connsiteY30" fmla="*/ 6241803 h 6335678"/>
                <a:gd name="connsiteX31" fmla="*/ 3566347 w 5933139"/>
                <a:gd name="connsiteY31" fmla="*/ 6104831 h 6335678"/>
                <a:gd name="connsiteX32" fmla="*/ 3818369 w 5933139"/>
                <a:gd name="connsiteY32" fmla="*/ 5926823 h 6335678"/>
                <a:gd name="connsiteX33" fmla="*/ 4044908 w 5933139"/>
                <a:gd name="connsiteY33" fmla="*/ 5726329 h 6335678"/>
                <a:gd name="connsiteX34" fmla="*/ 4151151 w 5933139"/>
                <a:gd name="connsiteY34" fmla="*/ 5622147 h 6335678"/>
                <a:gd name="connsiteX35" fmla="*/ 4253834 w 5933139"/>
                <a:gd name="connsiteY35" fmla="*/ 5516841 h 6335678"/>
                <a:gd name="connsiteX36" fmla="*/ 4452453 w 5933139"/>
                <a:gd name="connsiteY36" fmla="*/ 5306979 h 6335678"/>
                <a:gd name="connsiteX37" fmla="*/ 4548578 w 5933139"/>
                <a:gd name="connsiteY37" fmla="*/ 5202797 h 6335678"/>
                <a:gd name="connsiteX38" fmla="*/ 4596546 w 5933139"/>
                <a:gd name="connsiteY38" fmla="*/ 5151456 h 6335678"/>
                <a:gd name="connsiteX39" fmla="*/ 4643016 w 5933139"/>
                <a:gd name="connsiteY39" fmla="*/ 5103300 h 6335678"/>
                <a:gd name="connsiteX40" fmla="*/ 4739515 w 5933139"/>
                <a:gd name="connsiteY40" fmla="*/ 5013172 h 6335678"/>
                <a:gd name="connsiteX41" fmla="*/ 4842198 w 5933139"/>
                <a:gd name="connsiteY41" fmla="*/ 4930164 h 6335678"/>
                <a:gd name="connsiteX42" fmla="*/ 5071360 w 5933139"/>
                <a:gd name="connsiteY42" fmla="*/ 4780449 h 6335678"/>
                <a:gd name="connsiteX43" fmla="*/ 5332001 w 5933139"/>
                <a:gd name="connsiteY43" fmla="*/ 4615932 h 6335678"/>
                <a:gd name="connsiteX44" fmla="*/ 5397396 w 5933139"/>
                <a:gd name="connsiteY44" fmla="*/ 4563655 h 6335678"/>
                <a:gd name="connsiteX45" fmla="*/ 5459417 w 5933139"/>
                <a:gd name="connsiteY45" fmla="*/ 4505380 h 6335678"/>
                <a:gd name="connsiteX46" fmla="*/ 5567159 w 5933139"/>
                <a:gd name="connsiteY46" fmla="*/ 4374029 h 6335678"/>
                <a:gd name="connsiteX47" fmla="*/ 5651292 w 5933139"/>
                <a:gd name="connsiteY47" fmla="*/ 4231810 h 6335678"/>
                <a:gd name="connsiteX48" fmla="*/ 5716686 w 5933139"/>
                <a:gd name="connsiteY48" fmla="*/ 4085655 h 6335678"/>
                <a:gd name="connsiteX49" fmla="*/ 5820681 w 5933139"/>
                <a:gd name="connsiteY49" fmla="*/ 3791848 h 6335678"/>
                <a:gd name="connsiteX50" fmla="*/ 5898629 w 5933139"/>
                <a:gd name="connsiteY50" fmla="*/ 3487922 h 6335678"/>
                <a:gd name="connsiteX51" fmla="*/ 5932170 w 5933139"/>
                <a:gd name="connsiteY51" fmla="*/ 3174066 h 6335678"/>
                <a:gd name="connsiteX52" fmla="*/ 5872209 w 5933139"/>
                <a:gd name="connsiteY52" fmla="*/ 2545978 h 6335678"/>
                <a:gd name="connsiteX53" fmla="*/ 5852909 w 5933139"/>
                <a:gd name="connsiteY53" fmla="*/ 2469528 h 6335678"/>
                <a:gd name="connsiteX54" fmla="*/ 5507386 w 5933139"/>
                <a:gd name="connsiteY54" fmla="*/ 3724580 h 6335678"/>
                <a:gd name="connsiteX55" fmla="*/ 5453609 w 5933139"/>
                <a:gd name="connsiteY55" fmla="*/ 3989906 h 6335678"/>
                <a:gd name="connsiteX56" fmla="*/ 5344181 w 5933139"/>
                <a:gd name="connsiteY56" fmla="*/ 4220380 h 6335678"/>
                <a:gd name="connsiteX57" fmla="*/ 5171419 w 5933139"/>
                <a:gd name="connsiteY57" fmla="*/ 4388644 h 6335678"/>
                <a:gd name="connsiteX58" fmla="*/ 5057868 w 5933139"/>
                <a:gd name="connsiteY58" fmla="*/ 4453851 h 6335678"/>
                <a:gd name="connsiteX59" fmla="*/ 4930265 w 5933139"/>
                <a:gd name="connsiteY59" fmla="*/ 4516810 h 6335678"/>
                <a:gd name="connsiteX60" fmla="*/ 4660067 w 5933139"/>
                <a:gd name="connsiteY60" fmla="*/ 4664276 h 6335678"/>
                <a:gd name="connsiteX61" fmla="*/ 4408794 w 5933139"/>
                <a:gd name="connsiteY61" fmla="*/ 4857836 h 6335678"/>
                <a:gd name="connsiteX62" fmla="*/ 4352207 w 5933139"/>
                <a:gd name="connsiteY62" fmla="*/ 4911988 h 6335678"/>
                <a:gd name="connsiteX63" fmla="*/ 4299366 w 5933139"/>
                <a:gd name="connsiteY63" fmla="*/ 4965390 h 6335678"/>
                <a:gd name="connsiteX64" fmla="*/ 4197621 w 5933139"/>
                <a:gd name="connsiteY64" fmla="*/ 5074257 h 6335678"/>
                <a:gd name="connsiteX65" fmla="*/ 4008744 w 5933139"/>
                <a:gd name="connsiteY65" fmla="*/ 5297985 h 6335678"/>
                <a:gd name="connsiteX66" fmla="*/ 3917304 w 5933139"/>
                <a:gd name="connsiteY66" fmla="*/ 5409100 h 6335678"/>
                <a:gd name="connsiteX67" fmla="*/ 3826052 w 5933139"/>
                <a:gd name="connsiteY67" fmla="*/ 5518153 h 6335678"/>
                <a:gd name="connsiteX68" fmla="*/ 3637925 w 5933139"/>
                <a:gd name="connsiteY68" fmla="*/ 5725017 h 6335678"/>
                <a:gd name="connsiteX69" fmla="*/ 3433497 w 5933139"/>
                <a:gd name="connsiteY69" fmla="*/ 5906586 h 6335678"/>
                <a:gd name="connsiteX70" fmla="*/ 3204522 w 5933139"/>
                <a:gd name="connsiteY70" fmla="*/ 6046744 h 6335678"/>
                <a:gd name="connsiteX71" fmla="*/ 2950439 w 5933139"/>
                <a:gd name="connsiteY71" fmla="*/ 6129190 h 6335678"/>
                <a:gd name="connsiteX72" fmla="*/ 2816839 w 5933139"/>
                <a:gd name="connsiteY72" fmla="*/ 6146428 h 6335678"/>
                <a:gd name="connsiteX73" fmla="*/ 2749009 w 5933139"/>
                <a:gd name="connsiteY73" fmla="*/ 6149051 h 6335678"/>
                <a:gd name="connsiteX74" fmla="*/ 2678930 w 5933139"/>
                <a:gd name="connsiteY74" fmla="*/ 6148677 h 6335678"/>
                <a:gd name="connsiteX75" fmla="*/ 2125793 w 5933139"/>
                <a:gd name="connsiteY75" fmla="*/ 6065481 h 6335678"/>
                <a:gd name="connsiteX76" fmla="*/ 1610506 w 5933139"/>
                <a:gd name="connsiteY76" fmla="*/ 5851310 h 6335678"/>
                <a:gd name="connsiteX77" fmla="*/ 1373099 w 5933139"/>
                <a:gd name="connsiteY77" fmla="*/ 5706279 h 6335678"/>
                <a:gd name="connsiteX78" fmla="*/ 1315949 w 5933139"/>
                <a:gd name="connsiteY78" fmla="*/ 5666743 h 6335678"/>
                <a:gd name="connsiteX79" fmla="*/ 1259923 w 5933139"/>
                <a:gd name="connsiteY79" fmla="*/ 5625894 h 6335678"/>
                <a:gd name="connsiteX80" fmla="*/ 1204647 w 5933139"/>
                <a:gd name="connsiteY80" fmla="*/ 5583922 h 6335678"/>
                <a:gd name="connsiteX81" fmla="*/ 1150308 w 5933139"/>
                <a:gd name="connsiteY81" fmla="*/ 5540826 h 6335678"/>
                <a:gd name="connsiteX82" fmla="*/ 751569 w 5933139"/>
                <a:gd name="connsiteY82" fmla="*/ 5158015 h 6335678"/>
                <a:gd name="connsiteX83" fmla="*/ 663315 w 5933139"/>
                <a:gd name="connsiteY83" fmla="*/ 5052146 h 6335678"/>
                <a:gd name="connsiteX84" fmla="*/ 580869 w 5933139"/>
                <a:gd name="connsiteY84" fmla="*/ 4942718 h 6335678"/>
                <a:gd name="connsiteX85" fmla="*/ 432279 w 5933139"/>
                <a:gd name="connsiteY85" fmla="*/ 4713369 h 6335678"/>
                <a:gd name="connsiteX86" fmla="*/ 205553 w 5933139"/>
                <a:gd name="connsiteY86" fmla="*/ 4219443 h 6335678"/>
                <a:gd name="connsiteX87" fmla="*/ 79448 w 5933139"/>
                <a:gd name="connsiteY87" fmla="*/ 3693850 h 6335678"/>
                <a:gd name="connsiteX88" fmla="*/ 53590 w 5933139"/>
                <a:gd name="connsiteY88" fmla="*/ 3425339 h 6335678"/>
                <a:gd name="connsiteX89" fmla="*/ 49655 w 5933139"/>
                <a:gd name="connsiteY89" fmla="*/ 3155890 h 6335678"/>
                <a:gd name="connsiteX90" fmla="*/ 67830 w 5933139"/>
                <a:gd name="connsiteY90" fmla="*/ 2886817 h 6335678"/>
                <a:gd name="connsiteX91" fmla="*/ 108679 w 5933139"/>
                <a:gd name="connsiteY91" fmla="*/ 2619992 h 6335678"/>
                <a:gd name="connsiteX92" fmla="*/ 263077 w 5933139"/>
                <a:gd name="connsiteY92" fmla="*/ 2101520 h 6335678"/>
                <a:gd name="connsiteX93" fmla="*/ 837575 w 5933139"/>
                <a:gd name="connsiteY93" fmla="*/ 1186370 h 6335678"/>
                <a:gd name="connsiteX94" fmla="*/ 1031698 w 5933139"/>
                <a:gd name="connsiteY94" fmla="*/ 996932 h 6335678"/>
                <a:gd name="connsiteX95" fmla="*/ 1236688 w 5933139"/>
                <a:gd name="connsiteY95" fmla="*/ 819298 h 6335678"/>
                <a:gd name="connsiteX96" fmla="*/ 1687143 w 5933139"/>
                <a:gd name="connsiteY96" fmla="*/ 511438 h 6335678"/>
                <a:gd name="connsiteX97" fmla="*/ 2196246 w 5933139"/>
                <a:gd name="connsiteY97" fmla="*/ 300639 h 6335678"/>
                <a:gd name="connsiteX98" fmla="*/ 2745823 w 5933139"/>
                <a:gd name="connsiteY98" fmla="*/ 229248 h 6335678"/>
                <a:gd name="connsiteX99" fmla="*/ 3019206 w 5933139"/>
                <a:gd name="connsiteY99" fmla="*/ 252108 h 6335678"/>
                <a:gd name="connsiteX100" fmla="*/ 3288092 w 5933139"/>
                <a:gd name="connsiteY100" fmla="*/ 313006 h 6335678"/>
                <a:gd name="connsiteX101" fmla="*/ 3548172 w 5933139"/>
                <a:gd name="connsiteY101" fmla="*/ 407069 h 6335678"/>
                <a:gd name="connsiteX102" fmla="*/ 3611505 w 5933139"/>
                <a:gd name="connsiteY102" fmla="*/ 435176 h 6335678"/>
                <a:gd name="connsiteX103" fmla="*/ 3674089 w 5933139"/>
                <a:gd name="connsiteY103" fmla="*/ 464968 h 6335678"/>
                <a:gd name="connsiteX104" fmla="*/ 3735736 w 5933139"/>
                <a:gd name="connsiteY104" fmla="*/ 496823 h 6335678"/>
                <a:gd name="connsiteX105" fmla="*/ 3796634 w 5933139"/>
                <a:gd name="connsiteY105" fmla="*/ 530176 h 6335678"/>
                <a:gd name="connsiteX106" fmla="*/ 4251585 w 5933139"/>
                <a:gd name="connsiteY106" fmla="*/ 847405 h 6335678"/>
                <a:gd name="connsiteX107" fmla="*/ 4644515 w 5933139"/>
                <a:gd name="connsiteY107" fmla="*/ 1236775 h 6335678"/>
                <a:gd name="connsiteX108" fmla="*/ 4816527 w 5933139"/>
                <a:gd name="connsiteY108" fmla="*/ 1451883 h 6335678"/>
                <a:gd name="connsiteX109" fmla="*/ 4970738 w 5933139"/>
                <a:gd name="connsiteY109" fmla="*/ 1678610 h 6335678"/>
                <a:gd name="connsiteX110" fmla="*/ 5223885 w 5933139"/>
                <a:gd name="connsiteY110" fmla="*/ 2159232 h 6335678"/>
                <a:gd name="connsiteX111" fmla="*/ 5395709 w 5933139"/>
                <a:gd name="connsiteY111" fmla="*/ 2666087 h 6335678"/>
                <a:gd name="connsiteX112" fmla="*/ 5458855 w 5933139"/>
                <a:gd name="connsiteY112" fmla="*/ 2924292 h 6335678"/>
                <a:gd name="connsiteX113" fmla="*/ 5499142 w 5933139"/>
                <a:gd name="connsiteY113" fmla="*/ 3186995 h 6335678"/>
                <a:gd name="connsiteX114" fmla="*/ 5516755 w 5933139"/>
                <a:gd name="connsiteY114" fmla="*/ 3454007 h 6335678"/>
                <a:gd name="connsiteX115" fmla="*/ 5507386 w 5933139"/>
                <a:gd name="connsiteY115" fmla="*/ 3724580 h 6335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5933139" h="6335678">
                  <a:moveTo>
                    <a:pt x="5852909" y="2469528"/>
                  </a:moveTo>
                  <a:lnTo>
                    <a:pt x="5830799" y="2394015"/>
                  </a:lnTo>
                  <a:lnTo>
                    <a:pt x="5805878" y="2319439"/>
                  </a:lnTo>
                  <a:cubicBezTo>
                    <a:pt x="5797446" y="2294705"/>
                    <a:pt x="5787890" y="2270346"/>
                    <a:pt x="5778708" y="2245800"/>
                  </a:cubicBezTo>
                  <a:cubicBezTo>
                    <a:pt x="5740858" y="2148364"/>
                    <a:pt x="5699073" y="2052614"/>
                    <a:pt x="5652978" y="1959675"/>
                  </a:cubicBezTo>
                  <a:cubicBezTo>
                    <a:pt x="5559664" y="1773985"/>
                    <a:pt x="5450986" y="1597663"/>
                    <a:pt x="5327691" y="1432958"/>
                  </a:cubicBezTo>
                  <a:cubicBezTo>
                    <a:pt x="5204960" y="1268067"/>
                    <a:pt x="5068362" y="1114980"/>
                    <a:pt x="4921458" y="973322"/>
                  </a:cubicBezTo>
                  <a:cubicBezTo>
                    <a:pt x="4774742" y="831665"/>
                    <a:pt x="4616408" y="703125"/>
                    <a:pt x="4450018" y="586764"/>
                  </a:cubicBezTo>
                  <a:cubicBezTo>
                    <a:pt x="4366822" y="528489"/>
                    <a:pt x="4281003" y="474337"/>
                    <a:pt x="4193311" y="423558"/>
                  </a:cubicBezTo>
                  <a:cubicBezTo>
                    <a:pt x="4105806" y="372404"/>
                    <a:pt x="4015865" y="325560"/>
                    <a:pt x="3924237" y="281901"/>
                  </a:cubicBezTo>
                  <a:cubicBezTo>
                    <a:pt x="3740983" y="195333"/>
                    <a:pt x="3549483" y="125067"/>
                    <a:pt x="3352175" y="75786"/>
                  </a:cubicBezTo>
                  <a:cubicBezTo>
                    <a:pt x="3253428" y="51240"/>
                    <a:pt x="3153368" y="31565"/>
                    <a:pt x="3051997" y="19011"/>
                  </a:cubicBezTo>
                  <a:cubicBezTo>
                    <a:pt x="2950814" y="5895"/>
                    <a:pt x="2848506" y="-851"/>
                    <a:pt x="2745823" y="86"/>
                  </a:cubicBezTo>
                  <a:cubicBezTo>
                    <a:pt x="2543643" y="1585"/>
                    <a:pt x="2341838" y="20135"/>
                    <a:pt x="2141720" y="55550"/>
                  </a:cubicBezTo>
                  <a:cubicBezTo>
                    <a:pt x="1941976" y="91339"/>
                    <a:pt x="1743356" y="143055"/>
                    <a:pt x="1551295" y="216319"/>
                  </a:cubicBezTo>
                  <a:cubicBezTo>
                    <a:pt x="1359233" y="289396"/>
                    <a:pt x="1173917" y="383459"/>
                    <a:pt x="1001718" y="498134"/>
                  </a:cubicBezTo>
                  <a:cubicBezTo>
                    <a:pt x="915712" y="555659"/>
                    <a:pt x="832141" y="617119"/>
                    <a:pt x="754755" y="685886"/>
                  </a:cubicBezTo>
                  <a:cubicBezTo>
                    <a:pt x="677555" y="754841"/>
                    <a:pt x="604666" y="828293"/>
                    <a:pt x="533462" y="903056"/>
                  </a:cubicBezTo>
                  <a:cubicBezTo>
                    <a:pt x="323413" y="1125660"/>
                    <a:pt x="143906" y="1376370"/>
                    <a:pt x="0" y="1646568"/>
                  </a:cubicBezTo>
                  <a:lnTo>
                    <a:pt x="0" y="4709059"/>
                  </a:lnTo>
                  <a:cubicBezTo>
                    <a:pt x="37850" y="4776702"/>
                    <a:pt x="78136" y="4843033"/>
                    <a:pt x="120671" y="4907491"/>
                  </a:cubicBezTo>
                  <a:cubicBezTo>
                    <a:pt x="234034" y="5078941"/>
                    <a:pt x="365198" y="5239336"/>
                    <a:pt x="507979" y="5384178"/>
                  </a:cubicBezTo>
                  <a:cubicBezTo>
                    <a:pt x="650948" y="5529395"/>
                    <a:pt x="805909" y="5662059"/>
                    <a:pt x="972112" y="5778607"/>
                  </a:cubicBezTo>
                  <a:cubicBezTo>
                    <a:pt x="1055308" y="5836881"/>
                    <a:pt x="1141314" y="5890846"/>
                    <a:pt x="1229943" y="5939939"/>
                  </a:cubicBezTo>
                  <a:cubicBezTo>
                    <a:pt x="1318385" y="5989406"/>
                    <a:pt x="1409450" y="6033815"/>
                    <a:pt x="1502389" y="6073913"/>
                  </a:cubicBezTo>
                  <a:cubicBezTo>
                    <a:pt x="1874145" y="6233559"/>
                    <a:pt x="2272884" y="6320689"/>
                    <a:pt x="2673870" y="6333993"/>
                  </a:cubicBezTo>
                  <a:lnTo>
                    <a:pt x="2749196" y="6335679"/>
                  </a:lnTo>
                  <a:lnTo>
                    <a:pt x="2787983" y="6335492"/>
                  </a:lnTo>
                  <a:lnTo>
                    <a:pt x="2826770" y="6334368"/>
                  </a:lnTo>
                  <a:cubicBezTo>
                    <a:pt x="2878486" y="6332494"/>
                    <a:pt x="2930390" y="6327247"/>
                    <a:pt x="2981918" y="6319939"/>
                  </a:cubicBezTo>
                  <a:cubicBezTo>
                    <a:pt x="3085163" y="6304949"/>
                    <a:pt x="3187096" y="6278529"/>
                    <a:pt x="3285282" y="6241803"/>
                  </a:cubicBezTo>
                  <a:cubicBezTo>
                    <a:pt x="3383467" y="6205265"/>
                    <a:pt x="3477530" y="6158608"/>
                    <a:pt x="3566347" y="6104831"/>
                  </a:cubicBezTo>
                  <a:cubicBezTo>
                    <a:pt x="3655164" y="6051053"/>
                    <a:pt x="3739109" y="5990905"/>
                    <a:pt x="3818369" y="5926823"/>
                  </a:cubicBezTo>
                  <a:cubicBezTo>
                    <a:pt x="3897630" y="5862739"/>
                    <a:pt x="3973143" y="5795471"/>
                    <a:pt x="4044908" y="5726329"/>
                  </a:cubicBezTo>
                  <a:cubicBezTo>
                    <a:pt x="4080884" y="5691852"/>
                    <a:pt x="4116299" y="5656999"/>
                    <a:pt x="4151151" y="5622147"/>
                  </a:cubicBezTo>
                  <a:cubicBezTo>
                    <a:pt x="4185816" y="5586920"/>
                    <a:pt x="4220106" y="5552068"/>
                    <a:pt x="4253834" y="5516841"/>
                  </a:cubicBezTo>
                  <a:cubicBezTo>
                    <a:pt x="4321289" y="5446388"/>
                    <a:pt x="4387808" y="5376871"/>
                    <a:pt x="4452453" y="5306979"/>
                  </a:cubicBezTo>
                  <a:lnTo>
                    <a:pt x="4548578" y="5202797"/>
                  </a:lnTo>
                  <a:lnTo>
                    <a:pt x="4596546" y="5151456"/>
                  </a:lnTo>
                  <a:cubicBezTo>
                    <a:pt x="4612661" y="5134592"/>
                    <a:pt x="4627276" y="5119040"/>
                    <a:pt x="4643016" y="5103300"/>
                  </a:cubicBezTo>
                  <a:cubicBezTo>
                    <a:pt x="4674308" y="5072196"/>
                    <a:pt x="4706162" y="5041841"/>
                    <a:pt x="4739515" y="5013172"/>
                  </a:cubicBezTo>
                  <a:cubicBezTo>
                    <a:pt x="4772493" y="4984128"/>
                    <a:pt x="4806596" y="4956397"/>
                    <a:pt x="4842198" y="4930164"/>
                  </a:cubicBezTo>
                  <a:cubicBezTo>
                    <a:pt x="4913026" y="4876949"/>
                    <a:pt x="4988914" y="4828980"/>
                    <a:pt x="5071360" y="4780449"/>
                  </a:cubicBezTo>
                  <a:cubicBezTo>
                    <a:pt x="5153243" y="4731544"/>
                    <a:pt x="5243372" y="4682076"/>
                    <a:pt x="5332001" y="4615932"/>
                  </a:cubicBezTo>
                  <a:cubicBezTo>
                    <a:pt x="5354111" y="4599443"/>
                    <a:pt x="5376035" y="4582205"/>
                    <a:pt x="5397396" y="4563655"/>
                  </a:cubicBezTo>
                  <a:cubicBezTo>
                    <a:pt x="5418757" y="4545104"/>
                    <a:pt x="5439368" y="4525617"/>
                    <a:pt x="5459417" y="4505380"/>
                  </a:cubicBezTo>
                  <a:cubicBezTo>
                    <a:pt x="5499329" y="4464719"/>
                    <a:pt x="5535493" y="4420311"/>
                    <a:pt x="5567159" y="4374029"/>
                  </a:cubicBezTo>
                  <a:cubicBezTo>
                    <a:pt x="5599388" y="4328121"/>
                    <a:pt x="5626558" y="4279965"/>
                    <a:pt x="5651292" y="4231810"/>
                  </a:cubicBezTo>
                  <a:cubicBezTo>
                    <a:pt x="5675651" y="4183466"/>
                    <a:pt x="5697012" y="4134561"/>
                    <a:pt x="5716686" y="4085655"/>
                  </a:cubicBezTo>
                  <a:cubicBezTo>
                    <a:pt x="5756223" y="3987845"/>
                    <a:pt x="5789576" y="3891158"/>
                    <a:pt x="5820681" y="3791848"/>
                  </a:cubicBezTo>
                  <a:cubicBezTo>
                    <a:pt x="5851972" y="3692726"/>
                    <a:pt x="5878955" y="3591167"/>
                    <a:pt x="5898629" y="3487922"/>
                  </a:cubicBezTo>
                  <a:cubicBezTo>
                    <a:pt x="5918116" y="3384490"/>
                    <a:pt x="5929172" y="3279372"/>
                    <a:pt x="5932170" y="3174066"/>
                  </a:cubicBezTo>
                  <a:cubicBezTo>
                    <a:pt x="5937604" y="2963454"/>
                    <a:pt x="5920552" y="2750968"/>
                    <a:pt x="5872209" y="2545978"/>
                  </a:cubicBezTo>
                  <a:cubicBezTo>
                    <a:pt x="5865838" y="2520307"/>
                    <a:pt x="5860029" y="2494637"/>
                    <a:pt x="5852909" y="2469528"/>
                  </a:cubicBezTo>
                  <a:close/>
                  <a:moveTo>
                    <a:pt x="5507386" y="3724580"/>
                  </a:moveTo>
                  <a:cubicBezTo>
                    <a:pt x="5497830" y="3814521"/>
                    <a:pt x="5480591" y="3905586"/>
                    <a:pt x="5453609" y="3989906"/>
                  </a:cubicBezTo>
                  <a:cubicBezTo>
                    <a:pt x="5426439" y="4074413"/>
                    <a:pt x="5390088" y="4152924"/>
                    <a:pt x="5344181" y="4220380"/>
                  </a:cubicBezTo>
                  <a:cubicBezTo>
                    <a:pt x="5297898" y="4287835"/>
                    <a:pt x="5241311" y="4342549"/>
                    <a:pt x="5171419" y="4388644"/>
                  </a:cubicBezTo>
                  <a:cubicBezTo>
                    <a:pt x="5136755" y="4411879"/>
                    <a:pt x="5098342" y="4433052"/>
                    <a:pt x="5057868" y="4453851"/>
                  </a:cubicBezTo>
                  <a:cubicBezTo>
                    <a:pt x="5017395" y="4474837"/>
                    <a:pt x="4974298" y="4495449"/>
                    <a:pt x="4930265" y="4516810"/>
                  </a:cubicBezTo>
                  <a:cubicBezTo>
                    <a:pt x="4841823" y="4559719"/>
                    <a:pt x="4748696" y="4607126"/>
                    <a:pt x="4660067" y="4664276"/>
                  </a:cubicBezTo>
                  <a:cubicBezTo>
                    <a:pt x="4571251" y="4721238"/>
                    <a:pt x="4486181" y="4786071"/>
                    <a:pt x="4408794" y="4857836"/>
                  </a:cubicBezTo>
                  <a:cubicBezTo>
                    <a:pt x="4389682" y="4875637"/>
                    <a:pt x="4370008" y="4894375"/>
                    <a:pt x="4352207" y="4911988"/>
                  </a:cubicBezTo>
                  <a:lnTo>
                    <a:pt x="4299366" y="4965390"/>
                  </a:lnTo>
                  <a:cubicBezTo>
                    <a:pt x="4264514" y="5001179"/>
                    <a:pt x="4230599" y="5037531"/>
                    <a:pt x="4197621" y="5074257"/>
                  </a:cubicBezTo>
                  <a:cubicBezTo>
                    <a:pt x="4131664" y="5147896"/>
                    <a:pt x="4070204" y="5223784"/>
                    <a:pt x="4008744" y="5297985"/>
                  </a:cubicBezTo>
                  <a:lnTo>
                    <a:pt x="3917304" y="5409100"/>
                  </a:lnTo>
                  <a:cubicBezTo>
                    <a:pt x="3886949" y="5446013"/>
                    <a:pt x="3856782" y="5482364"/>
                    <a:pt x="3826052" y="5518153"/>
                  </a:cubicBezTo>
                  <a:cubicBezTo>
                    <a:pt x="3764592" y="5589544"/>
                    <a:pt x="3702758" y="5659435"/>
                    <a:pt x="3637925" y="5725017"/>
                  </a:cubicBezTo>
                  <a:cubicBezTo>
                    <a:pt x="3573093" y="5790412"/>
                    <a:pt x="3505637" y="5852059"/>
                    <a:pt x="3433497" y="5906586"/>
                  </a:cubicBezTo>
                  <a:cubicBezTo>
                    <a:pt x="3361544" y="5961112"/>
                    <a:pt x="3285469" y="6009268"/>
                    <a:pt x="3204522" y="6046744"/>
                  </a:cubicBezTo>
                  <a:cubicBezTo>
                    <a:pt x="3123763" y="6084594"/>
                    <a:pt x="3038506" y="6112513"/>
                    <a:pt x="2950439" y="6129190"/>
                  </a:cubicBezTo>
                  <a:cubicBezTo>
                    <a:pt x="2906405" y="6137809"/>
                    <a:pt x="2861810" y="6143055"/>
                    <a:pt x="2816839" y="6146428"/>
                  </a:cubicBezTo>
                  <a:cubicBezTo>
                    <a:pt x="2794354" y="6147927"/>
                    <a:pt x="2771681" y="6148677"/>
                    <a:pt x="2749009" y="6149051"/>
                  </a:cubicBezTo>
                  <a:lnTo>
                    <a:pt x="2678930" y="6148677"/>
                  </a:lnTo>
                  <a:cubicBezTo>
                    <a:pt x="2491927" y="6144367"/>
                    <a:pt x="2305675" y="6116260"/>
                    <a:pt x="2125793" y="6065481"/>
                  </a:cubicBezTo>
                  <a:cubicBezTo>
                    <a:pt x="1945911" y="6014515"/>
                    <a:pt x="1773524" y="5940501"/>
                    <a:pt x="1610506" y="5851310"/>
                  </a:cubicBezTo>
                  <a:cubicBezTo>
                    <a:pt x="1528997" y="5806714"/>
                    <a:pt x="1449924" y="5757808"/>
                    <a:pt x="1373099" y="5706279"/>
                  </a:cubicBezTo>
                  <a:lnTo>
                    <a:pt x="1315949" y="5666743"/>
                  </a:lnTo>
                  <a:lnTo>
                    <a:pt x="1259923" y="5625894"/>
                  </a:lnTo>
                  <a:lnTo>
                    <a:pt x="1204647" y="5583922"/>
                  </a:lnTo>
                  <a:cubicBezTo>
                    <a:pt x="1186284" y="5569869"/>
                    <a:pt x="1168483" y="5555066"/>
                    <a:pt x="1150308" y="5540826"/>
                  </a:cubicBezTo>
                  <a:cubicBezTo>
                    <a:pt x="1006402" y="5424839"/>
                    <a:pt x="872615" y="5296860"/>
                    <a:pt x="751569" y="5158015"/>
                  </a:cubicBezTo>
                  <a:cubicBezTo>
                    <a:pt x="721214" y="5123350"/>
                    <a:pt x="691983" y="5087935"/>
                    <a:pt x="663315" y="5052146"/>
                  </a:cubicBezTo>
                  <a:cubicBezTo>
                    <a:pt x="635021" y="5016170"/>
                    <a:pt x="607289" y="4980006"/>
                    <a:pt x="580869" y="4942718"/>
                  </a:cubicBezTo>
                  <a:cubicBezTo>
                    <a:pt x="527654" y="4868517"/>
                    <a:pt x="478186" y="4791880"/>
                    <a:pt x="432279" y="4713369"/>
                  </a:cubicBezTo>
                  <a:cubicBezTo>
                    <a:pt x="340651" y="4556159"/>
                    <a:pt x="264764" y="4390330"/>
                    <a:pt x="205553" y="4219443"/>
                  </a:cubicBezTo>
                  <a:cubicBezTo>
                    <a:pt x="146154" y="4048555"/>
                    <a:pt x="104369" y="3872045"/>
                    <a:pt x="79448" y="3693850"/>
                  </a:cubicBezTo>
                  <a:cubicBezTo>
                    <a:pt x="67268" y="3604659"/>
                    <a:pt x="58087" y="3515092"/>
                    <a:pt x="53590" y="3425339"/>
                  </a:cubicBezTo>
                  <a:cubicBezTo>
                    <a:pt x="47969" y="3335585"/>
                    <a:pt x="47406" y="3245644"/>
                    <a:pt x="49655" y="3155890"/>
                  </a:cubicBezTo>
                  <a:cubicBezTo>
                    <a:pt x="52278" y="3066137"/>
                    <a:pt x="58274" y="2976383"/>
                    <a:pt x="67830" y="2886817"/>
                  </a:cubicBezTo>
                  <a:cubicBezTo>
                    <a:pt x="77761" y="2797438"/>
                    <a:pt x="91253" y="2708246"/>
                    <a:pt x="108679" y="2619992"/>
                  </a:cubicBezTo>
                  <a:cubicBezTo>
                    <a:pt x="143906" y="2443108"/>
                    <a:pt x="195809" y="2269409"/>
                    <a:pt x="263077" y="2101520"/>
                  </a:cubicBezTo>
                  <a:cubicBezTo>
                    <a:pt x="397614" y="1765740"/>
                    <a:pt x="593048" y="1453382"/>
                    <a:pt x="837575" y="1186370"/>
                  </a:cubicBezTo>
                  <a:cubicBezTo>
                    <a:pt x="898473" y="1119289"/>
                    <a:pt x="964242" y="1056893"/>
                    <a:pt x="1031698" y="996932"/>
                  </a:cubicBezTo>
                  <a:cubicBezTo>
                    <a:pt x="1099154" y="936784"/>
                    <a:pt x="1166235" y="876261"/>
                    <a:pt x="1236688" y="819298"/>
                  </a:cubicBezTo>
                  <a:cubicBezTo>
                    <a:pt x="1377221" y="704999"/>
                    <a:pt x="1526935" y="600442"/>
                    <a:pt x="1687143" y="511438"/>
                  </a:cubicBezTo>
                  <a:cubicBezTo>
                    <a:pt x="1847163" y="422621"/>
                    <a:pt x="2017676" y="348795"/>
                    <a:pt x="2196246" y="300639"/>
                  </a:cubicBezTo>
                  <a:cubicBezTo>
                    <a:pt x="2374629" y="251921"/>
                    <a:pt x="2560320" y="227749"/>
                    <a:pt x="2745823" y="229248"/>
                  </a:cubicBezTo>
                  <a:cubicBezTo>
                    <a:pt x="2837076" y="230372"/>
                    <a:pt x="2928516" y="238055"/>
                    <a:pt x="3019206" y="252108"/>
                  </a:cubicBezTo>
                  <a:cubicBezTo>
                    <a:pt x="3109710" y="266724"/>
                    <a:pt x="3199650" y="286773"/>
                    <a:pt x="3288092" y="313006"/>
                  </a:cubicBezTo>
                  <a:cubicBezTo>
                    <a:pt x="3376347" y="339426"/>
                    <a:pt x="3463477" y="370343"/>
                    <a:pt x="3548172" y="407069"/>
                  </a:cubicBezTo>
                  <a:cubicBezTo>
                    <a:pt x="3569345" y="416438"/>
                    <a:pt x="3590519" y="425432"/>
                    <a:pt x="3611505" y="435176"/>
                  </a:cubicBezTo>
                  <a:lnTo>
                    <a:pt x="3674089" y="464968"/>
                  </a:lnTo>
                  <a:lnTo>
                    <a:pt x="3735736" y="496823"/>
                  </a:lnTo>
                  <a:cubicBezTo>
                    <a:pt x="3756160" y="507690"/>
                    <a:pt x="3776397" y="519120"/>
                    <a:pt x="3796634" y="530176"/>
                  </a:cubicBezTo>
                  <a:cubicBezTo>
                    <a:pt x="3957965" y="621054"/>
                    <a:pt x="4110303" y="728046"/>
                    <a:pt x="4251585" y="847405"/>
                  </a:cubicBezTo>
                  <a:cubicBezTo>
                    <a:pt x="4393242" y="966390"/>
                    <a:pt x="4524781" y="1096991"/>
                    <a:pt x="4644515" y="1236775"/>
                  </a:cubicBezTo>
                  <a:cubicBezTo>
                    <a:pt x="4704663" y="1306479"/>
                    <a:pt x="4762375" y="1378057"/>
                    <a:pt x="4816527" y="1451883"/>
                  </a:cubicBezTo>
                  <a:cubicBezTo>
                    <a:pt x="4870679" y="1525897"/>
                    <a:pt x="4922020" y="1601598"/>
                    <a:pt x="4970738" y="1678610"/>
                  </a:cubicBezTo>
                  <a:cubicBezTo>
                    <a:pt x="5067799" y="1833008"/>
                    <a:pt x="5152494" y="1993965"/>
                    <a:pt x="5223885" y="2159232"/>
                  </a:cubicBezTo>
                  <a:cubicBezTo>
                    <a:pt x="5295275" y="2324686"/>
                    <a:pt x="5349615" y="2495199"/>
                    <a:pt x="5395709" y="2666087"/>
                  </a:cubicBezTo>
                  <a:cubicBezTo>
                    <a:pt x="5418757" y="2751718"/>
                    <a:pt x="5440680" y="2837537"/>
                    <a:pt x="5458855" y="2924292"/>
                  </a:cubicBezTo>
                  <a:cubicBezTo>
                    <a:pt x="5477406" y="3011048"/>
                    <a:pt x="5490522" y="3098740"/>
                    <a:pt x="5499142" y="3186995"/>
                  </a:cubicBezTo>
                  <a:cubicBezTo>
                    <a:pt x="5507761" y="3275250"/>
                    <a:pt x="5513944" y="3364254"/>
                    <a:pt x="5516755" y="3454007"/>
                  </a:cubicBezTo>
                  <a:cubicBezTo>
                    <a:pt x="5518629" y="3543761"/>
                    <a:pt x="5516755" y="3634264"/>
                    <a:pt x="5507386" y="3724580"/>
                  </a:cubicBezTo>
                  <a:close/>
                </a:path>
              </a:pathLst>
            </a:custGeom>
            <a:solidFill>
              <a:schemeClr val="bg1">
                <a:alpha val="30000"/>
              </a:schemeClr>
            </a:solidFill>
            <a:ln w="18736"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7E50BFD-51AC-4ACE-820C-A285E6672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41478"/>
              <a:ext cx="5953893" cy="6434152"/>
            </a:xfrm>
            <a:custGeom>
              <a:avLst/>
              <a:gdLst>
                <a:gd name="connsiteX0" fmla="*/ 2739452 w 5953893"/>
                <a:gd name="connsiteY0" fmla="*/ 0 h 6434152"/>
                <a:gd name="connsiteX1" fmla="*/ 0 w 5953893"/>
                <a:gd name="connsiteY1" fmla="*/ 1610693 h 6434152"/>
                <a:gd name="connsiteX2" fmla="*/ 0 w 5953893"/>
                <a:gd name="connsiteY2" fmla="*/ 4823273 h 6434152"/>
                <a:gd name="connsiteX3" fmla="*/ 352456 w 5953893"/>
                <a:gd name="connsiteY3" fmla="*/ 5326193 h 6434152"/>
                <a:gd name="connsiteX4" fmla="*/ 2739452 w 5953893"/>
                <a:gd name="connsiteY4" fmla="*/ 6434153 h 6434152"/>
                <a:gd name="connsiteX5" fmla="*/ 4618282 w 5953893"/>
                <a:gd name="connsiteY5" fmla="*/ 5167859 h 6434152"/>
                <a:gd name="connsiteX6" fmla="*/ 5860029 w 5953893"/>
                <a:gd name="connsiteY6" fmla="*/ 3948409 h 6434152"/>
                <a:gd name="connsiteX7" fmla="*/ 2739452 w 5953893"/>
                <a:gd name="connsiteY7" fmla="*/ 0 h 6434152"/>
                <a:gd name="connsiteX8" fmla="*/ 5317011 w 5953893"/>
                <a:gd name="connsiteY8" fmla="*/ 3797009 h 6434152"/>
                <a:gd name="connsiteX9" fmla="*/ 5176478 w 5953893"/>
                <a:gd name="connsiteY9" fmla="*/ 4100747 h 6434152"/>
                <a:gd name="connsiteX10" fmla="*/ 4942257 w 5953893"/>
                <a:gd name="connsiteY10" fmla="*/ 4250274 h 6434152"/>
                <a:gd name="connsiteX11" fmla="*/ 4216171 w 5953893"/>
                <a:gd name="connsiteY11" fmla="*/ 4773243 h 6434152"/>
                <a:gd name="connsiteX12" fmla="*/ 3905125 w 5953893"/>
                <a:gd name="connsiteY12" fmla="*/ 5105837 h 6434152"/>
                <a:gd name="connsiteX13" fmla="*/ 3308329 w 5953893"/>
                <a:gd name="connsiteY13" fmla="*/ 5682022 h 6434152"/>
                <a:gd name="connsiteX14" fmla="*/ 2739452 w 5953893"/>
                <a:gd name="connsiteY14" fmla="*/ 5870898 h 6434152"/>
                <a:gd name="connsiteX15" fmla="*/ 1647419 w 5953893"/>
                <a:gd name="connsiteY15" fmla="*/ 5625809 h 6434152"/>
                <a:gd name="connsiteX16" fmla="*/ 781175 w 5953893"/>
                <a:gd name="connsiteY16" fmla="*/ 4960620 h 6434152"/>
                <a:gd name="connsiteX17" fmla="*/ 312545 w 5953893"/>
                <a:gd name="connsiteY17" fmla="*/ 4165205 h 6434152"/>
                <a:gd name="connsiteX18" fmla="*/ 142032 w 5953893"/>
                <a:gd name="connsiteY18" fmla="*/ 3217451 h 6434152"/>
                <a:gd name="connsiteX19" fmla="*/ 347210 w 5953893"/>
                <a:gd name="connsiteY19" fmla="*/ 2181444 h 6434152"/>
                <a:gd name="connsiteX20" fmla="*/ 906155 w 5953893"/>
                <a:gd name="connsiteY20" fmla="*/ 1337497 h 6434152"/>
                <a:gd name="connsiteX21" fmla="*/ 2739265 w 5953893"/>
                <a:gd name="connsiteY21" fmla="*/ 563818 h 6434152"/>
                <a:gd name="connsiteX22" fmla="*/ 3849849 w 5953893"/>
                <a:gd name="connsiteY22" fmla="*/ 881796 h 6434152"/>
                <a:gd name="connsiteX23" fmla="*/ 4834515 w 5953893"/>
                <a:gd name="connsiteY23" fmla="*/ 1742419 h 6434152"/>
                <a:gd name="connsiteX24" fmla="*/ 5325256 w 5953893"/>
                <a:gd name="connsiteY24" fmla="*/ 2742076 h 6434152"/>
                <a:gd name="connsiteX25" fmla="*/ 5317011 w 5953893"/>
                <a:gd name="connsiteY25" fmla="*/ 3797009 h 6434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53893" h="6434152">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317011" y="3797009"/>
                  </a:moveTo>
                  <a:cubicBezTo>
                    <a:pt x="5275976" y="3943538"/>
                    <a:pt x="5228756" y="4045658"/>
                    <a:pt x="5176478" y="4100747"/>
                  </a:cubicBezTo>
                  <a:cubicBezTo>
                    <a:pt x="5131883" y="4147591"/>
                    <a:pt x="5061991" y="4186004"/>
                    <a:pt x="4942257" y="4250274"/>
                  </a:cubicBezTo>
                  <a:cubicBezTo>
                    <a:pt x="4753381" y="4351458"/>
                    <a:pt x="4494613" y="4489929"/>
                    <a:pt x="4216171" y="4773243"/>
                  </a:cubicBezTo>
                  <a:cubicBezTo>
                    <a:pt x="4106555" y="4884733"/>
                    <a:pt x="4004247" y="4997159"/>
                    <a:pt x="3905125" y="5105837"/>
                  </a:cubicBezTo>
                  <a:cubicBezTo>
                    <a:pt x="3701071" y="5329753"/>
                    <a:pt x="3508260" y="5541302"/>
                    <a:pt x="3308329" y="5682022"/>
                  </a:cubicBezTo>
                  <a:cubicBezTo>
                    <a:pt x="3122826" y="5812624"/>
                    <a:pt x="2947441" y="5870898"/>
                    <a:pt x="2739452" y="5870898"/>
                  </a:cubicBezTo>
                  <a:cubicBezTo>
                    <a:pt x="2357765" y="5870898"/>
                    <a:pt x="1990319" y="5788452"/>
                    <a:pt x="1647419" y="5625809"/>
                  </a:cubicBezTo>
                  <a:cubicBezTo>
                    <a:pt x="1319509" y="5470286"/>
                    <a:pt x="1019893" y="5240187"/>
                    <a:pt x="781175" y="4960620"/>
                  </a:cubicBezTo>
                  <a:cubicBezTo>
                    <a:pt x="579370" y="4724151"/>
                    <a:pt x="421598" y="4456576"/>
                    <a:pt x="312545" y="4165205"/>
                  </a:cubicBezTo>
                  <a:cubicBezTo>
                    <a:pt x="199369" y="3863153"/>
                    <a:pt x="142032" y="3544237"/>
                    <a:pt x="142032" y="3217451"/>
                  </a:cubicBezTo>
                  <a:cubicBezTo>
                    <a:pt x="142032" y="2857688"/>
                    <a:pt x="211174" y="2509166"/>
                    <a:pt x="347210" y="2181444"/>
                  </a:cubicBezTo>
                  <a:cubicBezTo>
                    <a:pt x="478561" y="1865339"/>
                    <a:pt x="666688" y="1581275"/>
                    <a:pt x="906155" y="1337497"/>
                  </a:cubicBezTo>
                  <a:cubicBezTo>
                    <a:pt x="1396334" y="838512"/>
                    <a:pt x="2047469" y="563818"/>
                    <a:pt x="2739265" y="563818"/>
                  </a:cubicBezTo>
                  <a:cubicBezTo>
                    <a:pt x="3094157" y="563818"/>
                    <a:pt x="3478280" y="673808"/>
                    <a:pt x="3849849" y="881796"/>
                  </a:cubicBezTo>
                  <a:cubicBezTo>
                    <a:pt x="4226851" y="1092783"/>
                    <a:pt x="4567316" y="1390338"/>
                    <a:pt x="4834515" y="1742419"/>
                  </a:cubicBezTo>
                  <a:cubicBezTo>
                    <a:pt x="5070798" y="2053653"/>
                    <a:pt x="5240374" y="2399363"/>
                    <a:pt x="5325256" y="2742076"/>
                  </a:cubicBezTo>
                  <a:cubicBezTo>
                    <a:pt x="5414634" y="3102964"/>
                    <a:pt x="5411824" y="3458044"/>
                    <a:pt x="5317011" y="3797009"/>
                  </a:cubicBezTo>
                  <a:close/>
                </a:path>
              </a:pathLst>
            </a:custGeom>
            <a:solidFill>
              <a:schemeClr val="bg1">
                <a:alpha val="30000"/>
              </a:schemeClr>
            </a:solidFill>
            <a:ln w="1873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0394888-C50F-41C1-92D4-0E2B4315A8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31462"/>
              <a:ext cx="5953893" cy="6444167"/>
            </a:xfrm>
            <a:custGeom>
              <a:avLst/>
              <a:gdLst>
                <a:gd name="connsiteX0" fmla="*/ 2739452 w 5953893"/>
                <a:gd name="connsiteY0" fmla="*/ 0 h 6434152"/>
                <a:gd name="connsiteX1" fmla="*/ 0 w 5953893"/>
                <a:gd name="connsiteY1" fmla="*/ 1610693 h 6434152"/>
                <a:gd name="connsiteX2" fmla="*/ 0 w 5953893"/>
                <a:gd name="connsiteY2" fmla="*/ 4823273 h 6434152"/>
                <a:gd name="connsiteX3" fmla="*/ 352456 w 5953893"/>
                <a:gd name="connsiteY3" fmla="*/ 5326193 h 6434152"/>
                <a:gd name="connsiteX4" fmla="*/ 2739452 w 5953893"/>
                <a:gd name="connsiteY4" fmla="*/ 6434153 h 6434152"/>
                <a:gd name="connsiteX5" fmla="*/ 4618282 w 5953893"/>
                <a:gd name="connsiteY5" fmla="*/ 5167859 h 6434152"/>
                <a:gd name="connsiteX6" fmla="*/ 5860029 w 5953893"/>
                <a:gd name="connsiteY6" fmla="*/ 3948409 h 6434152"/>
                <a:gd name="connsiteX7" fmla="*/ 2739452 w 5953893"/>
                <a:gd name="connsiteY7" fmla="*/ 0 h 6434152"/>
                <a:gd name="connsiteX8" fmla="*/ 5208520 w 5953893"/>
                <a:gd name="connsiteY8" fmla="*/ 3766654 h 6434152"/>
                <a:gd name="connsiteX9" fmla="*/ 5094782 w 5953893"/>
                <a:gd name="connsiteY9" fmla="*/ 4022985 h 6434152"/>
                <a:gd name="connsiteX10" fmla="*/ 4888855 w 5953893"/>
                <a:gd name="connsiteY10" fmla="*/ 4150777 h 6434152"/>
                <a:gd name="connsiteX11" fmla="*/ 4135411 w 5953893"/>
                <a:gd name="connsiteY11" fmla="*/ 4694170 h 6434152"/>
                <a:gd name="connsiteX12" fmla="*/ 3821555 w 5953893"/>
                <a:gd name="connsiteY12" fmla="*/ 5029762 h 6434152"/>
                <a:gd name="connsiteX13" fmla="*/ 2739265 w 5953893"/>
                <a:gd name="connsiteY13" fmla="*/ 5758097 h 6434152"/>
                <a:gd name="connsiteX14" fmla="*/ 1695575 w 5953893"/>
                <a:gd name="connsiteY14" fmla="*/ 5523876 h 6434152"/>
                <a:gd name="connsiteX15" fmla="*/ 866619 w 5953893"/>
                <a:gd name="connsiteY15" fmla="*/ 4887356 h 6434152"/>
                <a:gd name="connsiteX16" fmla="*/ 417851 w 5953893"/>
                <a:gd name="connsiteY16" fmla="*/ 4125481 h 6434152"/>
                <a:gd name="connsiteX17" fmla="*/ 254645 w 5953893"/>
                <a:gd name="connsiteY17" fmla="*/ 3217264 h 6434152"/>
                <a:gd name="connsiteX18" fmla="*/ 451204 w 5953893"/>
                <a:gd name="connsiteY18" fmla="*/ 2224540 h 6434152"/>
                <a:gd name="connsiteX19" fmla="*/ 986540 w 5953893"/>
                <a:gd name="connsiteY19" fmla="*/ 1416383 h 6434152"/>
                <a:gd name="connsiteX20" fmla="*/ 2739452 w 5953893"/>
                <a:gd name="connsiteY20" fmla="*/ 676244 h 6434152"/>
                <a:gd name="connsiteX21" fmla="*/ 3794947 w 5953893"/>
                <a:gd name="connsiteY21" fmla="*/ 979795 h 6434152"/>
                <a:gd name="connsiteX22" fmla="*/ 4744762 w 5953893"/>
                <a:gd name="connsiteY22" fmla="*/ 1810250 h 6434152"/>
                <a:gd name="connsiteX23" fmla="*/ 5215827 w 5953893"/>
                <a:gd name="connsiteY23" fmla="*/ 2768871 h 6434152"/>
                <a:gd name="connsiteX24" fmla="*/ 5208520 w 5953893"/>
                <a:gd name="connsiteY24" fmla="*/ 3766654 h 6434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953893" h="6434152">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208520" y="3766654"/>
                  </a:moveTo>
                  <a:cubicBezTo>
                    <a:pt x="5173667" y="3891634"/>
                    <a:pt x="5133194" y="3982699"/>
                    <a:pt x="5094782" y="4022985"/>
                  </a:cubicBezTo>
                  <a:cubicBezTo>
                    <a:pt x="5060492" y="4058962"/>
                    <a:pt x="4984792" y="4099435"/>
                    <a:pt x="4888855" y="4150777"/>
                  </a:cubicBezTo>
                  <a:cubicBezTo>
                    <a:pt x="4693420" y="4255333"/>
                    <a:pt x="4426033" y="4398489"/>
                    <a:pt x="4135411" y="4694170"/>
                  </a:cubicBezTo>
                  <a:cubicBezTo>
                    <a:pt x="4024297" y="4807158"/>
                    <a:pt x="3921239" y="4920334"/>
                    <a:pt x="3821555" y="5029762"/>
                  </a:cubicBezTo>
                  <a:cubicBezTo>
                    <a:pt x="3385341" y="5508324"/>
                    <a:pt x="3138940" y="5758097"/>
                    <a:pt x="2739265" y="5758097"/>
                  </a:cubicBezTo>
                  <a:cubicBezTo>
                    <a:pt x="2374442" y="5758097"/>
                    <a:pt x="2023297" y="5679211"/>
                    <a:pt x="1695575" y="5523876"/>
                  </a:cubicBezTo>
                  <a:cubicBezTo>
                    <a:pt x="1381906" y="5375098"/>
                    <a:pt x="1095219" y="5154930"/>
                    <a:pt x="866619" y="4887356"/>
                  </a:cubicBezTo>
                  <a:cubicBezTo>
                    <a:pt x="673246" y="4661005"/>
                    <a:pt x="522220" y="4404673"/>
                    <a:pt x="417851" y="4125481"/>
                  </a:cubicBezTo>
                  <a:cubicBezTo>
                    <a:pt x="309547" y="3836171"/>
                    <a:pt x="254645" y="3530558"/>
                    <a:pt x="254645" y="3217264"/>
                  </a:cubicBezTo>
                  <a:cubicBezTo>
                    <a:pt x="254645" y="2872490"/>
                    <a:pt x="320790" y="2538585"/>
                    <a:pt x="451204" y="2224540"/>
                  </a:cubicBezTo>
                  <a:cubicBezTo>
                    <a:pt x="577121" y="1921739"/>
                    <a:pt x="757191" y="1649855"/>
                    <a:pt x="986540" y="1416383"/>
                  </a:cubicBezTo>
                  <a:cubicBezTo>
                    <a:pt x="1455357" y="939134"/>
                    <a:pt x="2078011" y="676244"/>
                    <a:pt x="2739452" y="676244"/>
                  </a:cubicBezTo>
                  <a:cubicBezTo>
                    <a:pt x="3075232" y="676244"/>
                    <a:pt x="3440243" y="781175"/>
                    <a:pt x="3794947" y="979795"/>
                  </a:cubicBezTo>
                  <a:cubicBezTo>
                    <a:pt x="4158459" y="1183286"/>
                    <a:pt x="4486931" y="1470348"/>
                    <a:pt x="4744762" y="1810250"/>
                  </a:cubicBezTo>
                  <a:cubicBezTo>
                    <a:pt x="4971862" y="2109491"/>
                    <a:pt x="5134693" y="2440961"/>
                    <a:pt x="5215827" y="2768871"/>
                  </a:cubicBezTo>
                  <a:cubicBezTo>
                    <a:pt x="5300334" y="3110834"/>
                    <a:pt x="5297898" y="3446614"/>
                    <a:pt x="5208520" y="3766654"/>
                  </a:cubicBezTo>
                  <a:close/>
                </a:path>
              </a:pathLst>
            </a:custGeom>
            <a:solidFill>
              <a:schemeClr val="bg1">
                <a:alpha val="30000"/>
              </a:schemeClr>
            </a:solidFill>
            <a:ln w="18736" cap="flat">
              <a:noFill/>
              <a:prstDash val="solid"/>
              <a:miter/>
            </a:ln>
          </p:spPr>
          <p:txBody>
            <a:bodyPr rtlCol="0" anchor="ctr"/>
            <a:lstStyle/>
            <a:p>
              <a:endParaRPr lang="en-US" dirty="0"/>
            </a:p>
          </p:txBody>
        </p:sp>
        <p:sp useBgFill="1">
          <p:nvSpPr>
            <p:cNvPr id="15" name="Freeform: Shape 14">
              <a:extLst>
                <a:ext uri="{FF2B5EF4-FFF2-40B4-BE49-F238E27FC236}">
                  <a16:creationId xmlns:a16="http://schemas.microsoft.com/office/drawing/2014/main" id="{F22C906F-48B7-4ABF-B36E-0C0A056A5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3725"/>
              <a:ext cx="5855313" cy="6880645"/>
            </a:xfrm>
            <a:custGeom>
              <a:avLst/>
              <a:gdLst>
                <a:gd name="connsiteX0" fmla="*/ 5855313 w 5855313"/>
                <a:gd name="connsiteY0" fmla="*/ 4717843 h 6880645"/>
                <a:gd name="connsiteX1" fmla="*/ 5855313 w 5855313"/>
                <a:gd name="connsiteY1" fmla="*/ 6880645 h 6880645"/>
                <a:gd name="connsiteX2" fmla="*/ 0 w 5855313"/>
                <a:gd name="connsiteY2" fmla="*/ 6880645 h 6880645"/>
                <a:gd name="connsiteX3" fmla="*/ 0 w 5855313"/>
                <a:gd name="connsiteY3" fmla="*/ 5268859 h 6880645"/>
                <a:gd name="connsiteX4" fmla="*/ 36130 w 5855313"/>
                <a:gd name="connsiteY4" fmla="*/ 5327430 h 6880645"/>
                <a:gd name="connsiteX5" fmla="*/ 2782721 w 5855313"/>
                <a:gd name="connsiteY5" fmla="*/ 6765687 h 6880645"/>
                <a:gd name="connsiteX6" fmla="*/ 5834702 w 5855313"/>
                <a:gd name="connsiteY6" fmla="*/ 4773305 h 6880645"/>
                <a:gd name="connsiteX7" fmla="*/ 9148 w 5855313"/>
                <a:gd name="connsiteY7" fmla="*/ 0 h 6880645"/>
                <a:gd name="connsiteX8" fmla="*/ 5855312 w 5855313"/>
                <a:gd name="connsiteY8" fmla="*/ 0 h 6880645"/>
                <a:gd name="connsiteX9" fmla="*/ 5855312 w 5855313"/>
                <a:gd name="connsiteY9" fmla="*/ 96759 h 6880645"/>
                <a:gd name="connsiteX10" fmla="*/ 5855313 w 5855313"/>
                <a:gd name="connsiteY10" fmla="*/ 96759 h 6880645"/>
                <a:gd name="connsiteX11" fmla="*/ 5855313 w 5855313"/>
                <a:gd name="connsiteY11" fmla="*/ 2289203 h 6880645"/>
                <a:gd name="connsiteX12" fmla="*/ 5834702 w 5855313"/>
                <a:gd name="connsiteY12" fmla="*/ 2233742 h 6880645"/>
                <a:gd name="connsiteX13" fmla="*/ 2782721 w 5855313"/>
                <a:gd name="connsiteY13" fmla="*/ 241359 h 6880645"/>
                <a:gd name="connsiteX14" fmla="*/ 36130 w 5855313"/>
                <a:gd name="connsiteY14" fmla="*/ 1679616 h 6880645"/>
                <a:gd name="connsiteX15" fmla="*/ 0 w 5855313"/>
                <a:gd name="connsiteY15" fmla="*/ 1738187 h 6880645"/>
                <a:gd name="connsiteX16" fmla="*/ 0 w 5855313"/>
                <a:gd name="connsiteY16" fmla="*/ 96759 h 6880645"/>
                <a:gd name="connsiteX17" fmla="*/ 9148 w 5855313"/>
                <a:gd name="connsiteY17" fmla="*/ 96759 h 6880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55313" h="6880645">
                  <a:moveTo>
                    <a:pt x="5855313" y="4717843"/>
                  </a:moveTo>
                  <a:lnTo>
                    <a:pt x="5855313" y="6880645"/>
                  </a:lnTo>
                  <a:lnTo>
                    <a:pt x="0" y="6880645"/>
                  </a:lnTo>
                  <a:lnTo>
                    <a:pt x="0" y="5268859"/>
                  </a:lnTo>
                  <a:lnTo>
                    <a:pt x="36130" y="5327430"/>
                  </a:lnTo>
                  <a:cubicBezTo>
                    <a:pt x="631370" y="6195172"/>
                    <a:pt x="1639396" y="6765687"/>
                    <a:pt x="2782721" y="6765687"/>
                  </a:cubicBezTo>
                  <a:cubicBezTo>
                    <a:pt x="4154711" y="6765687"/>
                    <a:pt x="5331871" y="5944145"/>
                    <a:pt x="5834702" y="4773305"/>
                  </a:cubicBezTo>
                  <a:close/>
                  <a:moveTo>
                    <a:pt x="9148" y="0"/>
                  </a:moveTo>
                  <a:lnTo>
                    <a:pt x="5855312" y="0"/>
                  </a:lnTo>
                  <a:lnTo>
                    <a:pt x="5855312" y="96759"/>
                  </a:lnTo>
                  <a:lnTo>
                    <a:pt x="5855313" y="96759"/>
                  </a:lnTo>
                  <a:lnTo>
                    <a:pt x="5855313" y="2289203"/>
                  </a:lnTo>
                  <a:lnTo>
                    <a:pt x="5834702" y="2233742"/>
                  </a:lnTo>
                  <a:cubicBezTo>
                    <a:pt x="5331871" y="1062902"/>
                    <a:pt x="4154711" y="241359"/>
                    <a:pt x="2782721" y="241359"/>
                  </a:cubicBezTo>
                  <a:cubicBezTo>
                    <a:pt x="1639396" y="241359"/>
                    <a:pt x="631370" y="811875"/>
                    <a:pt x="36130" y="1679616"/>
                  </a:cubicBezTo>
                  <a:lnTo>
                    <a:pt x="0" y="1738187"/>
                  </a:lnTo>
                  <a:lnTo>
                    <a:pt x="0" y="96759"/>
                  </a:lnTo>
                  <a:lnTo>
                    <a:pt x="9148" y="9675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B4ABE2AA-A788-450F-94A8-AED4B698F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6370"/>
              <a:ext cx="6254832" cy="6864558"/>
            </a:xfrm>
            <a:custGeom>
              <a:avLst/>
              <a:gdLst>
                <a:gd name="connsiteX0" fmla="*/ 2766060 w 6254832"/>
                <a:gd name="connsiteY0" fmla="*/ 0 h 6864558"/>
                <a:gd name="connsiteX1" fmla="*/ 0 w 6254832"/>
                <a:gd name="connsiteY1" fmla="*/ 1340683 h 6864558"/>
                <a:gd name="connsiteX2" fmla="*/ 0 w 6254832"/>
                <a:gd name="connsiteY2" fmla="*/ 2201306 h 6864558"/>
                <a:gd name="connsiteX3" fmla="*/ 1312 w 6254832"/>
                <a:gd name="connsiteY3" fmla="*/ 2197746 h 6864558"/>
                <a:gd name="connsiteX4" fmla="*/ 612723 w 6254832"/>
                <a:gd name="connsiteY4" fmla="*/ 1201649 h 6864558"/>
                <a:gd name="connsiteX5" fmla="*/ 1571344 w 6254832"/>
                <a:gd name="connsiteY5" fmla="*/ 483245 h 6864558"/>
                <a:gd name="connsiteX6" fmla="*/ 1641235 w 6254832"/>
                <a:gd name="connsiteY6" fmla="*/ 452328 h 6864558"/>
                <a:gd name="connsiteX7" fmla="*/ 1711502 w 6254832"/>
                <a:gd name="connsiteY7" fmla="*/ 422348 h 6864558"/>
                <a:gd name="connsiteX8" fmla="*/ 1783080 w 6254832"/>
                <a:gd name="connsiteY8" fmla="*/ 395178 h 6864558"/>
                <a:gd name="connsiteX9" fmla="*/ 1855220 w 6254832"/>
                <a:gd name="connsiteY9" fmla="*/ 369133 h 6864558"/>
                <a:gd name="connsiteX10" fmla="*/ 1928297 w 6254832"/>
                <a:gd name="connsiteY10" fmla="*/ 345711 h 6864558"/>
                <a:gd name="connsiteX11" fmla="*/ 2001749 w 6254832"/>
                <a:gd name="connsiteY11" fmla="*/ 323600 h 6864558"/>
                <a:gd name="connsiteX12" fmla="*/ 2076138 w 6254832"/>
                <a:gd name="connsiteY12" fmla="*/ 304300 h 6864558"/>
                <a:gd name="connsiteX13" fmla="*/ 2113426 w 6254832"/>
                <a:gd name="connsiteY13" fmla="*/ 294744 h 6864558"/>
                <a:gd name="connsiteX14" fmla="*/ 2132163 w 6254832"/>
                <a:gd name="connsiteY14" fmla="*/ 290060 h 6864558"/>
                <a:gd name="connsiteX15" fmla="*/ 2151089 w 6254832"/>
                <a:gd name="connsiteY15" fmla="*/ 286312 h 6864558"/>
                <a:gd name="connsiteX16" fmla="*/ 2763249 w 6254832"/>
                <a:gd name="connsiteY16" fmla="*/ 218482 h 6864558"/>
                <a:gd name="connsiteX17" fmla="*/ 3372225 w 6254832"/>
                <a:gd name="connsiteY17" fmla="*/ 301302 h 6864558"/>
                <a:gd name="connsiteX18" fmla="*/ 3663596 w 6254832"/>
                <a:gd name="connsiteY18" fmla="*/ 398364 h 6864558"/>
                <a:gd name="connsiteX19" fmla="*/ 3941663 w 6254832"/>
                <a:gd name="connsiteY19" fmla="*/ 526717 h 6864558"/>
                <a:gd name="connsiteX20" fmla="*/ 4204366 w 6254832"/>
                <a:gd name="connsiteY20" fmla="*/ 681678 h 6864558"/>
                <a:gd name="connsiteX21" fmla="*/ 4450018 w 6254832"/>
                <a:gd name="connsiteY21" fmla="*/ 860061 h 6864558"/>
                <a:gd name="connsiteX22" fmla="*/ 4678992 w 6254832"/>
                <a:gd name="connsiteY22" fmla="*/ 1057181 h 6864558"/>
                <a:gd name="connsiteX23" fmla="*/ 4889791 w 6254832"/>
                <a:gd name="connsiteY23" fmla="*/ 1271166 h 6864558"/>
                <a:gd name="connsiteX24" fmla="*/ 5083164 w 6254832"/>
                <a:gd name="connsiteY24" fmla="*/ 1498642 h 6864558"/>
                <a:gd name="connsiteX25" fmla="*/ 5257987 w 6254832"/>
                <a:gd name="connsiteY25" fmla="*/ 1738484 h 6864558"/>
                <a:gd name="connsiteX26" fmla="*/ 5413510 w 6254832"/>
                <a:gd name="connsiteY26" fmla="*/ 1989195 h 6864558"/>
                <a:gd name="connsiteX27" fmla="*/ 5548609 w 6254832"/>
                <a:gd name="connsiteY27" fmla="*/ 2249462 h 6864558"/>
                <a:gd name="connsiteX28" fmla="*/ 5747791 w 6254832"/>
                <a:gd name="connsiteY28" fmla="*/ 2795666 h 6864558"/>
                <a:gd name="connsiteX29" fmla="*/ 5806814 w 6254832"/>
                <a:gd name="connsiteY29" fmla="*/ 3078980 h 6864558"/>
                <a:gd name="connsiteX30" fmla="*/ 5816933 w 6254832"/>
                <a:gd name="connsiteY30" fmla="*/ 3150558 h 6864558"/>
                <a:gd name="connsiteX31" fmla="*/ 5825178 w 6254832"/>
                <a:gd name="connsiteY31" fmla="*/ 3222323 h 6864558"/>
                <a:gd name="connsiteX32" fmla="*/ 5831923 w 6254832"/>
                <a:gd name="connsiteY32" fmla="*/ 3294276 h 6864558"/>
                <a:gd name="connsiteX33" fmla="*/ 5836233 w 6254832"/>
                <a:gd name="connsiteY33" fmla="*/ 3366416 h 6864558"/>
                <a:gd name="connsiteX34" fmla="*/ 5833047 w 6254832"/>
                <a:gd name="connsiteY34" fmla="*/ 3655726 h 6864558"/>
                <a:gd name="connsiteX35" fmla="*/ 5827426 w 6254832"/>
                <a:gd name="connsiteY35" fmla="*/ 3728054 h 6864558"/>
                <a:gd name="connsiteX36" fmla="*/ 5819556 w 6254832"/>
                <a:gd name="connsiteY36" fmla="*/ 3800194 h 6864558"/>
                <a:gd name="connsiteX37" fmla="*/ 5809063 w 6254832"/>
                <a:gd name="connsiteY37" fmla="*/ 3872147 h 6864558"/>
                <a:gd name="connsiteX38" fmla="*/ 5796696 w 6254832"/>
                <a:gd name="connsiteY38" fmla="*/ 3943912 h 6864558"/>
                <a:gd name="connsiteX39" fmla="*/ 5725305 w 6254832"/>
                <a:gd name="connsiteY39" fmla="*/ 4225165 h 6864558"/>
                <a:gd name="connsiteX40" fmla="*/ 5605384 w 6254832"/>
                <a:gd name="connsiteY40" fmla="*/ 4478312 h 6864558"/>
                <a:gd name="connsiteX41" fmla="*/ 5412573 w 6254832"/>
                <a:gd name="connsiteY41" fmla="*/ 4677306 h 6864558"/>
                <a:gd name="connsiteX42" fmla="*/ 5155867 w 6254832"/>
                <a:gd name="connsiteY42" fmla="*/ 4834703 h 6864558"/>
                <a:gd name="connsiteX43" fmla="*/ 4645452 w 6254832"/>
                <a:gd name="connsiteY43" fmla="*/ 5207396 h 6864558"/>
                <a:gd name="connsiteX44" fmla="*/ 4536211 w 6254832"/>
                <a:gd name="connsiteY44" fmla="*/ 5319072 h 6864558"/>
                <a:gd name="connsiteX45" fmla="*/ 4430343 w 6254832"/>
                <a:gd name="connsiteY45" fmla="*/ 5432061 h 6864558"/>
                <a:gd name="connsiteX46" fmla="*/ 4220668 w 6254832"/>
                <a:gd name="connsiteY46" fmla="*/ 5657663 h 6864558"/>
                <a:gd name="connsiteX47" fmla="*/ 4115174 w 6254832"/>
                <a:gd name="connsiteY47" fmla="*/ 5768777 h 6864558"/>
                <a:gd name="connsiteX48" fmla="*/ 4007245 w 6254832"/>
                <a:gd name="connsiteY48" fmla="*/ 5876707 h 6864558"/>
                <a:gd name="connsiteX49" fmla="*/ 3781081 w 6254832"/>
                <a:gd name="connsiteY49" fmla="*/ 6078887 h 6864558"/>
                <a:gd name="connsiteX50" fmla="*/ 3534493 w 6254832"/>
                <a:gd name="connsiteY50" fmla="*/ 6249775 h 6864558"/>
                <a:gd name="connsiteX51" fmla="*/ 3265232 w 6254832"/>
                <a:gd name="connsiteY51" fmla="*/ 6373068 h 6864558"/>
                <a:gd name="connsiteX52" fmla="*/ 3194779 w 6254832"/>
                <a:gd name="connsiteY52" fmla="*/ 6394804 h 6864558"/>
                <a:gd name="connsiteX53" fmla="*/ 3123575 w 6254832"/>
                <a:gd name="connsiteY53" fmla="*/ 6412792 h 6864558"/>
                <a:gd name="connsiteX54" fmla="*/ 3051435 w 6254832"/>
                <a:gd name="connsiteY54" fmla="*/ 6426471 h 6864558"/>
                <a:gd name="connsiteX55" fmla="*/ 2978733 w 6254832"/>
                <a:gd name="connsiteY55" fmla="*/ 6436214 h 6864558"/>
                <a:gd name="connsiteX56" fmla="*/ 2905656 w 6254832"/>
                <a:gd name="connsiteY56" fmla="*/ 6442211 h 6864558"/>
                <a:gd name="connsiteX57" fmla="*/ 2832204 w 6254832"/>
                <a:gd name="connsiteY57" fmla="*/ 6444459 h 6864558"/>
                <a:gd name="connsiteX58" fmla="*/ 2758565 w 6254832"/>
                <a:gd name="connsiteY58" fmla="*/ 6443335 h 6864558"/>
                <a:gd name="connsiteX59" fmla="*/ 2683239 w 6254832"/>
                <a:gd name="connsiteY59" fmla="*/ 6438463 h 6864558"/>
                <a:gd name="connsiteX60" fmla="*/ 2091503 w 6254832"/>
                <a:gd name="connsiteY60" fmla="*/ 6343275 h 6864558"/>
                <a:gd name="connsiteX61" fmla="*/ 1948347 w 6254832"/>
                <a:gd name="connsiteY61" fmla="*/ 6301490 h 6864558"/>
                <a:gd name="connsiteX62" fmla="*/ 1807626 w 6254832"/>
                <a:gd name="connsiteY62" fmla="*/ 6252585 h 6864558"/>
                <a:gd name="connsiteX63" fmla="*/ 1738297 w 6254832"/>
                <a:gd name="connsiteY63" fmla="*/ 6225790 h 6864558"/>
                <a:gd name="connsiteX64" fmla="*/ 1669529 w 6254832"/>
                <a:gd name="connsiteY64" fmla="*/ 6197684 h 6864558"/>
                <a:gd name="connsiteX65" fmla="*/ 1635239 w 6254832"/>
                <a:gd name="connsiteY65" fmla="*/ 6183630 h 6864558"/>
                <a:gd name="connsiteX66" fmla="*/ 1601699 w 6254832"/>
                <a:gd name="connsiteY66" fmla="*/ 6167891 h 6864558"/>
                <a:gd name="connsiteX67" fmla="*/ 1534618 w 6254832"/>
                <a:gd name="connsiteY67" fmla="*/ 6136411 h 6864558"/>
                <a:gd name="connsiteX68" fmla="*/ 592299 w 6254832"/>
                <a:gd name="connsiteY68" fmla="*/ 5443116 h 6864558"/>
                <a:gd name="connsiteX69" fmla="*/ 0 w 6254832"/>
                <a:gd name="connsiteY69" fmla="*/ 4496675 h 6864558"/>
                <a:gd name="connsiteX70" fmla="*/ 0 w 6254832"/>
                <a:gd name="connsiteY70" fmla="*/ 5523875 h 6864558"/>
                <a:gd name="connsiteX71" fmla="*/ 2766060 w 6254832"/>
                <a:gd name="connsiteY71" fmla="*/ 6864559 h 6864558"/>
                <a:gd name="connsiteX72" fmla="*/ 6254833 w 6254832"/>
                <a:gd name="connsiteY72" fmla="*/ 3432373 h 6864558"/>
                <a:gd name="connsiteX73" fmla="*/ 2766060 w 6254832"/>
                <a:gd name="connsiteY73" fmla="*/ 0 h 686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6254832" h="6864558">
                  <a:moveTo>
                    <a:pt x="2766060" y="0"/>
                  </a:moveTo>
                  <a:cubicBezTo>
                    <a:pt x="1639549" y="0"/>
                    <a:pt x="637831" y="525405"/>
                    <a:pt x="0" y="1340683"/>
                  </a:cubicBezTo>
                  <a:lnTo>
                    <a:pt x="0" y="2201306"/>
                  </a:lnTo>
                  <a:cubicBezTo>
                    <a:pt x="375" y="2200181"/>
                    <a:pt x="937" y="2198870"/>
                    <a:pt x="1312" y="2197746"/>
                  </a:cubicBezTo>
                  <a:cubicBezTo>
                    <a:pt x="142969" y="1837045"/>
                    <a:pt x="347959" y="1497143"/>
                    <a:pt x="612723" y="1201649"/>
                  </a:cubicBezTo>
                  <a:cubicBezTo>
                    <a:pt x="876550" y="906155"/>
                    <a:pt x="1201836" y="655258"/>
                    <a:pt x="1571344" y="483245"/>
                  </a:cubicBezTo>
                  <a:lnTo>
                    <a:pt x="1641235" y="452328"/>
                  </a:lnTo>
                  <a:cubicBezTo>
                    <a:pt x="1664658" y="442210"/>
                    <a:pt x="1687518" y="430967"/>
                    <a:pt x="1711502" y="422348"/>
                  </a:cubicBezTo>
                  <a:lnTo>
                    <a:pt x="1783080" y="395178"/>
                  </a:lnTo>
                  <a:cubicBezTo>
                    <a:pt x="1807064" y="386372"/>
                    <a:pt x="1830674" y="376441"/>
                    <a:pt x="1855220" y="369133"/>
                  </a:cubicBezTo>
                  <a:lnTo>
                    <a:pt x="1928297" y="345711"/>
                  </a:lnTo>
                  <a:cubicBezTo>
                    <a:pt x="1952656" y="338028"/>
                    <a:pt x="1976828" y="329409"/>
                    <a:pt x="2001749" y="323600"/>
                  </a:cubicBezTo>
                  <a:lnTo>
                    <a:pt x="2076138" y="304300"/>
                  </a:lnTo>
                  <a:lnTo>
                    <a:pt x="2113426" y="294744"/>
                  </a:lnTo>
                  <a:lnTo>
                    <a:pt x="2132163" y="290060"/>
                  </a:lnTo>
                  <a:lnTo>
                    <a:pt x="2151089" y="286312"/>
                  </a:lnTo>
                  <a:cubicBezTo>
                    <a:pt x="2351395" y="241716"/>
                    <a:pt x="2557322" y="219044"/>
                    <a:pt x="2763249" y="218482"/>
                  </a:cubicBezTo>
                  <a:cubicBezTo>
                    <a:pt x="2968802" y="218294"/>
                    <a:pt x="3174167" y="247900"/>
                    <a:pt x="3372225" y="301302"/>
                  </a:cubicBezTo>
                  <a:cubicBezTo>
                    <a:pt x="3471347" y="327910"/>
                    <a:pt x="3568596" y="360513"/>
                    <a:pt x="3663596" y="398364"/>
                  </a:cubicBezTo>
                  <a:cubicBezTo>
                    <a:pt x="3758784" y="435652"/>
                    <a:pt x="3851348" y="479311"/>
                    <a:pt x="3941663" y="526717"/>
                  </a:cubicBezTo>
                  <a:cubicBezTo>
                    <a:pt x="4031979" y="573936"/>
                    <a:pt x="4119297" y="626402"/>
                    <a:pt x="4204366" y="681678"/>
                  </a:cubicBezTo>
                  <a:cubicBezTo>
                    <a:pt x="4289060" y="737516"/>
                    <a:pt x="4370944" y="797289"/>
                    <a:pt x="4450018" y="860061"/>
                  </a:cubicBezTo>
                  <a:cubicBezTo>
                    <a:pt x="4529091" y="922832"/>
                    <a:pt x="4605540" y="988601"/>
                    <a:pt x="4678992" y="1057181"/>
                  </a:cubicBezTo>
                  <a:cubicBezTo>
                    <a:pt x="4752444" y="1125574"/>
                    <a:pt x="4822335" y="1197527"/>
                    <a:pt x="4889791" y="1271166"/>
                  </a:cubicBezTo>
                  <a:cubicBezTo>
                    <a:pt x="4957247" y="1344805"/>
                    <a:pt x="5021705" y="1420693"/>
                    <a:pt x="5083164" y="1498642"/>
                  </a:cubicBezTo>
                  <a:cubicBezTo>
                    <a:pt x="5144062" y="1576965"/>
                    <a:pt x="5202899" y="1656601"/>
                    <a:pt x="5257987" y="1738484"/>
                  </a:cubicBezTo>
                  <a:cubicBezTo>
                    <a:pt x="5313076" y="1820368"/>
                    <a:pt x="5365354" y="1903751"/>
                    <a:pt x="5413510" y="1989195"/>
                  </a:cubicBezTo>
                  <a:cubicBezTo>
                    <a:pt x="5462041" y="2074451"/>
                    <a:pt x="5507011" y="2161207"/>
                    <a:pt x="5548609" y="2249462"/>
                  </a:cubicBezTo>
                  <a:cubicBezTo>
                    <a:pt x="5631430" y="2426158"/>
                    <a:pt x="5698323" y="2608851"/>
                    <a:pt x="5747791" y="2795666"/>
                  </a:cubicBezTo>
                  <a:cubicBezTo>
                    <a:pt x="5771963" y="2889167"/>
                    <a:pt x="5791825" y="2983792"/>
                    <a:pt x="5806814" y="3078980"/>
                  </a:cubicBezTo>
                  <a:cubicBezTo>
                    <a:pt x="5810562" y="3102777"/>
                    <a:pt x="5814497" y="3126574"/>
                    <a:pt x="5816933" y="3150558"/>
                  </a:cubicBezTo>
                  <a:cubicBezTo>
                    <a:pt x="5819556" y="3174542"/>
                    <a:pt x="5823304" y="3198339"/>
                    <a:pt x="5825178" y="3222323"/>
                  </a:cubicBezTo>
                  <a:cubicBezTo>
                    <a:pt x="5827426" y="3246308"/>
                    <a:pt x="5830050" y="3270292"/>
                    <a:pt x="5831923" y="3294276"/>
                  </a:cubicBezTo>
                  <a:lnTo>
                    <a:pt x="5836233" y="3366416"/>
                  </a:lnTo>
                  <a:cubicBezTo>
                    <a:pt x="5839981" y="3462728"/>
                    <a:pt x="5839981" y="3559227"/>
                    <a:pt x="5833047" y="3655726"/>
                  </a:cubicBezTo>
                  <a:cubicBezTo>
                    <a:pt x="5830986" y="3679711"/>
                    <a:pt x="5830237" y="3704069"/>
                    <a:pt x="5827426" y="3728054"/>
                  </a:cubicBezTo>
                  <a:lnTo>
                    <a:pt x="5819556" y="3800194"/>
                  </a:lnTo>
                  <a:lnTo>
                    <a:pt x="5809063" y="3872147"/>
                  </a:lnTo>
                  <a:cubicBezTo>
                    <a:pt x="5805690" y="3896131"/>
                    <a:pt x="5800818" y="3919928"/>
                    <a:pt x="5796696" y="3943912"/>
                  </a:cubicBezTo>
                  <a:cubicBezTo>
                    <a:pt x="5778708" y="4039287"/>
                    <a:pt x="5755848" y="4134662"/>
                    <a:pt x="5725305" y="4225165"/>
                  </a:cubicBezTo>
                  <a:cubicBezTo>
                    <a:pt x="5694763" y="4315669"/>
                    <a:pt x="5656726" y="4402237"/>
                    <a:pt x="5605384" y="4478312"/>
                  </a:cubicBezTo>
                  <a:cubicBezTo>
                    <a:pt x="5554980" y="4555324"/>
                    <a:pt x="5489960" y="4620718"/>
                    <a:pt x="5412573" y="4677306"/>
                  </a:cubicBezTo>
                  <a:cubicBezTo>
                    <a:pt x="5335374" y="4734269"/>
                    <a:pt x="5245995" y="4782987"/>
                    <a:pt x="5155867" y="4834703"/>
                  </a:cubicBezTo>
                  <a:cubicBezTo>
                    <a:pt x="4973924" y="4936261"/>
                    <a:pt x="4794791" y="5058806"/>
                    <a:pt x="4645452" y="5207396"/>
                  </a:cubicBezTo>
                  <a:cubicBezTo>
                    <a:pt x="4607414" y="5244497"/>
                    <a:pt x="4571813" y="5281597"/>
                    <a:pt x="4536211" y="5319072"/>
                  </a:cubicBezTo>
                  <a:lnTo>
                    <a:pt x="4430343" y="5432061"/>
                  </a:lnTo>
                  <a:cubicBezTo>
                    <a:pt x="4360264" y="5507574"/>
                    <a:pt x="4290934" y="5583087"/>
                    <a:pt x="4220668" y="5657663"/>
                  </a:cubicBezTo>
                  <a:cubicBezTo>
                    <a:pt x="4185628" y="5694951"/>
                    <a:pt x="4150589" y="5732052"/>
                    <a:pt x="4115174" y="5768777"/>
                  </a:cubicBezTo>
                  <a:cubicBezTo>
                    <a:pt x="4079573" y="5805316"/>
                    <a:pt x="4043597" y="5841292"/>
                    <a:pt x="4007245" y="5876707"/>
                  </a:cubicBezTo>
                  <a:cubicBezTo>
                    <a:pt x="3934543" y="5947723"/>
                    <a:pt x="3859405" y="6015740"/>
                    <a:pt x="3781081" y="6078887"/>
                  </a:cubicBezTo>
                  <a:cubicBezTo>
                    <a:pt x="3702945" y="6142220"/>
                    <a:pt x="3620312" y="6199557"/>
                    <a:pt x="3534493" y="6249775"/>
                  </a:cubicBezTo>
                  <a:cubicBezTo>
                    <a:pt x="3448300" y="6299429"/>
                    <a:pt x="3358359" y="6341589"/>
                    <a:pt x="3265232" y="6373068"/>
                  </a:cubicBezTo>
                  <a:cubicBezTo>
                    <a:pt x="3241998" y="6381313"/>
                    <a:pt x="3218201" y="6387497"/>
                    <a:pt x="3194779" y="6394804"/>
                  </a:cubicBezTo>
                  <a:cubicBezTo>
                    <a:pt x="3171169" y="6401175"/>
                    <a:pt x="3147185" y="6406797"/>
                    <a:pt x="3123575" y="6412792"/>
                  </a:cubicBezTo>
                  <a:cubicBezTo>
                    <a:pt x="3099404" y="6417477"/>
                    <a:pt x="3075420" y="6422161"/>
                    <a:pt x="3051435" y="6426471"/>
                  </a:cubicBezTo>
                  <a:cubicBezTo>
                    <a:pt x="3027076" y="6429657"/>
                    <a:pt x="3002904" y="6433591"/>
                    <a:pt x="2978733" y="6436214"/>
                  </a:cubicBezTo>
                  <a:cubicBezTo>
                    <a:pt x="2954374" y="6438088"/>
                    <a:pt x="2930015" y="6440899"/>
                    <a:pt x="2905656" y="6442211"/>
                  </a:cubicBezTo>
                  <a:cubicBezTo>
                    <a:pt x="2881109" y="6442960"/>
                    <a:pt x="2856751" y="6444272"/>
                    <a:pt x="2832204" y="6444459"/>
                  </a:cubicBezTo>
                  <a:cubicBezTo>
                    <a:pt x="2807658" y="6444084"/>
                    <a:pt x="2783298" y="6444084"/>
                    <a:pt x="2758565" y="6443335"/>
                  </a:cubicBezTo>
                  <a:lnTo>
                    <a:pt x="2683239" y="6438463"/>
                  </a:lnTo>
                  <a:cubicBezTo>
                    <a:pt x="2482559" y="6425909"/>
                    <a:pt x="2284126" y="6393492"/>
                    <a:pt x="2091503" y="6343275"/>
                  </a:cubicBezTo>
                  <a:lnTo>
                    <a:pt x="1948347" y="6301490"/>
                  </a:lnTo>
                  <a:cubicBezTo>
                    <a:pt x="1901127" y="6286126"/>
                    <a:pt x="1854658" y="6268699"/>
                    <a:pt x="1807626" y="6252585"/>
                  </a:cubicBezTo>
                  <a:cubicBezTo>
                    <a:pt x="1784017" y="6245090"/>
                    <a:pt x="1761344" y="6234972"/>
                    <a:pt x="1738297" y="6225790"/>
                  </a:cubicBezTo>
                  <a:lnTo>
                    <a:pt x="1669529" y="6197684"/>
                  </a:lnTo>
                  <a:lnTo>
                    <a:pt x="1635239" y="6183630"/>
                  </a:lnTo>
                  <a:lnTo>
                    <a:pt x="1601699" y="6167891"/>
                  </a:lnTo>
                  <a:lnTo>
                    <a:pt x="1534618" y="6136411"/>
                  </a:lnTo>
                  <a:cubicBezTo>
                    <a:pt x="1179164" y="5964961"/>
                    <a:pt x="857250" y="5729616"/>
                    <a:pt x="592299" y="5443116"/>
                  </a:cubicBezTo>
                  <a:cubicBezTo>
                    <a:pt x="336904" y="5166173"/>
                    <a:pt x="137160" y="4842573"/>
                    <a:pt x="0" y="4496675"/>
                  </a:cubicBezTo>
                  <a:lnTo>
                    <a:pt x="0" y="5523875"/>
                  </a:lnTo>
                  <a:cubicBezTo>
                    <a:pt x="637831" y="6338966"/>
                    <a:pt x="1639549" y="6864559"/>
                    <a:pt x="2766060" y="6864559"/>
                  </a:cubicBezTo>
                  <a:cubicBezTo>
                    <a:pt x="4692858" y="6864559"/>
                    <a:pt x="6254833" y="5327879"/>
                    <a:pt x="6254833" y="3432373"/>
                  </a:cubicBezTo>
                  <a:cubicBezTo>
                    <a:pt x="6254833" y="1536679"/>
                    <a:pt x="4692858" y="0"/>
                    <a:pt x="2766060" y="0"/>
                  </a:cubicBezTo>
                  <a:close/>
                </a:path>
              </a:pathLst>
            </a:custGeom>
            <a:ln w="18736"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17E0CD3B-56D4-1C41-CD83-2803543EE2EE}"/>
              </a:ext>
            </a:extLst>
          </p:cNvPr>
          <p:cNvSpPr>
            <a:spLocks noGrp="1"/>
          </p:cNvSpPr>
          <p:nvPr>
            <p:ph type="title"/>
          </p:nvPr>
        </p:nvSpPr>
        <p:spPr>
          <a:xfrm>
            <a:off x="6090176" y="-99722"/>
            <a:ext cx="4977976" cy="1454051"/>
          </a:xfrm>
        </p:spPr>
        <p:txBody>
          <a:bodyPr anchor="b">
            <a:normAutofit/>
          </a:bodyPr>
          <a:lstStyle/>
          <a:p>
            <a:r>
              <a:rPr lang="en-IN" sz="3600" b="1" i="0" dirty="0">
                <a:solidFill>
                  <a:schemeClr val="tx2"/>
                </a:solidFill>
                <a:effectLst/>
                <a:latin typeface="Times New Roman" panose="02020603050405020304" pitchFamily="18" charset="0"/>
                <a:cs typeface="Times New Roman" panose="02020603050405020304" pitchFamily="18" charset="0"/>
              </a:rPr>
              <a:t>Applications and Use Cases</a:t>
            </a:r>
            <a:endParaRPr lang="en-US" sz="3600" b="1"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25E32B-6BFA-2337-B94E-82973F1ACEF4}"/>
              </a:ext>
            </a:extLst>
          </p:cNvPr>
          <p:cNvSpPr>
            <a:spLocks noGrp="1"/>
          </p:cNvSpPr>
          <p:nvPr>
            <p:ph idx="1"/>
          </p:nvPr>
        </p:nvSpPr>
        <p:spPr>
          <a:xfrm>
            <a:off x="6090574" y="2415756"/>
            <a:ext cx="4977578" cy="3639289"/>
          </a:xfrm>
        </p:spPr>
        <p:txBody>
          <a:bodyPr anchor="ctr">
            <a:noAutofit/>
          </a:bodyPr>
          <a:lstStyle/>
          <a:p>
            <a:pPr algn="just">
              <a:buFont typeface="Arial" panose="020B0604020202020204" pitchFamily="34" charset="0"/>
              <a:buChar char="•"/>
            </a:pPr>
            <a:r>
              <a:rPr lang="en-IN" sz="1600" b="0" i="0" dirty="0">
                <a:solidFill>
                  <a:schemeClr val="tx2"/>
                </a:solidFill>
                <a:effectLst/>
                <a:latin typeface="Söhne"/>
              </a:rPr>
              <a:t>Robotics: Navigation in complex environments, exploration missions, and competitions.</a:t>
            </a:r>
          </a:p>
          <a:p>
            <a:pPr algn="just">
              <a:buFont typeface="Arial" panose="020B0604020202020204" pitchFamily="34" charset="0"/>
              <a:buChar char="•"/>
            </a:pPr>
            <a:r>
              <a:rPr lang="en-IN" sz="1600" b="0" i="0" dirty="0">
                <a:solidFill>
                  <a:schemeClr val="tx2"/>
                </a:solidFill>
                <a:effectLst/>
                <a:latin typeface="Söhne"/>
              </a:rPr>
              <a:t>Gaming: Level design, procedural generation, and NPC pathfinding.</a:t>
            </a:r>
          </a:p>
          <a:p>
            <a:pPr algn="just">
              <a:buFont typeface="Arial" panose="020B0604020202020204" pitchFamily="34" charset="0"/>
              <a:buChar char="•"/>
            </a:pPr>
            <a:r>
              <a:rPr lang="en-IN" sz="1600" b="0" i="0" dirty="0">
                <a:solidFill>
                  <a:schemeClr val="tx2"/>
                </a:solidFill>
                <a:effectLst/>
                <a:latin typeface="Söhne"/>
              </a:rPr>
              <a:t>Navigation: GPS route planning, delivery logistics, and indoor navigation.</a:t>
            </a:r>
          </a:p>
          <a:p>
            <a:pPr algn="just">
              <a:buFont typeface="Arial" panose="020B0604020202020204" pitchFamily="34" charset="0"/>
              <a:buChar char="•"/>
            </a:pPr>
            <a:r>
              <a:rPr lang="en-IN" sz="1600" b="0" i="0" dirty="0">
                <a:solidFill>
                  <a:schemeClr val="tx2"/>
                </a:solidFill>
                <a:effectLst/>
                <a:latin typeface="Söhne"/>
              </a:rPr>
              <a:t>Education: Teaching algorithmic thinking and organizing competitions.</a:t>
            </a:r>
          </a:p>
          <a:p>
            <a:pPr algn="just">
              <a:buFont typeface="Arial" panose="020B0604020202020204" pitchFamily="34" charset="0"/>
              <a:buChar char="•"/>
            </a:pPr>
            <a:r>
              <a:rPr lang="en-IN" sz="1600" b="0" i="0" dirty="0">
                <a:solidFill>
                  <a:schemeClr val="tx2"/>
                </a:solidFill>
                <a:effectLst/>
                <a:latin typeface="Söhne"/>
              </a:rPr>
              <a:t>Engineering: IC layout, warehouse logistics, and obstacle avoidance.</a:t>
            </a:r>
          </a:p>
          <a:p>
            <a:pPr algn="just">
              <a:buFont typeface="Arial" panose="020B0604020202020204" pitchFamily="34" charset="0"/>
              <a:buChar char="•"/>
            </a:pPr>
            <a:r>
              <a:rPr lang="en-IN" sz="1600" b="0" i="0" dirty="0">
                <a:solidFill>
                  <a:schemeClr val="tx2"/>
                </a:solidFill>
                <a:effectLst/>
                <a:latin typeface="Söhne"/>
              </a:rPr>
              <a:t>Architecture: Pedestrian flow planning, emergency evacuation, and recreational design.</a:t>
            </a:r>
          </a:p>
          <a:p>
            <a:pPr algn="just">
              <a:buFont typeface="Arial" panose="020B0604020202020204" pitchFamily="34" charset="0"/>
              <a:buChar char="•"/>
            </a:pPr>
            <a:r>
              <a:rPr lang="en-IN" sz="1600" b="0" i="0" dirty="0">
                <a:solidFill>
                  <a:schemeClr val="tx2"/>
                </a:solidFill>
                <a:effectLst/>
                <a:latin typeface="Söhne"/>
              </a:rPr>
              <a:t>Healthcare: Biological pathway </a:t>
            </a:r>
            <a:r>
              <a:rPr lang="en-IN" sz="1600" b="0" i="0" dirty="0" err="1">
                <a:solidFill>
                  <a:schemeClr val="tx2"/>
                </a:solidFill>
                <a:effectLst/>
                <a:latin typeface="Söhne"/>
              </a:rPr>
              <a:t>modeling</a:t>
            </a:r>
            <a:r>
              <a:rPr lang="en-IN" sz="1600" b="0" i="0" dirty="0">
                <a:solidFill>
                  <a:schemeClr val="tx2"/>
                </a:solidFill>
                <a:effectLst/>
                <a:latin typeface="Söhne"/>
              </a:rPr>
              <a:t>, patient flow optimization, and cognitive rehabilitation.</a:t>
            </a:r>
          </a:p>
          <a:p>
            <a:pPr algn="just">
              <a:buFont typeface="Arial" panose="020B0604020202020204" pitchFamily="34" charset="0"/>
              <a:buChar char="•"/>
            </a:pPr>
            <a:r>
              <a:rPr lang="en-IN" sz="1600" b="0" i="0" dirty="0">
                <a:solidFill>
                  <a:schemeClr val="tx2"/>
                </a:solidFill>
                <a:effectLst/>
                <a:latin typeface="Söhne"/>
              </a:rPr>
              <a:t>Environmental Science: Animal navigation studies, wildlife corridor design, and agricultural analysis.</a:t>
            </a:r>
          </a:p>
          <a:p>
            <a:pPr algn="just"/>
            <a:endParaRPr lang="en-US" sz="1600" dirty="0">
              <a:solidFill>
                <a:schemeClr val="tx2"/>
              </a:solidFill>
            </a:endParaRPr>
          </a:p>
        </p:txBody>
      </p:sp>
    </p:spTree>
    <p:extLst>
      <p:ext uri="{BB962C8B-B14F-4D97-AF65-F5344CB8AC3E}">
        <p14:creationId xmlns:p14="http://schemas.microsoft.com/office/powerpoint/2010/main" val="3937859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4E7284-58ED-B1F6-5C88-C3645C41EDC7}"/>
              </a:ext>
            </a:extLst>
          </p:cNvPr>
          <p:cNvSpPr>
            <a:spLocks noGrp="1"/>
          </p:cNvSpPr>
          <p:nvPr>
            <p:ph type="title"/>
          </p:nvPr>
        </p:nvSpPr>
        <p:spPr>
          <a:xfrm>
            <a:off x="6892119" y="891540"/>
            <a:ext cx="4589493" cy="1578308"/>
          </a:xfrm>
        </p:spPr>
        <p:txBody>
          <a:bodyPr>
            <a:normAutofit/>
          </a:bodyPr>
          <a:lstStyle/>
          <a:p>
            <a:r>
              <a:rPr lang="en-IN" sz="4000" b="0" i="0" dirty="0">
                <a:effectLst/>
                <a:latin typeface="Söhne"/>
              </a:rPr>
              <a:t>Future Directions</a:t>
            </a:r>
            <a:endParaRPr lang="en-US" sz="4000" dirty="0"/>
          </a:p>
        </p:txBody>
      </p:sp>
      <p:pic>
        <p:nvPicPr>
          <p:cNvPr id="5" name="Picture 4" descr="Geometric shapes on a wooden background">
            <a:extLst>
              <a:ext uri="{FF2B5EF4-FFF2-40B4-BE49-F238E27FC236}">
                <a16:creationId xmlns:a16="http://schemas.microsoft.com/office/drawing/2014/main" id="{269DEBE4-039A-8CE0-ADD9-1B4C218FB38A}"/>
              </a:ext>
            </a:extLst>
          </p:cNvPr>
          <p:cNvPicPr>
            <a:picLocks noChangeAspect="1"/>
          </p:cNvPicPr>
          <p:nvPr/>
        </p:nvPicPr>
        <p:blipFill rotWithShape="1">
          <a:blip r:embed="rId2"/>
          <a:srcRect l="10127" r="23369" b="-1"/>
          <a:stretch/>
        </p:blipFill>
        <p:spPr>
          <a:xfrm>
            <a:off x="1" y="10"/>
            <a:ext cx="6832674" cy="6857990"/>
          </a:xfrm>
          <a:custGeom>
            <a:avLst/>
            <a:gdLst/>
            <a:ahLst/>
            <a:cxnLst/>
            <a:rect l="l" t="t" r="r" b="b"/>
            <a:pathLst>
              <a:path w="6832674" h="6858000">
                <a:moveTo>
                  <a:pt x="0" y="0"/>
                </a:moveTo>
                <a:lnTo>
                  <a:pt x="6832674" y="0"/>
                </a:lnTo>
                <a:lnTo>
                  <a:pt x="6749707" y="183520"/>
                </a:lnTo>
                <a:cubicBezTo>
                  <a:pt x="6327787" y="1181050"/>
                  <a:pt x="6094475" y="2277779"/>
                  <a:pt x="6094475" y="3429000"/>
                </a:cubicBezTo>
                <a:cubicBezTo>
                  <a:pt x="6094475" y="4580222"/>
                  <a:pt x="6327787" y="5676950"/>
                  <a:pt x="6749707" y="6674481"/>
                </a:cubicBezTo>
                <a:lnTo>
                  <a:pt x="6832674" y="6858000"/>
                </a:lnTo>
                <a:lnTo>
                  <a:pt x="0" y="6858000"/>
                </a:lnTo>
                <a:close/>
              </a:path>
            </a:pathLst>
          </a:custGeom>
        </p:spPr>
      </p:pic>
      <p:sp>
        <p:nvSpPr>
          <p:cNvPr id="3" name="Content Placeholder 2">
            <a:extLst>
              <a:ext uri="{FF2B5EF4-FFF2-40B4-BE49-F238E27FC236}">
                <a16:creationId xmlns:a16="http://schemas.microsoft.com/office/drawing/2014/main" id="{C9BA2EE3-E86C-4F42-172D-2A93575729D6}"/>
              </a:ext>
            </a:extLst>
          </p:cNvPr>
          <p:cNvSpPr>
            <a:spLocks noGrp="1"/>
          </p:cNvSpPr>
          <p:nvPr>
            <p:ph idx="1"/>
          </p:nvPr>
        </p:nvSpPr>
        <p:spPr>
          <a:xfrm>
            <a:off x="6459415" y="2630161"/>
            <a:ext cx="5022195" cy="3332489"/>
          </a:xfrm>
        </p:spPr>
        <p:txBody>
          <a:bodyPr>
            <a:noAutofit/>
          </a:bodyPr>
          <a:lstStyle/>
          <a:p>
            <a:pPr algn="just">
              <a:buFont typeface="Arial" panose="020B0604020202020204" pitchFamily="34" charset="0"/>
              <a:buChar char="•"/>
            </a:pPr>
            <a:r>
              <a:rPr lang="en-IN" sz="1400" b="0" i="0" dirty="0">
                <a:effectLst/>
                <a:latin typeface="Söhne"/>
              </a:rPr>
              <a:t>Integration of machine learning for adaptive pathfinding.</a:t>
            </a:r>
          </a:p>
          <a:p>
            <a:pPr algn="just">
              <a:buFont typeface="Arial" panose="020B0604020202020204" pitchFamily="34" charset="0"/>
              <a:buChar char="•"/>
            </a:pPr>
            <a:r>
              <a:rPr lang="en-IN" sz="1400" b="0" i="0" dirty="0">
                <a:effectLst/>
                <a:latin typeface="Söhne"/>
              </a:rPr>
              <a:t>Exploration of parallel and distributed algorithms for faster computation.</a:t>
            </a:r>
          </a:p>
          <a:p>
            <a:pPr algn="just">
              <a:buFont typeface="Arial" panose="020B0604020202020204" pitchFamily="34" charset="0"/>
              <a:buChar char="•"/>
            </a:pPr>
            <a:r>
              <a:rPr lang="en-IN" sz="1400" b="0" i="0" dirty="0">
                <a:effectLst/>
                <a:latin typeface="Söhne"/>
              </a:rPr>
              <a:t>Incorporation of sensor data for real-time navigation.</a:t>
            </a:r>
          </a:p>
          <a:p>
            <a:pPr algn="just">
              <a:buFont typeface="Arial" panose="020B0604020202020204" pitchFamily="34" charset="0"/>
              <a:buChar char="•"/>
            </a:pPr>
            <a:r>
              <a:rPr lang="en-IN" sz="1400" b="0" i="0" dirty="0">
                <a:effectLst/>
                <a:latin typeface="Söhne"/>
              </a:rPr>
              <a:t>Development of hybrid algorithms combining BFS with other techniques for improved performance.</a:t>
            </a:r>
          </a:p>
          <a:p>
            <a:pPr algn="just">
              <a:buFont typeface="Arial" panose="020B0604020202020204" pitchFamily="34" charset="0"/>
              <a:buChar char="•"/>
            </a:pPr>
            <a:r>
              <a:rPr lang="en-IN" sz="1400" b="0" i="0" dirty="0">
                <a:effectLst/>
                <a:latin typeface="Söhne"/>
              </a:rPr>
              <a:t>Research into optimization techniques to handle large and complex mazes more efficiently.</a:t>
            </a:r>
          </a:p>
          <a:p>
            <a:pPr algn="just">
              <a:buFont typeface="Arial" panose="020B0604020202020204" pitchFamily="34" charset="0"/>
              <a:buChar char="•"/>
            </a:pPr>
            <a:r>
              <a:rPr lang="en-IN" sz="1400" b="0" i="0" dirty="0">
                <a:effectLst/>
                <a:latin typeface="Söhne"/>
              </a:rPr>
              <a:t>Investigation of algorithms capable of dynamically adapting to changing maze environments.</a:t>
            </a:r>
          </a:p>
          <a:p>
            <a:pPr algn="just">
              <a:buFont typeface="Arial" panose="020B0604020202020204" pitchFamily="34" charset="0"/>
              <a:buChar char="•"/>
            </a:pPr>
            <a:r>
              <a:rPr lang="en-IN" sz="1400" b="0" i="0" dirty="0">
                <a:effectLst/>
                <a:latin typeface="Söhne"/>
              </a:rPr>
              <a:t>Collaboration with industry partners to implement maze-solving algorithms in real-world applications.</a:t>
            </a:r>
          </a:p>
          <a:p>
            <a:pPr algn="just">
              <a:buFont typeface="Arial" panose="020B0604020202020204" pitchFamily="34" charset="0"/>
              <a:buChar char="•"/>
            </a:pPr>
            <a:r>
              <a:rPr lang="en-IN" sz="1400" b="0" i="0" dirty="0">
                <a:effectLst/>
                <a:latin typeface="Söhne"/>
              </a:rPr>
              <a:t>Continued exploration of interdisciplinary applications and novel use cases for maze-solving algorithms.</a:t>
            </a:r>
          </a:p>
          <a:p>
            <a:pPr algn="just"/>
            <a:endParaRPr lang="en-US" sz="1400" dirty="0"/>
          </a:p>
        </p:txBody>
      </p:sp>
    </p:spTree>
    <p:extLst>
      <p:ext uri="{BB962C8B-B14F-4D97-AF65-F5344CB8AC3E}">
        <p14:creationId xmlns:p14="http://schemas.microsoft.com/office/powerpoint/2010/main" val="3757699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9EDA-AC22-D17F-E8A1-56EEE7B33831}"/>
              </a:ext>
            </a:extLst>
          </p:cNvPr>
          <p:cNvSpPr>
            <a:spLocks noGrp="1"/>
          </p:cNvSpPr>
          <p:nvPr>
            <p:ph type="title"/>
          </p:nvPr>
        </p:nvSpPr>
        <p:spPr>
          <a:xfrm>
            <a:off x="585490" y="-278112"/>
            <a:ext cx="5479719" cy="1616203"/>
          </a:xfrm>
        </p:spPr>
        <p:txBody>
          <a:bodyPr anchor="b">
            <a:normAutofit/>
          </a:bodyPr>
          <a:lstStyle/>
          <a:p>
            <a:r>
              <a:rPr lang="en-US" sz="3200" dirty="0"/>
              <a:t>Conclusion and Result</a:t>
            </a:r>
          </a:p>
        </p:txBody>
      </p:sp>
      <p:sp>
        <p:nvSpPr>
          <p:cNvPr id="3" name="Content Placeholder 2">
            <a:extLst>
              <a:ext uri="{FF2B5EF4-FFF2-40B4-BE49-F238E27FC236}">
                <a16:creationId xmlns:a16="http://schemas.microsoft.com/office/drawing/2014/main" id="{8B7473F5-4363-F9E8-CF48-19505F975B76}"/>
              </a:ext>
            </a:extLst>
          </p:cNvPr>
          <p:cNvSpPr>
            <a:spLocks noGrp="1"/>
          </p:cNvSpPr>
          <p:nvPr>
            <p:ph idx="1"/>
          </p:nvPr>
        </p:nvSpPr>
        <p:spPr>
          <a:xfrm>
            <a:off x="441435" y="1803637"/>
            <a:ext cx="6062121" cy="3447832"/>
          </a:xfrm>
        </p:spPr>
        <p:txBody>
          <a:bodyPr anchor="t">
            <a:noAutofit/>
          </a:bodyPr>
          <a:lstStyle/>
          <a:p>
            <a:pPr marL="0" indent="0" algn="just">
              <a:buNone/>
            </a:pPr>
            <a:r>
              <a:rPr lang="en-US" sz="1400" dirty="0">
                <a:latin typeface="Times New Roman" panose="02020603050405020304" pitchFamily="18" charset="0"/>
                <a:cs typeface="Times New Roman" panose="02020603050405020304" pitchFamily="18" charset="0"/>
              </a:rPr>
              <a:t>Conclusion:</a:t>
            </a:r>
          </a:p>
          <a:p>
            <a:pPr marL="0" indent="0" algn="just">
              <a:buNone/>
            </a:pPr>
            <a:r>
              <a:rPr lang="en-US" sz="1400" dirty="0">
                <a:latin typeface="Times New Roman" panose="02020603050405020304" pitchFamily="18" charset="0"/>
                <a:cs typeface="Times New Roman" panose="02020603050405020304" pitchFamily="18" charset="0"/>
              </a:rPr>
              <a:t>In conclusion, the implementation of a Python program utilizing the Breadth First Search (BFS) algorithm effectively solves mazes depicted as images. Leveraging the PIL library for image manipulation and visualization, the program seamlessly converts maze images into 2D arrays and visualizes the solution path using the </a:t>
            </a:r>
            <a:r>
              <a:rPr lang="en-US" sz="1400" dirty="0" err="1">
                <a:latin typeface="Times New Roman" panose="02020603050405020304" pitchFamily="18" charset="0"/>
                <a:cs typeface="Times New Roman" panose="02020603050405020304" pitchFamily="18" charset="0"/>
              </a:rPr>
              <a:t>ImageDraw</a:t>
            </a:r>
            <a:r>
              <a:rPr lang="en-US" sz="1400" dirty="0">
                <a:latin typeface="Times New Roman" panose="02020603050405020304" pitchFamily="18" charset="0"/>
                <a:cs typeface="Times New Roman" panose="02020603050405020304" pitchFamily="18" charset="0"/>
              </a:rPr>
              <a:t> library. By prompting user input for the maze image file name and the desired output file name, the program offers flexibility and ease of use. The resulting solved maze image demonstrates the shortest path from the start point to the end point, highlighted in red, thereby showcasing the successful application of the BFS algorithm for maze-solving tasks.</a:t>
            </a:r>
          </a:p>
          <a:p>
            <a:pPr marL="0" indent="0" algn="just">
              <a:buNone/>
            </a:pPr>
            <a:endParaRPr lang="en-US" sz="1400" dirty="0">
              <a:latin typeface="Times New Roman" panose="02020603050405020304" pitchFamily="18" charset="0"/>
              <a:cs typeface="Times New Roman" panose="02020603050405020304" pitchFamily="18" charset="0"/>
            </a:endParaRPr>
          </a:p>
          <a:p>
            <a:pPr marL="0" indent="0" algn="just">
              <a:buNone/>
            </a:pPr>
            <a:r>
              <a:rPr lang="en-US" sz="1400" dirty="0">
                <a:latin typeface="Times New Roman" panose="02020603050405020304" pitchFamily="18" charset="0"/>
                <a:cs typeface="Times New Roman" panose="02020603050405020304" pitchFamily="18" charset="0"/>
              </a:rPr>
              <a:t>Result:</a:t>
            </a:r>
          </a:p>
          <a:p>
            <a:pPr marL="0" indent="0" algn="just">
              <a:buNone/>
            </a:pPr>
            <a:r>
              <a:rPr lang="en-US" sz="1400" dirty="0">
                <a:latin typeface="Times New Roman" panose="02020603050405020304" pitchFamily="18" charset="0"/>
                <a:cs typeface="Times New Roman" panose="02020603050405020304" pitchFamily="18" charset="0"/>
              </a:rPr>
              <a:t>The Python program successfully converts maze images into 2D arrays and solves them using the Breadth First Search (BFS) algorithm. The resulting output is a visually appealing representation of the solved maze, where the shortest path from the start point to the end point is highlighted in red. This demonstrates the effectiveness of the BFS algorithm in navigating through mazes and finding optimal solutions. Overall, the program provides a practical and efficient solution for solving mazes depicted as images, catering to various applications such as robotics, gaming, and navigation.</a:t>
            </a:r>
          </a:p>
        </p:txBody>
      </p:sp>
      <p:pic>
        <p:nvPicPr>
          <p:cNvPr id="5" name="Picture 4" descr="Maze">
            <a:extLst>
              <a:ext uri="{FF2B5EF4-FFF2-40B4-BE49-F238E27FC236}">
                <a16:creationId xmlns:a16="http://schemas.microsoft.com/office/drawing/2014/main" id="{D235B322-D0C4-A2A2-BE6F-87DFA3E3B97C}"/>
              </a:ext>
            </a:extLst>
          </p:cNvPr>
          <p:cNvPicPr>
            <a:picLocks noChangeAspect="1"/>
          </p:cNvPicPr>
          <p:nvPr/>
        </p:nvPicPr>
        <p:blipFill rotWithShape="1">
          <a:blip r:embed="rId2"/>
          <a:srcRect l="22990" r="29111" b="-1"/>
          <a:stretch/>
        </p:blipFill>
        <p:spPr>
          <a:xfrm>
            <a:off x="7270812" y="10"/>
            <a:ext cx="4921187" cy="6857990"/>
          </a:xfrm>
          <a:prstGeom prst="rect">
            <a:avLst/>
          </a:prstGeom>
        </p:spPr>
      </p:pic>
      <p:grpSp>
        <p:nvGrpSpPr>
          <p:cNvPr id="9" name="Group 8">
            <a:extLst>
              <a:ext uri="{FF2B5EF4-FFF2-40B4-BE49-F238E27FC236}">
                <a16:creationId xmlns:a16="http://schemas.microsoft.com/office/drawing/2014/main" id="{8CE57D37-C2D0-066B-1AE3-6F4244344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0" name="Rectangle 9">
              <a:extLst>
                <a:ext uri="{FF2B5EF4-FFF2-40B4-BE49-F238E27FC236}">
                  <a16:creationId xmlns:a16="http://schemas.microsoft.com/office/drawing/2014/main" id="{A24DCA44-89CF-872A-903F-96C50780E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B0CC4F5-AC85-FFFA-7EB5-33C4FCE90A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72630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0BB9581-2E1D-405D-AC21-AD669748D5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6891187" cy="5546414"/>
          </a:xfrm>
          <a:prstGeom prst="rect">
            <a:avLst/>
          </a:prstGeom>
          <a:solidFill>
            <a:srgbClr val="FFFFFF"/>
          </a:solidFill>
          <a:ln w="6350" cap="sq" cmpd="sng" algn="ctr">
            <a:solidFill>
              <a:schemeClr val="tx1">
                <a:lumMod val="75000"/>
                <a:lumOff val="25000"/>
              </a:schemeClr>
            </a:solidFill>
            <a:prstDash val="solid"/>
            <a:miter lim="800000"/>
          </a:ln>
          <a:effectLst/>
        </p:spPr>
        <p:txBody>
          <a:bodyPr/>
          <a:lstStyle/>
          <a:p>
            <a:endParaRPr lang="en-US"/>
          </a:p>
        </p:txBody>
      </p:sp>
      <p:pic>
        <p:nvPicPr>
          <p:cNvPr id="4" name="Content Placeholder 3">
            <a:extLst>
              <a:ext uri="{FF2B5EF4-FFF2-40B4-BE49-F238E27FC236}">
                <a16:creationId xmlns:a16="http://schemas.microsoft.com/office/drawing/2014/main" id="{2B8192E5-BFA0-C45C-8667-02D6E0D384F7}"/>
              </a:ext>
            </a:extLst>
          </p:cNvPr>
          <p:cNvPicPr>
            <a:picLocks noGrp="1" noChangeAspect="1"/>
          </p:cNvPicPr>
          <p:nvPr>
            <p:ph idx="1"/>
          </p:nvPr>
        </p:nvPicPr>
        <p:blipFill>
          <a:blip r:embed="rId2"/>
          <a:stretch>
            <a:fillRect/>
          </a:stretch>
        </p:blipFill>
        <p:spPr>
          <a:xfrm>
            <a:off x="1050925" y="960438"/>
            <a:ext cx="6070600" cy="3219450"/>
          </a:xfrm>
          <a:prstGeom prst="rect">
            <a:avLst/>
          </a:prstGeom>
        </p:spPr>
      </p:pic>
      <p:pic>
        <p:nvPicPr>
          <p:cNvPr id="5" name="Picture 4">
            <a:extLst>
              <a:ext uri="{FF2B5EF4-FFF2-40B4-BE49-F238E27FC236}">
                <a16:creationId xmlns:a16="http://schemas.microsoft.com/office/drawing/2014/main" id="{7933C62B-10F9-9276-ADB5-7EA4DA13E24C}"/>
              </a:ext>
            </a:extLst>
          </p:cNvPr>
          <p:cNvPicPr>
            <a:picLocks noChangeAspect="1"/>
          </p:cNvPicPr>
          <p:nvPr/>
        </p:nvPicPr>
        <p:blipFill>
          <a:blip r:embed="rId3"/>
          <a:stretch>
            <a:fillRect/>
          </a:stretch>
        </p:blipFill>
        <p:spPr>
          <a:xfrm>
            <a:off x="1050925" y="4240213"/>
            <a:ext cx="2974975" cy="1630363"/>
          </a:xfrm>
          <a:prstGeom prst="rect">
            <a:avLst/>
          </a:prstGeom>
        </p:spPr>
      </p:pic>
      <p:pic>
        <p:nvPicPr>
          <p:cNvPr id="6" name="Picture 5">
            <a:extLst>
              <a:ext uri="{FF2B5EF4-FFF2-40B4-BE49-F238E27FC236}">
                <a16:creationId xmlns:a16="http://schemas.microsoft.com/office/drawing/2014/main" id="{D35F50A4-7ED9-20BD-162C-E89CA4BB2125}"/>
              </a:ext>
            </a:extLst>
          </p:cNvPr>
          <p:cNvPicPr>
            <a:picLocks noChangeAspect="1"/>
          </p:cNvPicPr>
          <p:nvPr/>
        </p:nvPicPr>
        <p:blipFill>
          <a:blip r:embed="rId4"/>
          <a:stretch>
            <a:fillRect/>
          </a:stretch>
        </p:blipFill>
        <p:spPr>
          <a:xfrm>
            <a:off x="4086225" y="4240213"/>
            <a:ext cx="3035300" cy="1630363"/>
          </a:xfrm>
          <a:prstGeom prst="rect">
            <a:avLst/>
          </a:prstGeom>
        </p:spPr>
      </p:pic>
      <p:sp>
        <p:nvSpPr>
          <p:cNvPr id="2" name="Title 1">
            <a:extLst>
              <a:ext uri="{FF2B5EF4-FFF2-40B4-BE49-F238E27FC236}">
                <a16:creationId xmlns:a16="http://schemas.microsoft.com/office/drawing/2014/main" id="{9146844A-4C4B-E689-FBAF-E3DA37D2B4F3}"/>
              </a:ext>
            </a:extLst>
          </p:cNvPr>
          <p:cNvSpPr>
            <a:spLocks noGrp="1"/>
          </p:cNvSpPr>
          <p:nvPr>
            <p:ph type="title"/>
          </p:nvPr>
        </p:nvSpPr>
        <p:spPr>
          <a:xfrm>
            <a:off x="8019286" y="740056"/>
            <a:ext cx="3447450" cy="5129785"/>
          </a:xfrm>
        </p:spPr>
        <p:txBody>
          <a:bodyPr vert="horz" lIns="91440" tIns="45720" rIns="91440" bIns="45720" rtlCol="0" anchor="ctr">
            <a:normAutofit/>
          </a:bodyPr>
          <a:lstStyle/>
          <a:p>
            <a:r>
              <a:rPr lang="en-US" sz="4800" kern="1200">
                <a:solidFill>
                  <a:schemeClr val="tx1"/>
                </a:solidFill>
                <a:latin typeface="+mj-lt"/>
                <a:ea typeface="+mj-ea"/>
                <a:cs typeface="+mj-cs"/>
              </a:rPr>
              <a:t>CODE SNIPPET</a:t>
            </a:r>
          </a:p>
        </p:txBody>
      </p:sp>
    </p:spTree>
    <p:extLst>
      <p:ext uri="{BB962C8B-B14F-4D97-AF65-F5344CB8AC3E}">
        <p14:creationId xmlns:p14="http://schemas.microsoft.com/office/powerpoint/2010/main" val="22618580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52</TotalTime>
  <Words>999</Words>
  <Application>Microsoft Office PowerPoint</Application>
  <PresentationFormat>Widescreen</PresentationFormat>
  <Paragraphs>47</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Display</vt:lpstr>
      <vt:lpstr>Arial</vt:lpstr>
      <vt:lpstr>Söhne</vt:lpstr>
      <vt:lpstr>Times New Roman</vt:lpstr>
      <vt:lpstr>Office Theme</vt:lpstr>
      <vt:lpstr>MAZE SOLVER</vt:lpstr>
      <vt:lpstr>TEAM MEMBERS DETAILS:</vt:lpstr>
      <vt:lpstr>PROBLEM STATEMENT </vt:lpstr>
      <vt:lpstr>OBJECTIVE </vt:lpstr>
      <vt:lpstr>TIME COMPLEXITY ANALYSIS </vt:lpstr>
      <vt:lpstr>Applications and Use Cases</vt:lpstr>
      <vt:lpstr>Future Directions</vt:lpstr>
      <vt:lpstr>Conclusion and Result</vt:lpstr>
      <vt:lpstr>CODE SNIPPET</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MAZE SOLVER</dc:title>
  <dc:creator>SHIV RASTOGI (RA2211027010185)</dc:creator>
  <cp:lastModifiedBy>PRANAV  SINGH (RA2211003010540)</cp:lastModifiedBy>
  <cp:revision>6</cp:revision>
  <dcterms:created xsi:type="dcterms:W3CDTF">2024-03-03T17:15:58Z</dcterms:created>
  <dcterms:modified xsi:type="dcterms:W3CDTF">2024-03-11T18:17:29Z</dcterms:modified>
</cp:coreProperties>
</file>