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5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AAB6-4307-4F8D-833B-20AFFE2E3CA7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70674F-9DA8-4436-8E83-0C925BC8E4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3FB00F-A3F4-417E-9C18-716F34550F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777165" cy="164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74D205-FBB9-4BED-B344-0A765BA7788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35" y="0"/>
            <a:ext cx="1777165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A300-AEB6-4083-BDE1-428771DA1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2" y="-320040"/>
            <a:ext cx="8637073" cy="1162691"/>
          </a:xfrm>
        </p:spPr>
        <p:txBody>
          <a:bodyPr>
            <a:normAutofit/>
          </a:bodyPr>
          <a:lstStyle/>
          <a:p>
            <a:r>
              <a:rPr lang="en-IN" sz="4400" u="sng" dirty="0"/>
              <a:t>COMPUTER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5DF7-0DD1-4255-8275-CCB6E9C3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842651"/>
            <a:ext cx="8637072" cy="977621"/>
          </a:xfrm>
        </p:spPr>
        <p:txBody>
          <a:bodyPr>
            <a:normAutofit/>
          </a:bodyPr>
          <a:lstStyle/>
          <a:p>
            <a:r>
              <a:rPr lang="en-IN" sz="3600" u="sng" dirty="0"/>
              <a:t>LIBRARY MANAGEMENT STSTEM</a:t>
            </a:r>
          </a:p>
        </p:txBody>
      </p:sp>
      <p:pic>
        <p:nvPicPr>
          <p:cNvPr id="1026" name="Picture 2" descr="ELIBRARY by eisaks.ingus (via Creattica) | Logo design, Logo design  branding graphics, Logo design creative">
            <a:extLst>
              <a:ext uri="{FF2B5EF4-FFF2-40B4-BE49-F238E27FC236}">
                <a16:creationId xmlns:a16="http://schemas.microsoft.com/office/drawing/2014/main" id="{E3AC0305-5E0A-4119-A388-2F05BBCA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82" y="1820272"/>
            <a:ext cx="4058152" cy="324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80204-7EEC-409C-BF50-E1AB8B3BA417}"/>
              </a:ext>
            </a:extLst>
          </p:cNvPr>
          <p:cNvSpPr txBox="1"/>
          <p:nvPr/>
        </p:nvSpPr>
        <p:spPr>
          <a:xfrm>
            <a:off x="9048960" y="5037729"/>
            <a:ext cx="31430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>
                <a:solidFill>
                  <a:schemeClr val="accent1"/>
                </a:solidFill>
              </a:rPr>
              <a:t>DONE BY</a:t>
            </a:r>
            <a:r>
              <a:rPr lang="en-IN" sz="2800" dirty="0"/>
              <a:t>:-</a:t>
            </a:r>
          </a:p>
          <a:p>
            <a:r>
              <a:rPr lang="en-IN" sz="2800" dirty="0"/>
              <a:t>JAYACHANDRA B.</a:t>
            </a:r>
          </a:p>
          <a:p>
            <a:r>
              <a:rPr lang="en-IN" sz="2800" dirty="0"/>
              <a:t>AMITH S KUMAR</a:t>
            </a:r>
          </a:p>
          <a:p>
            <a:r>
              <a:rPr lang="en-IN" sz="2800" dirty="0"/>
              <a:t>P.SAI GANESH</a:t>
            </a:r>
          </a:p>
        </p:txBody>
      </p:sp>
    </p:spTree>
    <p:extLst>
      <p:ext uri="{BB962C8B-B14F-4D97-AF65-F5344CB8AC3E}">
        <p14:creationId xmlns:p14="http://schemas.microsoft.com/office/powerpoint/2010/main" val="209470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CED9-E981-4554-A970-A65D79B7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1049235"/>
          </a:xfrm>
        </p:spPr>
        <p:txBody>
          <a:bodyPr>
            <a:normAutofit/>
          </a:bodyPr>
          <a:lstStyle/>
          <a:p>
            <a:r>
              <a:rPr lang="en-IN" sz="44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60E0-1157-4B74-85F6-1FDD6FD9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REQUIREMENTS</a:t>
            </a:r>
          </a:p>
          <a:p>
            <a:r>
              <a:rPr lang="en-IN" sz="2400" dirty="0"/>
              <a:t>GENERAL DESCRIPTION</a:t>
            </a:r>
          </a:p>
          <a:p>
            <a:r>
              <a:rPr lang="en-IN" sz="2400" dirty="0"/>
              <a:t>MODULES USED</a:t>
            </a:r>
          </a:p>
          <a:p>
            <a:r>
              <a:rPr lang="en-IN" sz="2400" dirty="0"/>
              <a:t>LOOK OF HOME PAGE</a:t>
            </a:r>
          </a:p>
          <a:p>
            <a:r>
              <a:rPr lang="en-IN" sz="2400" dirty="0"/>
              <a:t>SPECIFI CATIONS</a:t>
            </a:r>
          </a:p>
          <a:p>
            <a:r>
              <a:rPr lang="en-IN" sz="24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36528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4913-D231-4639-AF88-9F256281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>
            <a:normAutofit/>
          </a:bodyPr>
          <a:lstStyle/>
          <a:p>
            <a:r>
              <a:rPr lang="en-IN" sz="4000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3CAB-4166-444B-8477-989123D0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79" y="1595028"/>
            <a:ext cx="9291215" cy="3450613"/>
          </a:xfrm>
        </p:spPr>
        <p:txBody>
          <a:bodyPr/>
          <a:lstStyle/>
          <a:p>
            <a:r>
              <a:rPr lang="en-IN" sz="3200" dirty="0"/>
              <a:t>PYTHON(SOFTWARE)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5D981-68A9-4253-90FD-0B17EBDFE95F}"/>
              </a:ext>
            </a:extLst>
          </p:cNvPr>
          <p:cNvSpPr txBox="1"/>
          <p:nvPr/>
        </p:nvSpPr>
        <p:spPr>
          <a:xfrm>
            <a:off x="7132320" y="1723344"/>
            <a:ext cx="435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/>
              <a:t>MYSQL(SOFTWARE)</a:t>
            </a:r>
          </a:p>
        </p:txBody>
      </p:sp>
      <p:pic>
        <p:nvPicPr>
          <p:cNvPr id="2050" name="Picture 2" descr="Why Learn Python |">
            <a:extLst>
              <a:ext uri="{FF2B5EF4-FFF2-40B4-BE49-F238E27FC236}">
                <a16:creationId xmlns:a16="http://schemas.microsoft.com/office/drawing/2014/main" id="{0B3C2D00-CDEE-4191-B983-1456609A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79" y="2645613"/>
            <a:ext cx="5235569" cy="245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MySQL Logo in SVG Vector or PNG File Format - Logo.wine">
            <a:extLst>
              <a:ext uri="{FF2B5EF4-FFF2-40B4-BE49-F238E27FC236}">
                <a16:creationId xmlns:a16="http://schemas.microsoft.com/office/drawing/2014/main" id="{98DFF9C6-A75E-40B7-A96A-DD9E47DB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129155"/>
            <a:ext cx="473202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7B1C9-4B0D-43DE-91B8-748FEA2B0A1B}"/>
              </a:ext>
            </a:extLst>
          </p:cNvPr>
          <p:cNvSpPr txBox="1"/>
          <p:nvPr/>
        </p:nvSpPr>
        <p:spPr>
          <a:xfrm>
            <a:off x="4162521" y="6531046"/>
            <a:ext cx="386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AND A LITTLE OF FROGRAMMING</a:t>
            </a:r>
          </a:p>
        </p:txBody>
      </p:sp>
    </p:spTree>
    <p:extLst>
      <p:ext uri="{BB962C8B-B14F-4D97-AF65-F5344CB8AC3E}">
        <p14:creationId xmlns:p14="http://schemas.microsoft.com/office/powerpoint/2010/main" val="14655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EB8C-7E33-4407-BF91-2660C1F8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1049235"/>
          </a:xfrm>
        </p:spPr>
        <p:txBody>
          <a:bodyPr>
            <a:normAutofit/>
          </a:bodyPr>
          <a:lstStyle/>
          <a:p>
            <a:r>
              <a:rPr lang="en-IN" sz="4000" dirty="0"/>
              <a:t>GENERAL DESCRIPTON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BD93-8D4B-42B8-86E0-0C644542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29" y="2206613"/>
            <a:ext cx="10938541" cy="3450613"/>
          </a:xfrm>
        </p:spPr>
        <p:txBody>
          <a:bodyPr/>
          <a:lstStyle/>
          <a:p>
            <a:r>
              <a:rPr lang="en-IN" dirty="0"/>
              <a:t>A e-LIBRARY IS A VIRTUAL FORMOF STIRING BOOKS</a:t>
            </a:r>
          </a:p>
          <a:p>
            <a:r>
              <a:rPr lang="en-IN" dirty="0"/>
              <a:t>IT IS HELPFUL IN EASILY ORGANISING DATA OF LIBRARY</a:t>
            </a:r>
          </a:p>
          <a:p>
            <a:r>
              <a:rPr lang="en-IN" dirty="0"/>
              <a:t>IT MAKES IT EASY FOR LIBRARIAN  AND STUDENTS TO ACCESSN BOOKS</a:t>
            </a:r>
          </a:p>
          <a:p>
            <a:r>
              <a:rPr lang="en-IN" dirty="0"/>
              <a:t>IT WILL BE EASY FOR LIBRARIAN TO MONITER ISSUING AND RETURNING OF BOOKS</a:t>
            </a:r>
          </a:p>
          <a:p>
            <a:r>
              <a:rPr lang="en-IN" dirty="0"/>
              <a:t>IT CLASSIFIES RETURNED BOOKS AND ISSUED BOOKS SEPARATELY</a:t>
            </a:r>
          </a:p>
          <a:p>
            <a:r>
              <a:rPr lang="en-IN" dirty="0"/>
              <a:t>STATUS OF BOOK CAN BE KNOWN</a:t>
            </a:r>
          </a:p>
          <a:p>
            <a:r>
              <a:rPr lang="en-IN" dirty="0"/>
              <a:t>ALLOWS TO ENTER NEW BOOKS WITH 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6745-74E5-4BD4-A990-947C5078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>
            <a:normAutofit/>
          </a:bodyPr>
          <a:lstStyle/>
          <a:p>
            <a:r>
              <a:rPr lang="en-IN" sz="4000" dirty="0"/>
              <a:t>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C17E-1E81-41F7-9E40-26EA314A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Tkinter</a:t>
            </a:r>
            <a:endParaRPr lang="en-IN" sz="3600" dirty="0"/>
          </a:p>
          <a:p>
            <a:r>
              <a:rPr lang="en-IN" sz="3600" dirty="0"/>
              <a:t>PIL</a:t>
            </a:r>
          </a:p>
          <a:p>
            <a:r>
              <a:rPr lang="en-IN" sz="3600" dirty="0" err="1"/>
              <a:t>pymysql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580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7867-CA5E-49D3-80D4-0058BA02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7367"/>
            <a:ext cx="9291215" cy="1049235"/>
          </a:xfrm>
        </p:spPr>
        <p:txBody>
          <a:bodyPr/>
          <a:lstStyle/>
          <a:p>
            <a:r>
              <a:rPr lang="en-IN" dirty="0"/>
              <a:t>Look of the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1A28-740C-4990-991C-922B8B8A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EB4BE-F388-4F3F-A005-9B12D408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19" y="1403739"/>
            <a:ext cx="8366760" cy="46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7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E92D-D0AA-4CAF-9E3B-80331759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BFF2-9E43-4CB5-A150-EC4A43AF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ADD BOOK</a:t>
            </a:r>
          </a:p>
          <a:p>
            <a:r>
              <a:rPr lang="en-IN" sz="2800" dirty="0"/>
              <a:t>DELETE BOOK</a:t>
            </a:r>
          </a:p>
          <a:p>
            <a:r>
              <a:rPr lang="en-IN" sz="2800" dirty="0"/>
              <a:t>VIEW BOOK LIST</a:t>
            </a:r>
          </a:p>
          <a:p>
            <a:r>
              <a:rPr lang="en-IN" sz="2800" dirty="0"/>
              <a:t>ISSUE BOOK</a:t>
            </a:r>
          </a:p>
          <a:p>
            <a:r>
              <a:rPr lang="en-IN" sz="2800" dirty="0"/>
              <a:t>RETURN BOOK</a:t>
            </a:r>
          </a:p>
        </p:txBody>
      </p:sp>
    </p:spTree>
    <p:extLst>
      <p:ext uri="{BB962C8B-B14F-4D97-AF65-F5344CB8AC3E}">
        <p14:creationId xmlns:p14="http://schemas.microsoft.com/office/powerpoint/2010/main" val="3122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63D5-2FD1-4B42-8DB2-5F55040E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488F-2A82-48F4-9EA4-1B02C983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78940"/>
            <a:ext cx="9291215" cy="3450613"/>
          </a:xfrm>
        </p:spPr>
        <p:txBody>
          <a:bodyPr/>
          <a:lstStyle/>
          <a:p>
            <a:r>
              <a:rPr lang="en-IN" sz="3200" dirty="0"/>
              <a:t>COMPUTER SCIENCE BOOK – SUMITA ARORA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90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HE WORDS &quot;THANK YOU&quot; HELP BUILD A POSITIVE WORK CULTURE - Harris  Whitesell Consulting, LLC">
            <a:extLst>
              <a:ext uri="{FF2B5EF4-FFF2-40B4-BE49-F238E27FC236}">
                <a16:creationId xmlns:a16="http://schemas.microsoft.com/office/drawing/2014/main" id="{D2E34672-43EF-482F-B544-F24CB01F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12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139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COMPUTER SCIENCE PROJECT</vt:lpstr>
      <vt:lpstr>CONTENT</vt:lpstr>
      <vt:lpstr>REQUIREMENTS </vt:lpstr>
      <vt:lpstr>GENERAL DESCRIPTON</vt:lpstr>
      <vt:lpstr>MODULES USED</vt:lpstr>
      <vt:lpstr>Look of the home page</vt:lpstr>
      <vt:lpstr>specifications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Jayachandra B</dc:creator>
  <cp:lastModifiedBy>Jayachandra B</cp:lastModifiedBy>
  <cp:revision>7</cp:revision>
  <dcterms:created xsi:type="dcterms:W3CDTF">2020-12-18T07:34:49Z</dcterms:created>
  <dcterms:modified xsi:type="dcterms:W3CDTF">2020-12-18T08:45:01Z</dcterms:modified>
</cp:coreProperties>
</file>