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Vertical Title 1"/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: Shape 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5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48577" name="Freeform: Shape 10"/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sz="900" lang="en-US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48578" name="Freeform: Shape 11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48579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8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lang="en-US"/>
          </a:p>
        </p:txBody>
      </p:sp>
      <p:sp>
        <p:nvSpPr>
          <p:cNvPr id="1048619" name="Freeform: Shap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0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0" y="-416944"/>
            <a:ext cx="4456981" cy="1682151"/>
          </a:xfrm>
        </p:spPr>
        <p:txBody>
          <a:bodyPr>
            <a:normAutofit/>
          </a:bodyPr>
          <a:p>
            <a:pPr algn="l"/>
            <a:r>
              <a:rPr sz="4000" lang="tr-TR">
                <a:solidFill>
                  <a:schemeClr val="tx1">
                    <a:lumMod val="75000"/>
                  </a:schemeClr>
                </a:solidFill>
              </a:rPr>
              <a:t>Class XII Project Presentation</a:t>
            </a:r>
          </a:p>
        </p:txBody>
      </p:sp>
      <p:sp>
        <p:nvSpPr>
          <p:cNvPr id="1048622" name="Subtitle 2"/>
          <p:cNvSpPr>
            <a:spLocks noGrp="1"/>
          </p:cNvSpPr>
          <p:nvPr>
            <p:ph type="subTitle" idx="1"/>
          </p:nvPr>
        </p:nvSpPr>
        <p:spPr>
          <a:xfrm>
            <a:off x="517585" y="4571999"/>
            <a:ext cx="4572000" cy="1524000"/>
          </a:xfrm>
        </p:spPr>
        <p:txBody>
          <a:bodyPr anchor="t" bIns="45720" lIns="91440" rIns="91440" rtlCol="0" tIns="45720" vert="horz">
            <a:normAutofit fontScale="95833" lnSpcReduction="20000"/>
          </a:bodyPr>
          <a:p>
            <a:pPr algn="l"/>
            <a:r>
              <a:rPr lang="tr-TR" err="1">
                <a:solidFill>
                  <a:srgbClr val="FFFFFF"/>
                </a:solidFill>
              </a:rPr>
              <a:t>By</a:t>
            </a:r>
            <a:r>
              <a:rPr lang="tr-TR">
                <a:solidFill>
                  <a:srgbClr val="FFFFFF"/>
                </a:solidFill>
              </a:rPr>
              <a:t> : </a:t>
            </a:r>
            <a:r>
              <a:rPr altLang="en-GB" lang="en-US" err="1">
                <a:solidFill>
                  <a:srgbClr val="FFFFFF"/>
                </a:solidFill>
              </a:rPr>
              <a:t>A</a:t>
            </a:r>
            <a:r>
              <a:rPr altLang="en-GB" lang="en-US" err="1">
                <a:solidFill>
                  <a:srgbClr val="FFFFFF"/>
                </a:solidFill>
              </a:rPr>
              <a:t>s</a:t>
            </a:r>
            <a:r>
              <a:rPr altLang="en-GB" lang="en-US" err="1">
                <a:solidFill>
                  <a:srgbClr val="FFFFFF"/>
                </a:solidFill>
              </a:rPr>
              <a:t>r</a:t>
            </a:r>
            <a:r>
              <a:rPr altLang="en-GB" lang="en-US" err="1">
                <a:solidFill>
                  <a:srgbClr val="FFFFFF"/>
                </a:solidFill>
              </a:rPr>
              <a:t>i</a:t>
            </a:r>
            <a:r>
              <a:rPr altLang="en-GB" lang="en-US" err="1">
                <a:solidFill>
                  <a:srgbClr val="FFFFFF"/>
                </a:solidFill>
              </a:rPr>
              <a:t>t</a:t>
            </a:r>
            <a:r>
              <a:rPr altLang="en-GB" lang="en-US" err="1">
                <a:solidFill>
                  <a:srgbClr val="FFFFFF"/>
                </a:solidFill>
              </a:rPr>
              <a:t>h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V</a:t>
            </a:r>
            <a:r>
              <a:rPr altLang="en-GB" lang="en-US" err="1">
                <a:solidFill>
                  <a:srgbClr val="FFFFFF"/>
                </a:solidFill>
              </a:rPr>
              <a:t>a</a:t>
            </a:r>
            <a:r>
              <a:rPr altLang="en-GB" lang="en-US" err="1">
                <a:solidFill>
                  <a:srgbClr val="FFFFFF"/>
                </a:solidFill>
              </a:rPr>
              <a:t>t</a:t>
            </a:r>
            <a:r>
              <a:rPr altLang="en-GB" lang="en-US" err="1">
                <a:solidFill>
                  <a:srgbClr val="FFFFFF"/>
                </a:solidFill>
              </a:rPr>
              <a:t>s</a:t>
            </a:r>
            <a:r>
              <a:rPr altLang="en-GB" lang="en-US" err="1">
                <a:solidFill>
                  <a:srgbClr val="FFFFFF"/>
                </a:solidFill>
              </a:rPr>
              <a:t>a</a:t>
            </a:r>
            <a:r>
              <a:rPr altLang="en-GB" lang="en-US" err="1">
                <a:solidFill>
                  <a:srgbClr val="FFFFFF"/>
                </a:solidFill>
              </a:rPr>
              <a:t>l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(</a:t>
            </a:r>
            <a:r>
              <a:rPr altLang="en-GB" lang="en-US" err="1">
                <a:solidFill>
                  <a:srgbClr val="FFFFFF"/>
                </a:solidFill>
              </a:rPr>
              <a:t>1</a:t>
            </a:r>
            <a:r>
              <a:rPr altLang="en-GB" lang="en-US" err="1">
                <a:solidFill>
                  <a:srgbClr val="FFFFFF"/>
                </a:solidFill>
              </a:rPr>
              <a:t>9</a:t>
            </a:r>
            <a:r>
              <a:rPr altLang="en-GB" lang="en-US" err="1">
                <a:solidFill>
                  <a:srgbClr val="FFFFFF"/>
                </a:solidFill>
              </a:rPr>
              <a:t>)</a:t>
            </a:r>
            <a:endParaRPr altLang="en-US" lang="zh-CN"/>
          </a:p>
          <a:p>
            <a:pPr algn="l"/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Rousha</a:t>
            </a:r>
            <a:r>
              <a:rPr altLang="en-GB" lang="en-US" err="1">
                <a:solidFill>
                  <a:srgbClr val="FFFFFF"/>
                </a:solidFill>
              </a:rPr>
              <a:t>n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k</a:t>
            </a:r>
            <a:r>
              <a:rPr altLang="en-GB" lang="en-US" err="1">
                <a:solidFill>
                  <a:srgbClr val="FFFFFF"/>
                </a:solidFill>
              </a:rPr>
              <a:t>u</a:t>
            </a:r>
            <a:r>
              <a:rPr altLang="en-GB" lang="en-US" err="1">
                <a:solidFill>
                  <a:srgbClr val="FFFFFF"/>
                </a:solidFill>
              </a:rPr>
              <a:t>m</a:t>
            </a:r>
            <a:r>
              <a:rPr altLang="en-GB" lang="en-US" err="1">
                <a:solidFill>
                  <a:srgbClr val="FFFFFF"/>
                </a:solidFill>
              </a:rPr>
              <a:t>a</a:t>
            </a:r>
            <a:r>
              <a:rPr altLang="en-GB" lang="en-US" err="1">
                <a:solidFill>
                  <a:srgbClr val="FFFFFF"/>
                </a:solidFill>
              </a:rPr>
              <a:t>r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(</a:t>
            </a:r>
            <a:r>
              <a:rPr altLang="en-GB" lang="en-US" err="1">
                <a:solidFill>
                  <a:srgbClr val="FFFFFF"/>
                </a:solidFill>
              </a:rPr>
              <a:t>3</a:t>
            </a:r>
            <a:r>
              <a:rPr altLang="en-GB" lang="en-US" err="1">
                <a:solidFill>
                  <a:srgbClr val="FFFFFF"/>
                </a:solidFill>
              </a:rPr>
              <a:t>0</a:t>
            </a:r>
            <a:r>
              <a:rPr altLang="en-GB" lang="en-US" err="1">
                <a:solidFill>
                  <a:srgbClr val="FFFFFF"/>
                </a:solidFill>
              </a:rPr>
              <a:t>)</a:t>
            </a:r>
            <a:endParaRPr altLang="en-US" lang="zh-CN"/>
          </a:p>
          <a:p>
            <a:pPr algn="l"/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A</a:t>
            </a:r>
            <a:r>
              <a:rPr altLang="en-GB" lang="en-US" err="1">
                <a:solidFill>
                  <a:srgbClr val="FFFFFF"/>
                </a:solidFill>
              </a:rPr>
              <a:t>b</a:t>
            </a:r>
            <a:r>
              <a:rPr altLang="en-GB" lang="en-US" err="1">
                <a:solidFill>
                  <a:srgbClr val="FFFFFF"/>
                </a:solidFill>
              </a:rPr>
              <a:t>h</a:t>
            </a:r>
            <a:r>
              <a:rPr altLang="en-GB" lang="en-US" err="1">
                <a:solidFill>
                  <a:srgbClr val="FFFFFF"/>
                </a:solidFill>
              </a:rPr>
              <a:t>i</a:t>
            </a:r>
            <a:r>
              <a:rPr altLang="en-GB" lang="en-US" err="1">
                <a:solidFill>
                  <a:srgbClr val="FFFFFF"/>
                </a:solidFill>
              </a:rPr>
              <a:t>s</a:t>
            </a:r>
            <a:r>
              <a:rPr altLang="en-GB" lang="en-US" err="1">
                <a:solidFill>
                  <a:srgbClr val="FFFFFF"/>
                </a:solidFill>
              </a:rPr>
              <a:t>h</a:t>
            </a:r>
            <a:r>
              <a:rPr altLang="en-GB" lang="en-US" err="1">
                <a:solidFill>
                  <a:srgbClr val="FFFFFF"/>
                </a:solidFill>
              </a:rPr>
              <a:t>e</a:t>
            </a:r>
            <a:r>
              <a:rPr altLang="en-GB" lang="en-US" err="1">
                <a:solidFill>
                  <a:srgbClr val="FFFFFF"/>
                </a:solidFill>
              </a:rPr>
              <a:t>k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k</a:t>
            </a:r>
            <a:r>
              <a:rPr altLang="en-GB" lang="en-US" err="1">
                <a:solidFill>
                  <a:srgbClr val="FFFFFF"/>
                </a:solidFill>
              </a:rPr>
              <a:t>u</a:t>
            </a:r>
            <a:r>
              <a:rPr altLang="en-GB" lang="en-US" err="1">
                <a:solidFill>
                  <a:srgbClr val="FFFFFF"/>
                </a:solidFill>
              </a:rPr>
              <a:t>m</a:t>
            </a:r>
            <a:r>
              <a:rPr altLang="en-GB" lang="en-US" err="1">
                <a:solidFill>
                  <a:srgbClr val="FFFFFF"/>
                </a:solidFill>
              </a:rPr>
              <a:t>a</a:t>
            </a:r>
            <a:r>
              <a:rPr altLang="en-GB" lang="en-US" err="1">
                <a:solidFill>
                  <a:srgbClr val="FFFFFF"/>
                </a:solidFill>
              </a:rPr>
              <a:t>r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r</a:t>
            </a:r>
            <a:r>
              <a:rPr altLang="en-GB" lang="en-US" err="1">
                <a:solidFill>
                  <a:srgbClr val="FFFFFF"/>
                </a:solidFill>
              </a:rPr>
              <a:t>a</a:t>
            </a:r>
            <a:r>
              <a:rPr altLang="en-GB" lang="en-US" err="1">
                <a:solidFill>
                  <a:srgbClr val="FFFFFF"/>
                </a:solidFill>
              </a:rPr>
              <a:t>j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r>
              <a:rPr altLang="en-GB" lang="en-US" err="1">
                <a:solidFill>
                  <a:srgbClr val="FFFFFF"/>
                </a:solidFill>
              </a:rPr>
              <a:t>(</a:t>
            </a:r>
            <a:r>
              <a:rPr altLang="en-GB" lang="en-US" err="1">
                <a:solidFill>
                  <a:srgbClr val="FFFFFF"/>
                </a:solidFill>
              </a:rPr>
              <a:t>6</a:t>
            </a:r>
            <a:r>
              <a:rPr altLang="en-GB" lang="en-US" err="1">
                <a:solidFill>
                  <a:srgbClr val="FFFFFF"/>
                </a:solidFill>
              </a:rPr>
              <a:t>4</a:t>
            </a:r>
            <a:r>
              <a:rPr altLang="en-GB" lang="en-US" err="1">
                <a:solidFill>
                  <a:srgbClr val="FFFFFF"/>
                </a:solidFill>
              </a:rPr>
              <a:t>)</a:t>
            </a:r>
            <a:r>
              <a:rPr altLang="en-GB" lang="en-US" err="1">
                <a:solidFill>
                  <a:srgbClr val="FFFFFF"/>
                </a:solidFill>
              </a:rPr>
              <a:t> </a:t>
            </a:r>
            <a:endParaRPr altLang="en-US" lang="zh-CN"/>
          </a:p>
          <a:p>
            <a:pPr algn="l"/>
            <a:endParaRPr altLang="en-US" lang="zh-CN"/>
          </a:p>
        </p:txBody>
      </p:sp>
      <p:sp>
        <p:nvSpPr>
          <p:cNvPr id="1048623" name="Title 1"/>
          <p:cNvSpPr txBox="1"/>
          <p:nvPr/>
        </p:nvSpPr>
        <p:spPr>
          <a:xfrm>
            <a:off x="454325" y="1935192"/>
            <a:ext cx="6067244" cy="2286000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en-GB" b="1" sz="4400" lang="en-US"/>
              <a:t>Q</a:t>
            </a:r>
            <a:r>
              <a:rPr altLang="en-GB" b="1" sz="4400" lang="en-US"/>
              <a:t>u</a:t>
            </a:r>
            <a:r>
              <a:rPr altLang="en-GB" b="1" sz="4400" lang="en-US"/>
              <a:t>i</a:t>
            </a:r>
            <a:r>
              <a:rPr altLang="en-GB" b="1" sz="4400" lang="en-US"/>
              <a:t>z</a:t>
            </a:r>
            <a:endParaRPr b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19509" y="-100642"/>
            <a:ext cx="10668000" cy="1524000"/>
          </a:xfrm>
        </p:spPr>
        <p:txBody>
          <a:bodyPr>
            <a:normAutofit/>
          </a:bodyPr>
          <a:p>
            <a:pPr algn="ctr"/>
            <a:r>
              <a:rPr altLang="en-GB" dirty="0" sz="4800" lang="en-US" u="sng"/>
              <a:t>L</a:t>
            </a:r>
            <a:r>
              <a:rPr altLang="en-GB" dirty="0" sz="4800" lang="en-US" u="sng"/>
              <a:t>a</a:t>
            </a:r>
            <a:r>
              <a:rPr altLang="en-GB" dirty="0" sz="4800" lang="en-US" u="sng"/>
              <a:t>s</a:t>
            </a:r>
            <a:r>
              <a:rPr altLang="en-GB" dirty="0" sz="4800" lang="en-US" u="sng"/>
              <a:t>t</a:t>
            </a:r>
            <a:r>
              <a:rPr altLang="en-GB" dirty="0" sz="4800" lang="en-US" u="sng"/>
              <a:t> </a:t>
            </a:r>
            <a:r>
              <a:rPr altLang="en-GB" dirty="0" sz="4800" lang="en-US" u="sng"/>
              <a:t>f</a:t>
            </a:r>
            <a:r>
              <a:rPr altLang="en-GB" dirty="0" sz="4800" lang="en-US" u="sng"/>
              <a:t>e</a:t>
            </a:r>
            <a:r>
              <a:rPr altLang="en-GB" dirty="0" sz="4800" lang="en-US" u="sng"/>
              <a:t>a</a:t>
            </a:r>
            <a:r>
              <a:rPr altLang="en-GB" dirty="0" sz="4800" lang="en-US" u="sng"/>
              <a:t>t</a:t>
            </a:r>
            <a:r>
              <a:rPr altLang="en-GB" dirty="0" sz="4800" lang="en-US" u="sng"/>
              <a:t>u</a:t>
            </a:r>
            <a:r>
              <a:rPr altLang="en-GB" dirty="0" sz="4800" lang="en-US" u="sng"/>
              <a:t>r</a:t>
            </a:r>
            <a:r>
              <a:rPr altLang="en-GB" dirty="0" sz="4800" lang="en-US" u="sng"/>
              <a:t>e</a:t>
            </a:r>
            <a:r>
              <a:rPr altLang="en-GB" dirty="0" sz="4800" lang="en-US" u="sng"/>
              <a:t> </a:t>
            </a:r>
            <a:r>
              <a:rPr altLang="en-GB" dirty="0" sz="4800" lang="en-US" u="sng"/>
              <a:t>o</a:t>
            </a:r>
            <a:r>
              <a:rPr altLang="en-GB" dirty="0" sz="4800" lang="en-US" u="sng"/>
              <a:t>f</a:t>
            </a:r>
            <a:r>
              <a:rPr altLang="en-GB" dirty="0" sz="4800" lang="en-US" u="sng"/>
              <a:t> </a:t>
            </a:r>
            <a:r>
              <a:rPr altLang="en-GB" dirty="0" sz="4800" lang="en-US" u="sng"/>
              <a:t>t</a:t>
            </a:r>
            <a:r>
              <a:rPr altLang="en-GB" dirty="0" sz="4800" lang="en-US" u="sng"/>
              <a:t>h</a:t>
            </a:r>
            <a:r>
              <a:rPr altLang="en-GB" dirty="0" sz="4800" lang="en-US" u="sng"/>
              <a:t>e</a:t>
            </a:r>
            <a:r>
              <a:rPr altLang="en-GB" dirty="0" sz="4800" lang="en-US" u="sng"/>
              <a:t> </a:t>
            </a:r>
            <a:r>
              <a:rPr altLang="en-GB" dirty="0" sz="4800" lang="en-US" u="sng"/>
              <a:t>p</a:t>
            </a:r>
            <a:r>
              <a:rPr altLang="en-GB" dirty="0" sz="4800" lang="en-US" u="sng"/>
              <a:t>r</a:t>
            </a:r>
            <a:r>
              <a:rPr altLang="en-GB" dirty="0" sz="4800" lang="en-US" u="sng"/>
              <a:t>o</a:t>
            </a:r>
            <a:r>
              <a:rPr altLang="en-GB" dirty="0" sz="4800" lang="en-US" u="sng"/>
              <a:t>g</a:t>
            </a:r>
            <a:r>
              <a:rPr altLang="en-GB" dirty="0" sz="4800" lang="en-US" u="sng"/>
              <a:t>r</a:t>
            </a:r>
            <a:r>
              <a:rPr altLang="en-GB" dirty="0" sz="4800" lang="en-US" u="sng"/>
              <a:t>a</a:t>
            </a:r>
            <a:r>
              <a:rPr altLang="en-GB" dirty="0" sz="4800" lang="en-US" u="sng"/>
              <a:t>m</a:t>
            </a:r>
            <a:endParaRPr altLang="en-US" lang="zh-CN"/>
          </a:p>
        </p:txBody>
      </p:sp>
      <p:sp>
        <p:nvSpPr>
          <p:cNvPr id="1048635" name="Content Placeholder 1086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/>
          </a:bodyPr>
          <a:p>
            <a:pPr indent="0" marL="0">
              <a:buNone/>
            </a:pP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u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p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c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y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u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d</a:t>
            </a:r>
            <a:r>
              <a:rPr altLang="en-GB" dirty="0" lang="en-US">
                <a:solidFill>
                  <a:srgbClr val="FFFFFF"/>
                </a:solidFill>
              </a:rPr>
              <a:t>.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c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b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d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b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c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d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k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.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  <a:p>
            <a:pPr indent="0" marL="0">
              <a:buNone/>
            </a:pP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p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u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c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p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d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p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y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q</a:t>
            </a:r>
            <a:r>
              <a:rPr altLang="en-GB" dirty="0" lang="en-US">
                <a:solidFill>
                  <a:srgbClr val="FFFFFF"/>
                </a:solidFill>
              </a:rPr>
              <a:t>l</a:t>
            </a:r>
            <a:r>
              <a:rPr altLang="en-GB" dirty="0" lang="en-US">
                <a:solidFill>
                  <a:srgbClr val="FFFFFF"/>
                </a:solidFill>
              </a:rPr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Available Features for Cadet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 anchor="t" bIns="45720" lIns="91440" rIns="91440" rtlCol="0" tIns="45720" vert="horz">
            <a:normAutofit/>
          </a:bodyPr>
          <a:p>
            <a:pPr indent="0" marL="0">
              <a:buNone/>
            </a:pP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k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q</a:t>
            </a:r>
            <a:r>
              <a:rPr altLang="en-GB" dirty="0" lang="en-US">
                <a:solidFill>
                  <a:srgbClr val="FFFFFF"/>
                </a:solidFill>
              </a:rPr>
              <a:t>u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u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d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c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p</a:t>
            </a:r>
            <a:r>
              <a:rPr altLang="en-GB" dirty="0" lang="en-US">
                <a:solidFill>
                  <a:srgbClr val="FFFFFF"/>
                </a:solidFill>
              </a:rPr>
              <a:t>u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.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  <a:p>
            <a:pPr indent="0" marL="0">
              <a:buNone/>
            </a:pP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c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f</a:t>
            </a:r>
            <a:r>
              <a:rPr altLang="en-GB" dirty="0" lang="en-US">
                <a:solidFill>
                  <a:srgbClr val="FFFFFF"/>
                </a:solidFill>
              </a:rPr>
              <a:t>y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q</a:t>
            </a:r>
            <a:r>
              <a:rPr altLang="en-GB" dirty="0" lang="en-US">
                <a:solidFill>
                  <a:srgbClr val="FFFFFF"/>
                </a:solidFill>
              </a:rPr>
              <a:t>u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b</a:t>
            </a:r>
            <a:r>
              <a:rPr altLang="en-GB" dirty="0" lang="en-US">
                <a:solidFill>
                  <a:srgbClr val="FFFFFF"/>
                </a:solidFill>
              </a:rPr>
              <a:t>y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y</a:t>
            </a:r>
            <a:r>
              <a:rPr altLang="en-GB" dirty="0" lang="en-US">
                <a:solidFill>
                  <a:srgbClr val="FFFFFF"/>
                </a:solidFill>
              </a:rPr>
              <a:t>p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w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it's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s</a:t>
            </a:r>
            <a:r>
              <a:rPr altLang="en-GB" dirty="0" lang="en-US">
                <a:solidFill>
                  <a:srgbClr val="FFFFFF"/>
                </a:solidFill>
              </a:rPr>
              <a:t>k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d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i</a:t>
            </a:r>
            <a:r>
              <a:rPr altLang="en-GB" dirty="0" lang="en-US">
                <a:solidFill>
                  <a:srgbClr val="FFFFFF"/>
                </a:solidFill>
              </a:rPr>
              <a:t>n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t</a:t>
            </a:r>
            <a:r>
              <a:rPr altLang="en-GB" dirty="0" lang="en-US">
                <a:solidFill>
                  <a:srgbClr val="FFFFFF"/>
                </a:solidFill>
              </a:rPr>
              <a:t>h</a:t>
            </a:r>
            <a:r>
              <a:rPr altLang="en-GB" dirty="0" lang="en-US">
                <a:solidFill>
                  <a:srgbClr val="FFFFFF"/>
                </a:solidFill>
              </a:rPr>
              <a:t>e</a:t>
            </a:r>
            <a:r>
              <a:rPr altLang="en-GB" dirty="0" lang="en-US">
                <a:solidFill>
                  <a:srgbClr val="FFFFFF"/>
                </a:solidFill>
              </a:rPr>
              <a:t> </a:t>
            </a:r>
            <a:r>
              <a:rPr altLang="en-GB" dirty="0" lang="en-US">
                <a:solidFill>
                  <a:srgbClr val="FFFFFF"/>
                </a:solidFill>
              </a:rPr>
              <a:t>p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o</a:t>
            </a:r>
            <a:r>
              <a:rPr altLang="en-GB" dirty="0" lang="en-US">
                <a:solidFill>
                  <a:srgbClr val="FFFFFF"/>
                </a:solidFill>
              </a:rPr>
              <a:t>g</a:t>
            </a:r>
            <a:r>
              <a:rPr altLang="en-GB" dirty="0" lang="en-US">
                <a:solidFill>
                  <a:srgbClr val="FFFFFF"/>
                </a:solidFill>
              </a:rPr>
              <a:t>r</a:t>
            </a:r>
            <a:r>
              <a:rPr altLang="en-GB" dirty="0" lang="en-US">
                <a:solidFill>
                  <a:srgbClr val="FFFFFF"/>
                </a:solidFill>
              </a:rPr>
              <a:t>a</a:t>
            </a:r>
            <a:r>
              <a:rPr altLang="en-GB" dirty="0" lang="en-US">
                <a:solidFill>
                  <a:srgbClr val="FFFFFF"/>
                </a:solidFill>
              </a:rPr>
              <a:t>m</a:t>
            </a:r>
            <a:r>
              <a:rPr altLang="en-GB" dirty="0" lang="en-US">
                <a:solidFill>
                  <a:srgbClr val="FFFFFF"/>
                </a:solidFill>
              </a:rPr>
              <a:t>.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Freeform: Shape 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5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48641" name="Freeform: Shape 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sz="900" lang="en-US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48642" name="Freeform: Shap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48643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dirty="0" lang="en-US"/>
          </a:p>
        </p:txBody>
      </p:sp>
      <p:sp>
        <p:nvSpPr>
          <p:cNvPr id="1048644" name="Freeform: Shap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5" name="Freeform: Shap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anchor="b" bIns="45720" lIns="91440" rIns="91440" rtlCol="0" tIns="45720" vert="horz">
            <a:normAutofit/>
          </a:bodyPr>
          <a:p>
            <a:r>
              <a:rPr kern="1200"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Freeform: Shape 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5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48600" name="Freeform: Shape 8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sz="900" lang="en-US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48601" name="Freeform: Shap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48602" name="Rectangle 12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lang="en-US"/>
          </a:p>
        </p:txBody>
      </p:sp>
      <p:sp>
        <p:nvSpPr>
          <p:cNvPr id="1048603" name="Freeform: Shape 14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4" name="Freeform: Shape 1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anchor="b" bIns="45720" lIns="91440" rIns="91440" rtlCol="0" tIns="45720" vert="horz">
            <a:normAutofit/>
          </a:bodyPr>
          <a:p>
            <a:r>
              <a:rPr kern="1200"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1048606" name="TextBox 7"/>
          <p:cNvSpPr txBox="1"/>
          <p:nvPr/>
        </p:nvSpPr>
        <p:spPr>
          <a:xfrm>
            <a:off x="9046233" y="2662687"/>
            <a:ext cx="2685691" cy="70788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sz="4000" lang="en-US">
                <a:latin typeface="Georgia"/>
              </a:rPr>
              <a:t>&amp;</a:t>
            </a:r>
          </a:p>
        </p:txBody>
      </p:sp>
      <p:pic>
        <p:nvPicPr>
          <p:cNvPr id="2097152" name="Picture 17" descr="A drawing of a cartoon character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54815" y="794304"/>
            <a:ext cx="3605841" cy="1531279"/>
          </a:xfrm>
          <a:prstGeom prst="rect"/>
        </p:spPr>
      </p:pic>
      <p:pic>
        <p:nvPicPr>
          <p:cNvPr id="2097153" name="Picture 18" descr="Logo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6316" r="7368" b="1087"/>
          <a:stretch>
            <a:fillRect/>
          </a:stretch>
        </p:blipFill>
        <p:spPr>
          <a:xfrm>
            <a:off x="7326702" y="3848819"/>
            <a:ext cx="3534354" cy="1302653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9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Freeform: Shap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1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2524552" y="70503"/>
            <a:ext cx="6349581" cy="1524010"/>
          </a:xfrm>
        </p:spPr>
        <p:txBody>
          <a:bodyPr anchor="t">
            <a:normAutofit/>
          </a:bodyPr>
          <a:p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endParaRPr b="1" sz="3200"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46978"/>
            <a:ext cx="5770032" cy="5711022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397156" y="1171281"/>
            <a:ext cx="5644454" cy="568671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Freeform: Shap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900"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48610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Freeform: Shape 13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48612" name="TextBox 4"/>
          <p:cNvSpPr txBox="1"/>
          <p:nvPr/>
        </p:nvSpPr>
        <p:spPr>
          <a:xfrm>
            <a:off x="683463" y="4579728"/>
            <a:ext cx="6280030" cy="358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/>
        </p:txBody>
      </p:sp>
      <p:sp>
        <p:nvSpPr>
          <p:cNvPr id="1048701" name=""/>
          <p:cNvSpPr txBox="1"/>
          <p:nvPr/>
        </p:nvSpPr>
        <p:spPr>
          <a:xfrm>
            <a:off x="3651559" y="266698"/>
            <a:ext cx="4536941" cy="624839"/>
          </a:xfrm>
          <a:prstGeom prst="rect"/>
        </p:spPr>
        <p:txBody>
          <a:bodyPr rtlCol="0" wrap="square">
            <a:spAutoFit/>
          </a:bodyPr>
          <a:p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D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F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P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G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M</a:t>
            </a:r>
            <a:endParaRPr sz="3600" lang="en-GB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8303" y="1504977"/>
            <a:ext cx="4858163" cy="5438749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536639" y="1463276"/>
            <a:ext cx="5337363" cy="5394723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4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5" name="Freeform: Shap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6" name="Freeform: Shap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3771342" y="70502"/>
            <a:ext cx="6737769" cy="1524010"/>
          </a:xfrm>
        </p:spPr>
        <p:txBody>
          <a:bodyPr anchor="t">
            <a:normAutofit/>
          </a:bodyPr>
          <a:p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b="1" sz="32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endParaRPr b="1" sz="3200"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13240" y="1106079"/>
            <a:ext cx="5330251" cy="5751921"/>
          </a:xfrm>
          <a:prstGeom prst="rect"/>
        </p:spPr>
      </p:pic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2459" y="1190737"/>
            <a:ext cx="5471037" cy="566726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5899" y="2326583"/>
            <a:ext cx="6173622" cy="4349592"/>
          </a:xfrm>
          <a:prstGeom prst="rect"/>
        </p:spPr>
      </p:pic>
      <p:sp>
        <p:nvSpPr>
          <p:cNvPr id="1048624" name=""/>
          <p:cNvSpPr txBox="1"/>
          <p:nvPr/>
        </p:nvSpPr>
        <p:spPr>
          <a:xfrm>
            <a:off x="375799" y="1439098"/>
            <a:ext cx="6977221" cy="688341"/>
          </a:xfrm>
          <a:prstGeom prst="rect"/>
        </p:spPr>
        <p:txBody>
          <a:bodyPr rtlCol="0" wrap="square">
            <a:spAutoFit/>
          </a:bodyPr>
          <a:p>
            <a:r>
              <a:rPr altLang="en-GB" sz="4000" lang="en-US">
                <a:solidFill>
                  <a:srgbClr val="000000"/>
                </a:solidFill>
              </a:rPr>
              <a:t>T</a:t>
            </a: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b</a:t>
            </a:r>
            <a:r>
              <a:rPr altLang="en-GB" sz="4000" lang="en-US">
                <a:solidFill>
                  <a:srgbClr val="000000"/>
                </a:solidFill>
              </a:rPr>
              <a:t>l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r>
              <a:rPr altLang="en-GB" sz="4000" lang="en-US">
                <a:solidFill>
                  <a:srgbClr val="000000"/>
                </a:solidFill>
              </a:rPr>
              <a:t>s</a:t>
            </a:r>
            <a:r>
              <a:rPr altLang="en-GB" sz="4000" lang="en-US">
                <a:solidFill>
                  <a:srgbClr val="000000"/>
                </a:solidFill>
              </a:rPr>
              <a:t> </a:t>
            </a:r>
            <a:r>
              <a:rPr altLang="en-GB" sz="4000" lang="en-US">
                <a:solidFill>
                  <a:srgbClr val="000000"/>
                </a:solidFill>
              </a:rPr>
              <a:t>u</a:t>
            </a:r>
            <a:r>
              <a:rPr altLang="en-GB" sz="4000" lang="en-US">
                <a:solidFill>
                  <a:srgbClr val="000000"/>
                </a:solidFill>
              </a:rPr>
              <a:t>s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r>
              <a:rPr altLang="en-GB" sz="4000" lang="en-US">
                <a:solidFill>
                  <a:srgbClr val="000000"/>
                </a:solidFill>
              </a:rPr>
              <a:t>d</a:t>
            </a:r>
            <a:r>
              <a:rPr altLang="en-GB" sz="4000" lang="en-US">
                <a:solidFill>
                  <a:srgbClr val="000000"/>
                </a:solidFill>
              </a:rPr>
              <a:t> </a:t>
            </a:r>
            <a:r>
              <a:rPr altLang="en-GB" sz="4000" lang="en-US">
                <a:solidFill>
                  <a:srgbClr val="000000"/>
                </a:solidFill>
              </a:rPr>
              <a:t>i</a:t>
            </a:r>
            <a:r>
              <a:rPr altLang="en-GB" sz="4000" lang="en-US">
                <a:solidFill>
                  <a:srgbClr val="000000"/>
                </a:solidFill>
              </a:rPr>
              <a:t>n</a:t>
            </a:r>
            <a:r>
              <a:rPr altLang="en-GB" sz="4000" lang="en-US">
                <a:solidFill>
                  <a:srgbClr val="000000"/>
                </a:solidFill>
              </a:rPr>
              <a:t> </a:t>
            </a:r>
            <a:r>
              <a:rPr altLang="en-GB" sz="4000" lang="en-US">
                <a:solidFill>
                  <a:srgbClr val="000000"/>
                </a:solidFill>
              </a:rPr>
              <a:t>t</a:t>
            </a:r>
            <a:r>
              <a:rPr altLang="en-GB" sz="4000" lang="en-US">
                <a:solidFill>
                  <a:srgbClr val="000000"/>
                </a:solidFill>
              </a:rPr>
              <a:t>h</a:t>
            </a:r>
            <a:r>
              <a:rPr altLang="en-GB" sz="4000" lang="en-US">
                <a:solidFill>
                  <a:srgbClr val="000000"/>
                </a:solidFill>
              </a:rPr>
              <a:t>e</a:t>
            </a:r>
            <a:r>
              <a:rPr altLang="en-GB" sz="4000" lang="en-US">
                <a:solidFill>
                  <a:srgbClr val="000000"/>
                </a:solidFill>
              </a:rPr>
              <a:t> </a:t>
            </a:r>
            <a:r>
              <a:rPr altLang="en-GB" sz="4000" lang="en-US">
                <a:solidFill>
                  <a:srgbClr val="000000"/>
                </a:solidFill>
              </a:rPr>
              <a:t>p</a:t>
            </a:r>
            <a:r>
              <a:rPr altLang="en-GB" sz="4000" lang="en-US">
                <a:solidFill>
                  <a:srgbClr val="000000"/>
                </a:solidFill>
              </a:rPr>
              <a:t>r</a:t>
            </a:r>
            <a:r>
              <a:rPr altLang="en-GB" sz="4000" lang="en-US">
                <a:solidFill>
                  <a:srgbClr val="000000"/>
                </a:solidFill>
              </a:rPr>
              <a:t>o</a:t>
            </a:r>
            <a:r>
              <a:rPr altLang="en-GB" sz="4000" lang="en-US">
                <a:solidFill>
                  <a:srgbClr val="000000"/>
                </a:solidFill>
              </a:rPr>
              <a:t>g</a:t>
            </a:r>
            <a:r>
              <a:rPr altLang="en-GB" sz="4000" lang="en-US">
                <a:solidFill>
                  <a:srgbClr val="000000"/>
                </a:solidFill>
              </a:rPr>
              <a:t>r</a:t>
            </a: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altLang="en-GB" sz="4000" lang="en-US">
                <a:solidFill>
                  <a:srgbClr val="000000"/>
                </a:solidFill>
              </a:rPr>
              <a:t>m</a:t>
            </a:r>
            <a:endParaRPr sz="40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p>
            <a:pPr algn="ctr"/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b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i</a:t>
            </a:r>
            <a:r>
              <a:rPr altLang="en-GB" lang="en-US"/>
              <a:t>r</a:t>
            </a:r>
            <a:r>
              <a:rPr altLang="en-GB" lang="en-US"/>
              <a:t>s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q</a:t>
            </a:r>
            <a:r>
              <a:rPr altLang="en-GB" lang="en-US"/>
              <a:t>u</a:t>
            </a:r>
            <a:r>
              <a:rPr altLang="en-GB" lang="en-US"/>
              <a:t>i</a:t>
            </a:r>
            <a:r>
              <a:rPr altLang="en-GB" lang="en-US"/>
              <a:t>z</a:t>
            </a:r>
            <a:endParaRPr altLang="en-US" lang="zh-CN"/>
          </a:p>
        </p:txBody>
      </p:sp>
      <p:sp>
        <p:nvSpPr>
          <p:cNvPr id="1048626" name="Speech Bubble: Rectangle with Corners Rounded 6"/>
          <p:cNvSpPr/>
          <p:nvPr/>
        </p:nvSpPr>
        <p:spPr>
          <a:xfrm>
            <a:off x="8498330" y="4830834"/>
            <a:ext cx="2736489" cy="2098771"/>
          </a:xfrm>
          <a:prstGeom prst="wedgeRound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automatically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altLang="en-US" lang="zh-C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3641" y="1218566"/>
            <a:ext cx="12192000" cy="3287141"/>
          </a:xfrm>
          <a:prstGeom prst="rect"/>
        </p:spPr>
      </p:pic>
      <p:sp>
        <p:nvSpPr>
          <p:cNvPr id="1048627" name=""/>
          <p:cNvSpPr txBox="1"/>
          <p:nvPr/>
        </p:nvSpPr>
        <p:spPr>
          <a:xfrm>
            <a:off x="4498331" y="5265678"/>
            <a:ext cx="4000000" cy="1310640"/>
          </a:xfrm>
          <a:prstGeom prst="rect"/>
        </p:spPr>
        <p:txBody>
          <a:bodyPr rtlCol="0" wrap="square">
            <a:spAutoFit/>
          </a:bodyPr>
          <a:p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h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q</a:t>
            </a:r>
            <a:r>
              <a:rPr altLang="en-GB" sz="2000" lang="en-US">
                <a:solidFill>
                  <a:srgbClr val="000000"/>
                </a:solidFill>
              </a:rPr>
              <a:t>u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s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i</a:t>
            </a:r>
            <a:r>
              <a:rPr altLang="en-GB" sz="2000" lang="en-US">
                <a:solidFill>
                  <a:srgbClr val="000000"/>
                </a:solidFill>
              </a:rPr>
              <a:t>o</a:t>
            </a:r>
            <a:r>
              <a:rPr altLang="en-GB" sz="2000" lang="en-US">
                <a:solidFill>
                  <a:srgbClr val="000000"/>
                </a:solidFill>
              </a:rPr>
              <a:t>n</a:t>
            </a:r>
            <a:r>
              <a:rPr altLang="en-GB" sz="2000" lang="en-US">
                <a:solidFill>
                  <a:srgbClr val="000000"/>
                </a:solidFill>
              </a:rPr>
              <a:t>s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w</a:t>
            </a:r>
            <a:r>
              <a:rPr altLang="en-GB" sz="2000" lang="en-US">
                <a:solidFill>
                  <a:srgbClr val="000000"/>
                </a:solidFill>
              </a:rPr>
              <a:t>h</a:t>
            </a:r>
            <a:r>
              <a:rPr altLang="en-GB" sz="2000" lang="en-US">
                <a:solidFill>
                  <a:srgbClr val="000000"/>
                </a:solidFill>
              </a:rPr>
              <a:t>i</a:t>
            </a:r>
            <a:r>
              <a:rPr altLang="en-GB" sz="2000" lang="en-US">
                <a:solidFill>
                  <a:srgbClr val="000000"/>
                </a:solidFill>
              </a:rPr>
              <a:t>c</a:t>
            </a:r>
            <a:r>
              <a:rPr altLang="en-GB" sz="2000" lang="en-US">
                <a:solidFill>
                  <a:srgbClr val="000000"/>
                </a:solidFill>
              </a:rPr>
              <a:t>h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h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c</a:t>
            </a:r>
            <a:r>
              <a:rPr altLang="en-GB" sz="2000" lang="en-US">
                <a:solidFill>
                  <a:srgbClr val="000000"/>
                </a:solidFill>
              </a:rPr>
              <a:t>o</a:t>
            </a:r>
            <a:r>
              <a:rPr altLang="en-GB" sz="2000" lang="en-US">
                <a:solidFill>
                  <a:srgbClr val="000000"/>
                </a:solidFill>
              </a:rPr>
              <a:t>m</a:t>
            </a:r>
            <a:r>
              <a:rPr altLang="en-GB" sz="2000" lang="en-US">
                <a:solidFill>
                  <a:srgbClr val="000000"/>
                </a:solidFill>
              </a:rPr>
              <a:t>p</a:t>
            </a:r>
            <a:r>
              <a:rPr altLang="en-GB" sz="2000" lang="en-US">
                <a:solidFill>
                  <a:srgbClr val="000000"/>
                </a:solidFill>
              </a:rPr>
              <a:t>u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r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doesn't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k</a:t>
            </a:r>
            <a:r>
              <a:rPr altLang="en-GB" sz="2000" lang="en-US">
                <a:solidFill>
                  <a:srgbClr val="000000"/>
                </a:solidFill>
              </a:rPr>
              <a:t>n</a:t>
            </a:r>
            <a:r>
              <a:rPr altLang="en-GB" sz="2000" lang="en-US">
                <a:solidFill>
                  <a:srgbClr val="000000"/>
                </a:solidFill>
              </a:rPr>
              <a:t>o</a:t>
            </a:r>
            <a:r>
              <a:rPr altLang="en-GB" sz="2000" lang="en-US">
                <a:solidFill>
                  <a:srgbClr val="000000"/>
                </a:solidFill>
              </a:rPr>
              <a:t>w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w</a:t>
            </a:r>
            <a:r>
              <a:rPr altLang="en-GB" sz="2000" lang="en-US">
                <a:solidFill>
                  <a:srgbClr val="000000"/>
                </a:solidFill>
              </a:rPr>
              <a:t>i</a:t>
            </a:r>
            <a:r>
              <a:rPr altLang="en-GB" sz="2000" lang="en-US">
                <a:solidFill>
                  <a:srgbClr val="000000"/>
                </a:solidFill>
              </a:rPr>
              <a:t>l</a:t>
            </a:r>
            <a:r>
              <a:rPr altLang="en-GB" sz="2000" lang="en-US">
                <a:solidFill>
                  <a:srgbClr val="000000"/>
                </a:solidFill>
              </a:rPr>
              <a:t>l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b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a</a:t>
            </a:r>
            <a:r>
              <a:rPr altLang="en-GB" sz="2000" lang="en-US">
                <a:solidFill>
                  <a:srgbClr val="000000"/>
                </a:solidFill>
              </a:rPr>
              <a:t>s</a:t>
            </a:r>
            <a:r>
              <a:rPr altLang="en-GB" sz="2000" lang="en-US">
                <a:solidFill>
                  <a:srgbClr val="000000"/>
                </a:solidFill>
              </a:rPr>
              <a:t>k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d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o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h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u</a:t>
            </a:r>
            <a:r>
              <a:rPr altLang="en-GB" sz="2000" lang="en-US">
                <a:solidFill>
                  <a:srgbClr val="000000"/>
                </a:solidFill>
              </a:rPr>
              <a:t>s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r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o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f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d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i</a:t>
            </a:r>
            <a:r>
              <a:rPr altLang="en-GB" sz="2000" lang="en-US">
                <a:solidFill>
                  <a:srgbClr val="000000"/>
                </a:solidFill>
              </a:rPr>
              <a:t>n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h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q</a:t>
            </a:r>
            <a:r>
              <a:rPr altLang="en-GB" sz="2000" lang="en-US">
                <a:solidFill>
                  <a:srgbClr val="000000"/>
                </a:solidFill>
              </a:rPr>
              <a:t>u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s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i</a:t>
            </a:r>
            <a:r>
              <a:rPr altLang="en-GB" sz="2000" lang="en-US">
                <a:solidFill>
                  <a:srgbClr val="000000"/>
                </a:solidFill>
              </a:rPr>
              <a:t>o</a:t>
            </a:r>
            <a:r>
              <a:rPr altLang="en-GB" sz="2000" lang="en-US">
                <a:solidFill>
                  <a:srgbClr val="000000"/>
                </a:solidFill>
              </a:rPr>
              <a:t>n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w</a:t>
            </a:r>
            <a:r>
              <a:rPr altLang="en-GB" sz="2000" lang="en-US">
                <a:solidFill>
                  <a:srgbClr val="000000"/>
                </a:solidFill>
              </a:rPr>
              <a:t>i</a:t>
            </a:r>
            <a:r>
              <a:rPr altLang="en-GB" sz="2000" lang="en-US">
                <a:solidFill>
                  <a:srgbClr val="000000"/>
                </a:solidFill>
              </a:rPr>
              <a:t>t</a:t>
            </a:r>
            <a:r>
              <a:rPr altLang="en-GB" sz="2000" lang="en-US">
                <a:solidFill>
                  <a:srgbClr val="000000"/>
                </a:solidFill>
              </a:rPr>
              <a:t>h</a:t>
            </a:r>
            <a:r>
              <a:rPr altLang="en-GB" sz="2000" lang="en-US">
                <a:solidFill>
                  <a:srgbClr val="000000"/>
                </a:solidFill>
              </a:rPr>
              <a:t> </a:t>
            </a:r>
            <a:r>
              <a:rPr altLang="en-GB" sz="2000" lang="en-US">
                <a:solidFill>
                  <a:srgbClr val="000000"/>
                </a:solidFill>
              </a:rPr>
              <a:t>it's </a:t>
            </a:r>
            <a:r>
              <a:rPr altLang="en-GB" sz="2000" lang="en-US">
                <a:solidFill>
                  <a:srgbClr val="000000"/>
                </a:solidFill>
              </a:rPr>
              <a:t>a</a:t>
            </a:r>
            <a:r>
              <a:rPr altLang="en-GB" sz="2000" lang="en-US">
                <a:solidFill>
                  <a:srgbClr val="000000"/>
                </a:solidFill>
              </a:rPr>
              <a:t>n</a:t>
            </a:r>
            <a:r>
              <a:rPr altLang="en-GB" sz="2000" lang="en-US">
                <a:solidFill>
                  <a:srgbClr val="000000"/>
                </a:solidFill>
              </a:rPr>
              <a:t>s</a:t>
            </a:r>
            <a:r>
              <a:rPr altLang="en-GB" sz="2000" lang="en-US">
                <a:solidFill>
                  <a:srgbClr val="000000"/>
                </a:solidFill>
              </a:rPr>
              <a:t>w</a:t>
            </a:r>
            <a:r>
              <a:rPr altLang="en-GB" sz="2000" lang="en-US">
                <a:solidFill>
                  <a:srgbClr val="000000"/>
                </a:solidFill>
              </a:rPr>
              <a:t>e</a:t>
            </a:r>
            <a:r>
              <a:rPr altLang="en-GB" sz="2000" lang="en-US">
                <a:solidFill>
                  <a:srgbClr val="000000"/>
                </a:solidFill>
              </a:rPr>
              <a:t>r</a:t>
            </a:r>
            <a:endParaRPr sz="2000" lang="en-GB">
              <a:solidFill>
                <a:srgbClr val="000000"/>
              </a:solidFill>
            </a:endParaRPr>
          </a:p>
        </p:txBody>
      </p:sp>
      <p:sp>
        <p:nvSpPr>
          <p:cNvPr id="1048628" name="Speech Bubble: Rectangle with Corners Rounded 7"/>
          <p:cNvSpPr/>
          <p:nvPr/>
        </p:nvSpPr>
        <p:spPr>
          <a:xfrm>
            <a:off x="172059" y="4830834"/>
            <a:ext cx="3996904" cy="1380226"/>
          </a:xfrm>
          <a:prstGeom prst="wedgeRound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/>
          <a:p>
            <a:pPr algn="ctr"/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z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rebuttal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719761"/>
            <a:ext cx="12192000" cy="1418477"/>
          </a:xfrm>
          <a:prstGeom prst="rect"/>
        </p:spPr>
      </p:pic>
      <p:sp>
        <p:nvSpPr>
          <p:cNvPr id="1048629" name=""/>
          <p:cNvSpPr txBox="1"/>
          <p:nvPr/>
        </p:nvSpPr>
        <p:spPr>
          <a:xfrm>
            <a:off x="0" y="986203"/>
            <a:ext cx="4297107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30" name="Speech Bubble: Rectangle with Corners Rounded 7"/>
          <p:cNvSpPr/>
          <p:nvPr/>
        </p:nvSpPr>
        <p:spPr>
          <a:xfrm>
            <a:off x="172059" y="4830834"/>
            <a:ext cx="3996904" cy="1380226"/>
          </a:xfrm>
          <a:prstGeom prst="wedgeRound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/>
          <a:p>
            <a:pPr algn="ctr"/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j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31" name="Speech Bubble: Rectangle with Corners Rounded 7"/>
          <p:cNvSpPr/>
          <p:nvPr/>
        </p:nvSpPr>
        <p:spPr>
          <a:xfrm>
            <a:off x="7430762" y="4830834"/>
            <a:ext cx="3996904" cy="1380226"/>
          </a:xfrm>
          <a:prstGeom prst="wedgeRound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/>
          <a:p>
            <a:pPr algn="ctr"/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'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819509" y="-100642"/>
            <a:ext cx="10668000" cy="1524000"/>
          </a:xfrm>
        </p:spPr>
        <p:txBody>
          <a:bodyPr>
            <a:normAutofit/>
          </a:bodyPr>
          <a:p>
            <a:pPr algn="ctr"/>
            <a:r>
              <a:rPr altLang="en-GB" sz="4800" lang="en-US" u="sng"/>
              <a:t>T</a:t>
            </a:r>
            <a:r>
              <a:rPr altLang="en-GB" sz="4800" lang="en-US" u="sng"/>
              <a:t>a</a:t>
            </a:r>
            <a:r>
              <a:rPr altLang="en-GB" sz="4800" lang="en-US" u="sng"/>
              <a:t>b</a:t>
            </a:r>
            <a:r>
              <a:rPr altLang="en-GB" sz="4800" lang="en-US" u="sng"/>
              <a:t>l</a:t>
            </a:r>
            <a:r>
              <a:rPr altLang="en-GB" sz="4800" lang="en-US" u="sng"/>
              <a:t>e</a:t>
            </a:r>
            <a:r>
              <a:rPr altLang="en-GB" sz="4800" lang="en-US" u="sng"/>
              <a:t> </a:t>
            </a:r>
            <a:r>
              <a:rPr altLang="en-GB" sz="4800" lang="en-US" u="sng"/>
              <a:t>f</a:t>
            </a:r>
            <a:r>
              <a:rPr altLang="en-GB" sz="4800" lang="en-US" u="sng"/>
              <a:t>o</a:t>
            </a:r>
            <a:r>
              <a:rPr altLang="en-GB" sz="4800" lang="en-US" u="sng"/>
              <a:t>r</a:t>
            </a:r>
            <a:r>
              <a:rPr altLang="en-GB" sz="4800" lang="en-US" u="sng"/>
              <a:t> </a:t>
            </a:r>
            <a:r>
              <a:rPr altLang="en-GB" sz="4800" lang="en-US" u="sng"/>
              <a:t>r</a:t>
            </a:r>
            <a:r>
              <a:rPr altLang="en-GB" sz="4800" lang="en-US" u="sng"/>
              <a:t>o</a:t>
            </a:r>
            <a:r>
              <a:rPr altLang="en-GB" sz="4800" lang="en-US" u="sng"/>
              <a:t>u</a:t>
            </a:r>
            <a:r>
              <a:rPr altLang="en-GB" sz="4800" lang="en-US" u="sng"/>
              <a:t>n</a:t>
            </a:r>
            <a:r>
              <a:rPr altLang="en-GB" sz="4800" lang="en-US" u="sng"/>
              <a:t>d</a:t>
            </a:r>
            <a:r>
              <a:rPr altLang="en-GB" sz="4800" lang="en-US" u="sng"/>
              <a:t> </a:t>
            </a:r>
            <a:r>
              <a:rPr altLang="en-GB" sz="4800" lang="en-US" u="sng"/>
              <a:t>t</a:t>
            </a:r>
            <a:r>
              <a:rPr altLang="en-GB" sz="4800" lang="en-US" u="sng"/>
              <a:t>w</a:t>
            </a:r>
            <a:r>
              <a:rPr altLang="en-GB" sz="4800" lang="en-US" u="sng"/>
              <a:t>o</a:t>
            </a:r>
            <a:endParaRPr altLang="en-US" lang="zh-C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87864" y="1097654"/>
            <a:ext cx="9487782" cy="3251824"/>
          </a:xfrm>
          <a:prstGeom prst="rect"/>
        </p:spPr>
      </p:pic>
      <p:sp>
        <p:nvSpPr>
          <p:cNvPr id="1048633" name="Speech Bubble: Rectangle with Corners Rounded 7"/>
          <p:cNvSpPr/>
          <p:nvPr/>
        </p:nvSpPr>
        <p:spPr>
          <a:xfrm>
            <a:off x="172059" y="4830834"/>
            <a:ext cx="3996904" cy="1380226"/>
          </a:xfrm>
          <a:prstGeom prst="wedgeRoundRectCallou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/>
          <a:p>
            <a:pPr algn="ctr"/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altLang="en-GB" sz="2000"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lastClr="000000" val="windowText"/>
      </a:dk1>
      <a:lt1>
        <a:sysClr lastClr="FFFFFF" val="window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SM-T285</dc:creator>
  <dcterms:created xsi:type="dcterms:W3CDTF">2020-12-01T07:51:14Z</dcterms:created>
  <dcterms:modified xsi:type="dcterms:W3CDTF">2020-12-18T14:08:29Z</dcterms:modified>
</cp:coreProperties>
</file>