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D7DA4E-8DD4-DE00-143A-0B48BBC60D08}" name="Pranav M" initials="PM" userId="ee29e166d05ed91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2B83A-4CD6-45C9-941F-92412803E1CB}" v="436" dt="2020-12-03T04:10:17.500"/>
    <p1510:client id="{60A26272-575E-442B-B53F-BDE83F1AE1D6}" v="842" dt="2020-12-03T04:31:38.681"/>
    <p1510:client id="{7E39EC4C-2257-4B7B-B690-224A041DCDC0}" v="617" dt="2020-12-14T03:12:28.966"/>
    <p1510:client id="{C01942CE-2847-4664-9D92-5726AD2D0099}" v="8" dt="2020-12-03T04:13:23.297"/>
    <p1510:client id="{EC56F75E-43F1-47DE-8805-8C39CA3F9B97}" v="863" dt="2020-12-12T13:59:59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M" userId="ee29e166d05ed91d" providerId="Windows Live" clId="Web-{C01942CE-2847-4664-9D92-5726AD2D0099}"/>
    <pc:docChg chg="modSld">
      <pc:chgData name="Pranav M" userId="ee29e166d05ed91d" providerId="Windows Live" clId="Web-{C01942CE-2847-4664-9D92-5726AD2D0099}" dt="2020-12-03T04:13:23.297" v="6"/>
      <pc:docMkLst>
        <pc:docMk/>
      </pc:docMkLst>
      <pc:sldChg chg="modSp">
        <pc:chgData name="Pranav M" userId="ee29e166d05ed91d" providerId="Windows Live" clId="Web-{C01942CE-2847-4664-9D92-5726AD2D0099}" dt="2020-12-03T04:12:24.077" v="0" actId="20577"/>
        <pc:sldMkLst>
          <pc:docMk/>
          <pc:sldMk cId="553726541" sldId="256"/>
        </pc:sldMkLst>
        <pc:spChg chg="mod">
          <ac:chgData name="Pranav M" userId="ee29e166d05ed91d" providerId="Windows Live" clId="Web-{C01942CE-2847-4664-9D92-5726AD2D0099}" dt="2020-12-03T04:12:24.077" v="0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addAnim modAnim">
        <pc:chgData name="Pranav M" userId="ee29e166d05ed91d" providerId="Windows Live" clId="Web-{C01942CE-2847-4664-9D92-5726AD2D0099}" dt="2020-12-03T04:13:23.297" v="6"/>
        <pc:sldMkLst>
          <pc:docMk/>
          <pc:sldMk cId="8758471" sldId="257"/>
        </pc:sldMkLst>
      </pc:sldChg>
    </pc:docChg>
  </pc:docChgLst>
  <pc:docChgLst>
    <pc:chgData name="Pranav M" userId="ee29e166d05ed91d" providerId="Windows Live" clId="Web-{5412B83A-4CD6-45C9-941F-92412803E1CB}"/>
    <pc:docChg chg="addSld modSld addMainMaster delMainMaster">
      <pc:chgData name="Pranav M" userId="ee29e166d05ed91d" providerId="Windows Live" clId="Web-{5412B83A-4CD6-45C9-941F-92412803E1CB}" dt="2020-12-03T04:10:17.484" v="432" actId="14100"/>
      <pc:docMkLst>
        <pc:docMk/>
      </pc:docMkLst>
      <pc:sldChg chg="addSp delSp modSp mod setBg modClrScheme chgLayout">
        <pc:chgData name="Pranav M" userId="ee29e166d05ed91d" providerId="Windows Live" clId="Web-{5412B83A-4CD6-45C9-941F-92412803E1CB}" dt="2020-12-03T03:55:25.311" v="192" actId="20577"/>
        <pc:sldMkLst>
          <pc:docMk/>
          <pc:sldMk cId="553726541" sldId="256"/>
        </pc:sldMkLst>
        <pc:spChg chg="mod ord">
          <ac:chgData name="Pranav M" userId="ee29e166d05ed91d" providerId="Windows Live" clId="Web-{5412B83A-4CD6-45C9-941F-92412803E1CB}" dt="2020-12-03T03:54:00.091" v="98" actId="20577"/>
          <ac:spMkLst>
            <pc:docMk/>
            <pc:sldMk cId="553726541" sldId="256"/>
            <ac:spMk id="2" creationId="{9FB28281-3783-403A-B1AB-0182A003DFE3}"/>
          </ac:spMkLst>
        </pc:spChg>
        <pc:spChg chg="mod ord">
          <ac:chgData name="Pranav M" userId="ee29e166d05ed91d" providerId="Windows Live" clId="Web-{5412B83A-4CD6-45C9-941F-92412803E1CB}" dt="2020-12-03T03:55:25.311" v="192" actId="20577"/>
          <ac:spMkLst>
            <pc:docMk/>
            <pc:sldMk cId="553726541" sldId="256"/>
            <ac:spMk id="3" creationId="{C4542EAC-8BF3-4BFD-9891-145BC49409C2}"/>
          </ac:spMkLst>
        </pc:spChg>
        <pc:spChg chg="add mod">
          <ac:chgData name="Pranav M" userId="ee29e166d05ed91d" providerId="Windows Live" clId="Web-{5412B83A-4CD6-45C9-941F-92412803E1CB}" dt="2020-12-03T03:54:05.278" v="101" actId="20577"/>
          <ac:spMkLst>
            <pc:docMk/>
            <pc:sldMk cId="553726541" sldId="256"/>
            <ac:spMk id="4" creationId="{6FDCD1DE-D91A-4839-888E-7B011B2231D4}"/>
          </ac:spMkLst>
        </pc:spChg>
        <pc:spChg chg="add">
          <ac:chgData name="Pranav M" userId="ee29e166d05ed91d" providerId="Windows Live" clId="Web-{5412B83A-4CD6-45C9-941F-92412803E1CB}" dt="2020-12-03T03:52:12.354" v="3"/>
          <ac:spMkLst>
            <pc:docMk/>
            <pc:sldMk cId="553726541" sldId="256"/>
            <ac:spMk id="5" creationId="{7A18C9FB-EC4C-4DAE-8F7D-C6E5AF607958}"/>
          </ac:spMkLst>
        </pc:spChg>
        <pc:spChg chg="add">
          <ac:chgData name="Pranav M" userId="ee29e166d05ed91d" providerId="Windows Live" clId="Web-{5412B83A-4CD6-45C9-941F-92412803E1CB}" dt="2020-12-03T03:52:12.354" v="3"/>
          <ac:spMkLst>
            <pc:docMk/>
            <pc:sldMk cId="553726541" sldId="256"/>
            <ac:spMk id="6" creationId="{AC5B9688-28B2-49CE-8BD3-0A5369AAAC44}"/>
          </ac:spMkLst>
        </pc:spChg>
        <pc:spChg chg="add">
          <ac:chgData name="Pranav M" userId="ee29e166d05ed91d" providerId="Windows Live" clId="Web-{5412B83A-4CD6-45C9-941F-92412803E1CB}" dt="2020-12-03T03:52:12.354" v="3"/>
          <ac:spMkLst>
            <pc:docMk/>
            <pc:sldMk cId="553726541" sldId="256"/>
            <ac:spMk id="7" creationId="{A9896C11-F8DF-437A-B349-8AFD602DC0CA}"/>
          </ac:spMkLst>
        </pc:spChg>
        <pc:spChg chg="add del">
          <ac:chgData name="Pranav M" userId="ee29e166d05ed91d" providerId="Windows Live" clId="Web-{5412B83A-4CD6-45C9-941F-92412803E1CB}" dt="2020-12-03T03:52:12.292" v="2"/>
          <ac:spMkLst>
            <pc:docMk/>
            <pc:sldMk cId="553726541" sldId="256"/>
            <ac:spMk id="8" creationId="{EFA9B6C6-A247-48A8-9A1C-1E36FA9456B5}"/>
          </ac:spMkLst>
        </pc:spChg>
        <pc:spChg chg="add del">
          <ac:chgData name="Pranav M" userId="ee29e166d05ed91d" providerId="Windows Live" clId="Web-{5412B83A-4CD6-45C9-941F-92412803E1CB}" dt="2020-12-03T03:52:12.292" v="2"/>
          <ac:spMkLst>
            <pc:docMk/>
            <pc:sldMk cId="553726541" sldId="256"/>
            <ac:spMk id="10" creationId="{C5CB530E-515E-412C-9DF1-5F8FFBD6F383}"/>
          </ac:spMkLst>
        </pc:spChg>
        <pc:spChg chg="add del">
          <ac:chgData name="Pranav M" userId="ee29e166d05ed91d" providerId="Windows Live" clId="Web-{5412B83A-4CD6-45C9-941F-92412803E1CB}" dt="2020-12-03T03:52:12.292" v="2"/>
          <ac:spMkLst>
            <pc:docMk/>
            <pc:sldMk cId="553726541" sldId="256"/>
            <ac:spMk id="12" creationId="{712D4376-A578-4FF1-94FC-245E7A6A489F}"/>
          </ac:spMkLst>
        </pc:spChg>
        <pc:spChg chg="add del">
          <ac:chgData name="Pranav M" userId="ee29e166d05ed91d" providerId="Windows Live" clId="Web-{5412B83A-4CD6-45C9-941F-92412803E1CB}" dt="2020-12-03T03:52:12.292" v="2"/>
          <ac:spMkLst>
            <pc:docMk/>
            <pc:sldMk cId="553726541" sldId="256"/>
            <ac:spMk id="14" creationId="{AEA7509D-F04F-40CB-A0B3-EEF16499CC9F}"/>
          </ac:spMkLst>
        </pc:spChg>
        <pc:cxnChg chg="add del">
          <ac:chgData name="Pranav M" userId="ee29e166d05ed91d" providerId="Windows Live" clId="Web-{5412B83A-4CD6-45C9-941F-92412803E1CB}" dt="2020-12-03T03:52:12.292" v="2"/>
          <ac:cxnSpMkLst>
            <pc:docMk/>
            <pc:sldMk cId="553726541" sldId="256"/>
            <ac:cxnSpMk id="16" creationId="{56020367-4FD5-4596-8E10-C5F095CD8DBF}"/>
          </ac:cxnSpMkLst>
        </pc:cxnChg>
      </pc:sldChg>
      <pc:sldChg chg="addSp delSp modSp new mod setBg addAnim delAnim modAnim">
        <pc:chgData name="Pranav M" userId="ee29e166d05ed91d" providerId="Windows Live" clId="Web-{5412B83A-4CD6-45C9-941F-92412803E1CB}" dt="2020-12-03T04:03:03.273" v="402" actId="1076"/>
        <pc:sldMkLst>
          <pc:docMk/>
          <pc:sldMk cId="8758471" sldId="257"/>
        </pc:sldMkLst>
        <pc:spChg chg="mo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2" creationId="{3B681A22-2D0C-4F3A-8647-B090BF2494AA}"/>
          </ac:spMkLst>
        </pc:spChg>
        <pc:spChg chg="del mod">
          <ac:chgData name="Pranav M" userId="ee29e166d05ed91d" providerId="Windows Live" clId="Web-{5412B83A-4CD6-45C9-941F-92412803E1CB}" dt="2020-12-03T03:56:46.500" v="299"/>
          <ac:spMkLst>
            <pc:docMk/>
            <pc:sldMk cId="8758471" sldId="257"/>
            <ac:spMk id="3" creationId="{CE5142CD-CECB-4A9A-9837-2F07D9E49C6D}"/>
          </ac:spMkLst>
        </pc:spChg>
        <pc:spChg chg="add del mod">
          <ac:chgData name="Pranav M" userId="ee29e166d05ed91d" providerId="Windows Live" clId="Web-{5412B83A-4CD6-45C9-941F-92412803E1CB}" dt="2020-12-03T03:56:49.109" v="300"/>
          <ac:spMkLst>
            <pc:docMk/>
            <pc:sldMk cId="8758471" sldId="257"/>
            <ac:spMk id="5" creationId="{984A9671-18CB-4C84-B088-5085E237FA3F}"/>
          </ac:spMkLst>
        </pc:spChg>
        <pc:spChg chg="add del mod">
          <ac:chgData name="Pranav M" userId="ee29e166d05ed91d" providerId="Windows Live" clId="Web-{5412B83A-4CD6-45C9-941F-92412803E1CB}" dt="2020-12-03T04:01:24.505" v="391"/>
          <ac:spMkLst>
            <pc:docMk/>
            <pc:sldMk cId="8758471" sldId="257"/>
            <ac:spMk id="6" creationId="{10A32E4C-82E3-4413-9E14-795B9AC4EED8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7" creationId="{A6EF5A53-0A64-4CA5-B9C7-1CB97CB5CF1C}"/>
          </ac:spMkLst>
        </pc:spChg>
        <pc:spChg chg="add mod">
          <ac:chgData name="Pranav M" userId="ee29e166d05ed91d" providerId="Windows Live" clId="Web-{5412B83A-4CD6-45C9-941F-92412803E1CB}" dt="2020-12-03T03:58:46.783" v="344" actId="1076"/>
          <ac:spMkLst>
            <pc:docMk/>
            <pc:sldMk cId="8758471" sldId="257"/>
            <ac:spMk id="8" creationId="{BC480A67-55CD-46D5-AAF2-C2453FBD42FE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9" creationId="{34ABFBEA-4EB0-4D02-A2C0-1733CD3D6F12}"/>
          </ac:spMkLst>
        </pc:spChg>
        <pc:spChg chg="add del mod">
          <ac:chgData name="Pranav M" userId="ee29e166d05ed91d" providerId="Windows Live" clId="Web-{5412B83A-4CD6-45C9-941F-92412803E1CB}" dt="2020-12-03T04:02:36.772" v="396"/>
          <ac:spMkLst>
            <pc:docMk/>
            <pc:sldMk cId="8758471" sldId="257"/>
            <ac:spMk id="10" creationId="{57DF894B-0F70-4E4C-A950-B1F676058B25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11" creationId="{19E083F6-57F4-487B-A766-EA0462B1EED8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13" creationId="{7A18C9FB-EC4C-4DAE-8F7D-C6E5AF607958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15" creationId="{3B2B1500-BB55-471C-8A9E-67288297ECE1}"/>
          </ac:spMkLst>
        </pc:spChg>
        <pc:spChg chg="add">
          <ac:chgData name="Pranav M" userId="ee29e166d05ed91d" providerId="Windows Live" clId="Web-{5412B83A-4CD6-45C9-941F-92412803E1CB}" dt="2020-12-03T03:56:53.875" v="301"/>
          <ac:spMkLst>
            <pc:docMk/>
            <pc:sldMk cId="8758471" sldId="257"/>
            <ac:spMk id="17" creationId="{3045E22C-A99D-41BB-AF14-EF1B1E745A70}"/>
          </ac:spMkLst>
        </pc:spChg>
        <pc:picChg chg="add mod">
          <ac:chgData name="Pranav M" userId="ee29e166d05ed91d" providerId="Windows Live" clId="Web-{5412B83A-4CD6-45C9-941F-92412803E1CB}" dt="2020-12-03T04:01:38.427" v="395" actId="1076"/>
          <ac:picMkLst>
            <pc:docMk/>
            <pc:sldMk cId="8758471" sldId="257"/>
            <ac:picMk id="12" creationId="{AA76C031-C5A5-46C7-8D3D-243ADC4729AB}"/>
          </ac:picMkLst>
        </pc:picChg>
        <pc:picChg chg="add mod modCrop">
          <ac:chgData name="Pranav M" userId="ee29e166d05ed91d" providerId="Windows Live" clId="Web-{5412B83A-4CD6-45C9-941F-92412803E1CB}" dt="2020-12-03T04:03:03.273" v="402" actId="1076"/>
          <ac:picMkLst>
            <pc:docMk/>
            <pc:sldMk cId="8758471" sldId="257"/>
            <ac:picMk id="18" creationId="{7607EE22-89FF-4B82-9EC6-EA82524B7AA7}"/>
          </ac:picMkLst>
        </pc:picChg>
      </pc:sldChg>
      <pc:sldChg chg="addSp modSp new mod setBg">
        <pc:chgData name="Pranav M" userId="ee29e166d05ed91d" providerId="Windows Live" clId="Web-{5412B83A-4CD6-45C9-941F-92412803E1CB}" dt="2020-12-03T04:10:17.484" v="432" actId="14100"/>
        <pc:sldMkLst>
          <pc:docMk/>
          <pc:sldMk cId="27968594" sldId="258"/>
        </pc:sldMkLst>
        <pc:spChg chg="mod ord">
          <ac:chgData name="Pranav M" userId="ee29e166d05ed91d" providerId="Windows Live" clId="Web-{5412B83A-4CD6-45C9-941F-92412803E1CB}" dt="2020-12-03T04:10:17.484" v="432" actId="14100"/>
          <ac:spMkLst>
            <pc:docMk/>
            <pc:sldMk cId="27968594" sldId="258"/>
            <ac:spMk id="2" creationId="{1EE435D1-6400-4948-B1C5-5A4C42525AC0}"/>
          </ac:spMkLst>
        </pc:spChg>
        <pc:spChg chg="mod">
          <ac:chgData name="Pranav M" userId="ee29e166d05ed91d" providerId="Windows Live" clId="Web-{5412B83A-4CD6-45C9-941F-92412803E1CB}" dt="2020-12-03T04:10:16.578" v="428" actId="20577"/>
          <ac:spMkLst>
            <pc:docMk/>
            <pc:sldMk cId="27968594" sldId="258"/>
            <ac:spMk id="3" creationId="{88435173-A050-4D98-8E78-61B871FDC502}"/>
          </ac:spMkLst>
        </pc:spChg>
        <pc:spChg chg="add">
          <ac:chgData name="Pranav M" userId="ee29e166d05ed91d" providerId="Windows Live" clId="Web-{5412B83A-4CD6-45C9-941F-92412803E1CB}" dt="2020-12-03T04:00:01.941" v="360"/>
          <ac:spMkLst>
            <pc:docMk/>
            <pc:sldMk cId="27968594" sldId="258"/>
            <ac:spMk id="8" creationId="{987A0FBA-CC04-4256-A8EB-BB3C543E989C}"/>
          </ac:spMkLst>
        </pc:spChg>
        <pc:spChg chg="add">
          <ac:chgData name="Pranav M" userId="ee29e166d05ed91d" providerId="Windows Live" clId="Web-{5412B83A-4CD6-45C9-941F-92412803E1CB}" dt="2020-12-03T04:00:01.941" v="360"/>
          <ac:spMkLst>
            <pc:docMk/>
            <pc:sldMk cId="27968594" sldId="258"/>
            <ac:spMk id="10" creationId="{605804E6-08AA-49E9-AD30-149FDD3DD4F5}"/>
          </ac:spMkLst>
        </pc:spChg>
        <pc:spChg chg="add">
          <ac:chgData name="Pranav M" userId="ee29e166d05ed91d" providerId="Windows Live" clId="Web-{5412B83A-4CD6-45C9-941F-92412803E1CB}" dt="2020-12-03T04:00:01.941" v="360"/>
          <ac:spMkLst>
            <pc:docMk/>
            <pc:sldMk cId="27968594" sldId="258"/>
            <ac:spMk id="12" creationId="{424ECFA8-BE37-446C-B1BD-88D2981B6F47}"/>
          </ac:spMkLst>
        </pc:spChg>
      </pc:sldChg>
      <pc:sldMasterChg chg="del delSldLayout">
        <pc:chgData name="Pranav M" userId="ee29e166d05ed91d" providerId="Windows Live" clId="Web-{5412B83A-4CD6-45C9-941F-92412803E1CB}" dt="2020-12-03T03:51:54.666" v="0"/>
        <pc:sldMasterMkLst>
          <pc:docMk/>
          <pc:sldMasterMk cId="2371758177" sldId="2147483660"/>
        </pc:sldMasterMkLst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3129878285" sldId="2147483661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572029412" sldId="2147483662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3636461385" sldId="2147483663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3626050071" sldId="2147483664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4223613637" sldId="2147483665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986665687" sldId="2147483666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2924672457" sldId="2147483667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1650365514" sldId="2147483668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746702124" sldId="2147483669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61784523" sldId="2147483670"/>
          </pc:sldLayoutMkLst>
        </pc:sldLayoutChg>
        <pc:sldLayoutChg chg="del">
          <pc:chgData name="Pranav M" userId="ee29e166d05ed91d" providerId="Windows Live" clId="Web-{5412B83A-4CD6-45C9-941F-92412803E1CB}" dt="2020-12-03T03:51:54.666" v="0"/>
          <pc:sldLayoutMkLst>
            <pc:docMk/>
            <pc:sldMasterMk cId="2371758177" sldId="2147483660"/>
            <pc:sldLayoutMk cId="1164236222" sldId="2147483671"/>
          </pc:sldLayoutMkLst>
        </pc:sldLayoutChg>
      </pc:sldMasterChg>
      <pc:sldMasterChg chg="add del addSldLayout delSldLayout modSldLayout">
        <pc:chgData name="Pranav M" userId="ee29e166d05ed91d" providerId="Windows Live" clId="Web-{5412B83A-4CD6-45C9-941F-92412803E1CB}" dt="2020-12-03T03:52:12.354" v="3"/>
        <pc:sldMasterMkLst>
          <pc:docMk/>
          <pc:sldMasterMk cId="1844160814" sldId="2147483672"/>
        </pc:sldMasterMkLst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1441907341" sldId="2147483673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1234906810" sldId="2147483674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547489074" sldId="2147483675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3177592404" sldId="2147483676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3980153554" sldId="2147483677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2301074342" sldId="2147483678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1564195390" sldId="2147483679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838691944" sldId="2147483680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1944665933" sldId="2147483681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2454838334" sldId="2147483682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873068250" sldId="2147483683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897456723" sldId="2147483684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4108974299" sldId="2147483685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3357493102" sldId="2147483686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1991586798" sldId="2147483687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2558716337" sldId="2147483688"/>
          </pc:sldLayoutMkLst>
        </pc:sldLayoutChg>
        <pc:sldLayoutChg chg="add del mod replId">
          <pc:chgData name="Pranav M" userId="ee29e166d05ed91d" providerId="Windows Live" clId="Web-{5412B83A-4CD6-45C9-941F-92412803E1CB}" dt="2020-12-03T03:52:12.354" v="3"/>
          <pc:sldLayoutMkLst>
            <pc:docMk/>
            <pc:sldMasterMk cId="1844160814" sldId="2147483672"/>
            <pc:sldLayoutMk cId="3521438373" sldId="2147483689"/>
          </pc:sldLayoutMkLst>
        </pc:sldLayoutChg>
      </pc:sldMasterChg>
      <pc:sldMasterChg chg="add del addSldLayout delSldLayout">
        <pc:chgData name="Pranav M" userId="ee29e166d05ed91d" providerId="Windows Live" clId="Web-{5412B83A-4CD6-45C9-941F-92412803E1CB}" dt="2020-12-03T03:52:12.292" v="2"/>
        <pc:sldMasterMkLst>
          <pc:docMk/>
          <pc:sldMasterMk cId="2062180855" sldId="2147483697"/>
        </pc:sldMasterMkLst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374926076" sldId="2147483690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1224424915" sldId="2147483691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46629185" sldId="2147483692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1255332512" sldId="2147483693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2976585751" sldId="2147483694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3307743678" sldId="2147483695"/>
          </pc:sldLayoutMkLst>
        </pc:sldLayoutChg>
        <pc:sldLayoutChg chg="add del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2459104568" sldId="2147483696"/>
          </pc:sldLayoutMkLst>
        </pc:sldLayoutChg>
        <pc:sldLayoutChg chg="add del replId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1648692091" sldId="2147483698"/>
          </pc:sldLayoutMkLst>
        </pc:sldLayoutChg>
        <pc:sldLayoutChg chg="add del replId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1210498823" sldId="2147483699"/>
          </pc:sldLayoutMkLst>
        </pc:sldLayoutChg>
        <pc:sldLayoutChg chg="add del replId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3697433785" sldId="2147483700"/>
          </pc:sldLayoutMkLst>
        </pc:sldLayoutChg>
        <pc:sldLayoutChg chg="add del replId">
          <pc:chgData name="Pranav M" userId="ee29e166d05ed91d" providerId="Windows Live" clId="Web-{5412B83A-4CD6-45C9-941F-92412803E1CB}" dt="2020-12-03T03:52:12.292" v="2"/>
          <pc:sldLayoutMkLst>
            <pc:docMk/>
            <pc:sldMasterMk cId="2062180855" sldId="2147483697"/>
            <pc:sldLayoutMk cId="434468350" sldId="2147483701"/>
          </pc:sldLayoutMkLst>
        </pc:sldLayoutChg>
      </pc:sldMasterChg>
      <pc:sldMasterChg chg="add addSldLayout">
        <pc:chgData name="Pranav M" userId="ee29e166d05ed91d" providerId="Windows Live" clId="Web-{5412B83A-4CD6-45C9-941F-92412803E1CB}" dt="2020-12-03T03:52:12.354" v="3"/>
        <pc:sldMasterMkLst>
          <pc:docMk/>
          <pc:sldMasterMk cId="2819667995" sldId="2147483710"/>
        </pc:sldMasterMkLst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828988071" sldId="2147483699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833725333" sldId="2147483700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1518049382" sldId="2147483701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2031467265" sldId="2147483702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4224810841" sldId="2147483703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770860747" sldId="2147483704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1019586030" sldId="2147483705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680853516" sldId="2147483706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2447274746" sldId="2147483707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2959973370" sldId="2147483708"/>
          </pc:sldLayoutMkLst>
        </pc:sldLayoutChg>
        <pc:sldLayoutChg chg="add">
          <pc:chgData name="Pranav M" userId="ee29e166d05ed91d" providerId="Windows Live" clId="Web-{5412B83A-4CD6-45C9-941F-92412803E1CB}" dt="2020-12-03T03:52:12.354" v="3"/>
          <pc:sldLayoutMkLst>
            <pc:docMk/>
            <pc:sldMasterMk cId="2819667995" sldId="2147483710"/>
            <pc:sldLayoutMk cId="1707371995" sldId="2147483709"/>
          </pc:sldLayoutMkLst>
        </pc:sldLayoutChg>
      </pc:sldMasterChg>
    </pc:docChg>
  </pc:docChgLst>
  <pc:docChgLst>
    <pc:chgData name="Pranav M" userId="ee29e166d05ed91d" providerId="Windows Live" clId="Web-{7E39EC4C-2257-4B7B-B690-224A041DCDC0}"/>
    <pc:docChg chg="addSld modSld">
      <pc:chgData name="Pranav M" userId="ee29e166d05ed91d" providerId="Windows Live" clId="Web-{7E39EC4C-2257-4B7B-B690-224A041DCDC0}" dt="2020-12-14T03:12:35.310" v="615"/>
      <pc:docMkLst>
        <pc:docMk/>
      </pc:docMkLst>
      <pc:sldChg chg="addSp modSp">
        <pc:chgData name="Pranav M" userId="ee29e166d05ed91d" providerId="Windows Live" clId="Web-{7E39EC4C-2257-4B7B-B690-224A041DCDC0}" dt="2020-12-14T03:02:05.977" v="5" actId="1076"/>
        <pc:sldMkLst>
          <pc:docMk/>
          <pc:sldMk cId="2230674063" sldId="263"/>
        </pc:sldMkLst>
        <pc:picChg chg="add mod">
          <ac:chgData name="Pranav M" userId="ee29e166d05ed91d" providerId="Windows Live" clId="Web-{7E39EC4C-2257-4B7B-B690-224A041DCDC0}" dt="2020-12-14T03:02:05.977" v="5" actId="1076"/>
          <ac:picMkLst>
            <pc:docMk/>
            <pc:sldMk cId="2230674063" sldId="263"/>
            <ac:picMk id="4" creationId="{D77DC0B9-0EA2-4948-8EEB-16593250503F}"/>
          </ac:picMkLst>
        </pc:picChg>
      </pc:sldChg>
      <pc:sldChg chg="addSp delSp modSp add replId">
        <pc:chgData name="Pranav M" userId="ee29e166d05ed91d" providerId="Windows Live" clId="Web-{7E39EC4C-2257-4B7B-B690-224A041DCDC0}" dt="2020-12-14T03:08:40.214" v="256" actId="20577"/>
        <pc:sldMkLst>
          <pc:docMk/>
          <pc:sldMk cId="2854101006" sldId="265"/>
        </pc:sldMkLst>
        <pc:spChg chg="mod">
          <ac:chgData name="Pranav M" userId="ee29e166d05ed91d" providerId="Windows Live" clId="Web-{7E39EC4C-2257-4B7B-B690-224A041DCDC0}" dt="2020-12-14T03:07:40.870" v="110" actId="20577"/>
          <ac:spMkLst>
            <pc:docMk/>
            <pc:sldMk cId="2854101006" sldId="265"/>
            <ac:spMk id="2" creationId="{2643F02B-3633-491E-A863-9B6908EB98C9}"/>
          </ac:spMkLst>
        </pc:spChg>
        <pc:spChg chg="del">
          <ac:chgData name="Pranav M" userId="ee29e166d05ed91d" providerId="Windows Live" clId="Web-{7E39EC4C-2257-4B7B-B690-224A041DCDC0}" dt="2020-12-14T03:04:07.462" v="8"/>
          <ac:spMkLst>
            <pc:docMk/>
            <pc:sldMk cId="2854101006" sldId="265"/>
            <ac:spMk id="3" creationId="{B1620F73-0539-4EFE-AF64-21D6A49BC846}"/>
          </ac:spMkLst>
        </pc:spChg>
        <pc:spChg chg="add del mod">
          <ac:chgData name="Pranav M" userId="ee29e166d05ed91d" providerId="Windows Live" clId="Web-{7E39EC4C-2257-4B7B-B690-224A041DCDC0}" dt="2020-12-14T03:05:16.307" v="37"/>
          <ac:spMkLst>
            <pc:docMk/>
            <pc:sldMk cId="2854101006" sldId="265"/>
            <ac:spMk id="6" creationId="{02044ACB-FCF8-4474-9600-ADA0CD57498D}"/>
          </ac:spMkLst>
        </pc:spChg>
        <pc:spChg chg="add mod">
          <ac:chgData name="Pranav M" userId="ee29e166d05ed91d" providerId="Windows Live" clId="Web-{7E39EC4C-2257-4B7B-B690-224A041DCDC0}" dt="2020-12-14T03:08:40.214" v="256" actId="20577"/>
          <ac:spMkLst>
            <pc:docMk/>
            <pc:sldMk cId="2854101006" sldId="265"/>
            <ac:spMk id="1087" creationId="{34F70C86-73A6-4D18-87CB-3011257E07C4}"/>
          </ac:spMkLst>
        </pc:spChg>
        <pc:graphicFrameChg chg="add del mod ord modGraphic">
          <ac:chgData name="Pranav M" userId="ee29e166d05ed91d" providerId="Windows Live" clId="Web-{7E39EC4C-2257-4B7B-B690-224A041DCDC0}" dt="2020-12-14T03:07:30.183" v="99"/>
          <ac:graphicFrameMkLst>
            <pc:docMk/>
            <pc:sldMk cId="2854101006" sldId="265"/>
            <ac:graphicFrameMk id="7" creationId="{5D29DC1F-90CD-4B91-B71C-2899EF7BBD75}"/>
          </ac:graphicFrameMkLst>
        </pc:graphicFrameChg>
        <pc:graphicFrameChg chg="add del mod modGraphic">
          <ac:chgData name="Pranav M" userId="ee29e166d05ed91d" providerId="Windows Live" clId="Web-{7E39EC4C-2257-4B7B-B690-224A041DCDC0}" dt="2020-12-14T03:07:28.479" v="98"/>
          <ac:graphicFrameMkLst>
            <pc:docMk/>
            <pc:sldMk cId="2854101006" sldId="265"/>
            <ac:graphicFrameMk id="263" creationId="{48CF29F6-75B3-41C6-84F6-21EDB697034A}"/>
          </ac:graphicFrameMkLst>
        </pc:graphicFrameChg>
        <pc:picChg chg="del">
          <ac:chgData name="Pranav M" userId="ee29e166d05ed91d" providerId="Windows Live" clId="Web-{7E39EC4C-2257-4B7B-B690-224A041DCDC0}" dt="2020-12-14T03:02:18.930" v="7"/>
          <ac:picMkLst>
            <pc:docMk/>
            <pc:sldMk cId="2854101006" sldId="265"/>
            <ac:picMk id="4" creationId="{D77DC0B9-0EA2-4948-8EEB-16593250503F}"/>
          </ac:picMkLst>
        </pc:picChg>
      </pc:sldChg>
      <pc:sldChg chg="modSp new">
        <pc:chgData name="Pranav M" userId="ee29e166d05ed91d" providerId="Windows Live" clId="Web-{7E39EC4C-2257-4B7B-B690-224A041DCDC0}" dt="2020-12-14T03:09:42.183" v="443" actId="20577"/>
        <pc:sldMkLst>
          <pc:docMk/>
          <pc:sldMk cId="2126571447" sldId="266"/>
        </pc:sldMkLst>
        <pc:spChg chg="mod">
          <ac:chgData name="Pranav M" userId="ee29e166d05ed91d" providerId="Windows Live" clId="Web-{7E39EC4C-2257-4B7B-B690-224A041DCDC0}" dt="2020-12-14T03:08:51.792" v="284" actId="20577"/>
          <ac:spMkLst>
            <pc:docMk/>
            <pc:sldMk cId="2126571447" sldId="266"/>
            <ac:spMk id="2" creationId="{5942C9DB-F766-4734-935D-94F891B7AC3E}"/>
          </ac:spMkLst>
        </pc:spChg>
        <pc:spChg chg="mod">
          <ac:chgData name="Pranav M" userId="ee29e166d05ed91d" providerId="Windows Live" clId="Web-{7E39EC4C-2257-4B7B-B690-224A041DCDC0}" dt="2020-12-14T03:09:42.183" v="443" actId="20577"/>
          <ac:spMkLst>
            <pc:docMk/>
            <pc:sldMk cId="2126571447" sldId="266"/>
            <ac:spMk id="3" creationId="{0EDAC878-3089-4A3E-BE2D-5BD68E7FC1FF}"/>
          </ac:spMkLst>
        </pc:spChg>
      </pc:sldChg>
      <pc:sldChg chg="modSp new">
        <pc:chgData name="Pranav M" userId="ee29e166d05ed91d" providerId="Windows Live" clId="Web-{7E39EC4C-2257-4B7B-B690-224A041DCDC0}" dt="2020-12-14T03:12:17.825" v="605" actId="20577"/>
        <pc:sldMkLst>
          <pc:docMk/>
          <pc:sldMk cId="1370522112" sldId="267"/>
        </pc:sldMkLst>
        <pc:spChg chg="mod">
          <ac:chgData name="Pranav M" userId="ee29e166d05ed91d" providerId="Windows Live" clId="Web-{7E39EC4C-2257-4B7B-B690-224A041DCDC0}" dt="2020-12-14T03:10:06.887" v="479" actId="20577"/>
          <ac:spMkLst>
            <pc:docMk/>
            <pc:sldMk cId="1370522112" sldId="267"/>
            <ac:spMk id="2" creationId="{303991BC-D7F6-4151-803C-F3EE850BD24E}"/>
          </ac:spMkLst>
        </pc:spChg>
        <pc:spChg chg="mod">
          <ac:chgData name="Pranav M" userId="ee29e166d05ed91d" providerId="Windows Live" clId="Web-{7E39EC4C-2257-4B7B-B690-224A041DCDC0}" dt="2020-12-14T03:12:17.825" v="605" actId="20577"/>
          <ac:spMkLst>
            <pc:docMk/>
            <pc:sldMk cId="1370522112" sldId="267"/>
            <ac:spMk id="3" creationId="{2CC1F927-790F-42ED-9B2E-798BE2AEC1D6}"/>
          </ac:spMkLst>
        </pc:spChg>
      </pc:sldChg>
      <pc:sldChg chg="addSp delSp modSp new mod setBg">
        <pc:chgData name="Pranav M" userId="ee29e166d05ed91d" providerId="Windows Live" clId="Web-{7E39EC4C-2257-4B7B-B690-224A041DCDC0}" dt="2020-12-14T03:12:35.310" v="615"/>
        <pc:sldMkLst>
          <pc:docMk/>
          <pc:sldMk cId="85250392" sldId="268"/>
        </pc:sldMkLst>
        <pc:spChg chg="mo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2" creationId="{C8415B1A-783B-4293-8134-848570BD9AAD}"/>
          </ac:spMkLst>
        </pc:spChg>
        <pc:spChg chg="del">
          <ac:chgData name="Pranav M" userId="ee29e166d05ed91d" providerId="Windows Live" clId="Web-{7E39EC4C-2257-4B7B-B690-224A041DCDC0}" dt="2020-12-14T03:12:21.841" v="608"/>
          <ac:spMkLst>
            <pc:docMk/>
            <pc:sldMk cId="85250392" sldId="268"/>
            <ac:spMk id="3" creationId="{281CFC40-D971-4D1C-B93F-4B4A4FDCDC49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7" creationId="{A6EF5A53-0A64-4CA5-B9C7-1CB97CB5CF1C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9" creationId="{34ABFBEA-4EB0-4D02-A2C0-1733CD3D6F12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11" creationId="{19E083F6-57F4-487B-A766-EA0462B1EED8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13" creationId="{7A18C9FB-EC4C-4DAE-8F7D-C6E5AF607958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15" creationId="{3B2B1500-BB55-471C-8A9E-67288297ECE1}"/>
          </ac:spMkLst>
        </pc:spChg>
        <pc:spChg chg="add">
          <ac:chgData name="Pranav M" userId="ee29e166d05ed91d" providerId="Windows Live" clId="Web-{7E39EC4C-2257-4B7B-B690-224A041DCDC0}" dt="2020-12-14T03:12:35.310" v="615"/>
          <ac:spMkLst>
            <pc:docMk/>
            <pc:sldMk cId="85250392" sldId="268"/>
            <ac:spMk id="17" creationId="{3045E22C-A99D-41BB-AF14-EF1B1E745A70}"/>
          </ac:spMkLst>
        </pc:spChg>
      </pc:sldChg>
    </pc:docChg>
  </pc:docChgLst>
  <pc:docChgLst>
    <pc:chgData name="Pranav M" userId="ee29e166d05ed91d" providerId="Windows Live" clId="Web-{EC56F75E-43F1-47DE-8805-8C39CA3F9B97}"/>
    <pc:docChg chg="addSld modSld">
      <pc:chgData name="Pranav M" userId="ee29e166d05ed91d" providerId="Windows Live" clId="Web-{EC56F75E-43F1-47DE-8805-8C39CA3F9B97}" dt="2020-12-12T13:59:59.316" v="845" actId="1076"/>
      <pc:docMkLst>
        <pc:docMk/>
      </pc:docMkLst>
      <pc:sldChg chg="addSp delSp modSp addAnim modAnim delCm">
        <pc:chgData name="Pranav M" userId="ee29e166d05ed91d" providerId="Windows Live" clId="Web-{EC56F75E-43F1-47DE-8805-8C39CA3F9B97}" dt="2020-12-12T13:31:42.707" v="182"/>
        <pc:sldMkLst>
          <pc:docMk/>
          <pc:sldMk cId="391342250" sldId="260"/>
        </pc:sldMkLst>
        <pc:spChg chg="add mod">
          <ac:chgData name="Pranav M" userId="ee29e166d05ed91d" providerId="Windows Live" clId="Web-{EC56F75E-43F1-47DE-8805-8C39CA3F9B97}" dt="2020-12-12T13:27:45.548" v="89" actId="14100"/>
          <ac:spMkLst>
            <pc:docMk/>
            <pc:sldMk cId="391342250" sldId="260"/>
            <ac:spMk id="3" creationId="{5608AA6B-FAA3-47F2-92C4-5077D307D0AD}"/>
          </ac:spMkLst>
        </pc:spChg>
        <pc:spChg chg="add mod">
          <ac:chgData name="Pranav M" userId="ee29e166d05ed91d" providerId="Windows Live" clId="Web-{EC56F75E-43F1-47DE-8805-8C39CA3F9B97}" dt="2020-12-12T13:31:30.753" v="177" actId="20577"/>
          <ac:spMkLst>
            <pc:docMk/>
            <pc:sldMk cId="391342250" sldId="260"/>
            <ac:spMk id="5" creationId="{D17853C6-4367-4E73-8560-FDB94B96A38E}"/>
          </ac:spMkLst>
        </pc:spChg>
        <pc:spChg chg="add del">
          <ac:chgData name="Pranav M" userId="ee29e166d05ed91d" providerId="Windows Live" clId="Web-{EC56F75E-43F1-47DE-8805-8C39CA3F9B97}" dt="2020-12-12T13:31:06.691" v="157"/>
          <ac:spMkLst>
            <pc:docMk/>
            <pc:sldMk cId="391342250" sldId="260"/>
            <ac:spMk id="6" creationId="{971D3803-E23A-4D54-94D6-F952C53FDEB7}"/>
          </ac:spMkLst>
        </pc:spChg>
        <pc:picChg chg="mod">
          <ac:chgData name="Pranav M" userId="ee29e166d05ed91d" providerId="Windows Live" clId="Web-{EC56F75E-43F1-47DE-8805-8C39CA3F9B97}" dt="2020-12-12T13:27:50.939" v="90" actId="1076"/>
          <ac:picMkLst>
            <pc:docMk/>
            <pc:sldMk cId="391342250" sldId="260"/>
            <ac:picMk id="4" creationId="{4BC513C7-1141-45EB-AFC6-C906C99E8B9D}"/>
          </ac:picMkLst>
        </pc:picChg>
      </pc:sldChg>
      <pc:sldChg chg="addSp delSp modSp new">
        <pc:chgData name="Pranav M" userId="ee29e166d05ed91d" providerId="Windows Live" clId="Web-{EC56F75E-43F1-47DE-8805-8C39CA3F9B97}" dt="2020-12-12T13:38:42.679" v="364"/>
        <pc:sldMkLst>
          <pc:docMk/>
          <pc:sldMk cId="1623888728" sldId="261"/>
        </pc:sldMkLst>
        <pc:spChg chg="mod">
          <ac:chgData name="Pranav M" userId="ee29e166d05ed91d" providerId="Windows Live" clId="Web-{EC56F75E-43F1-47DE-8805-8C39CA3F9B97}" dt="2020-12-12T13:32:43.270" v="204" actId="20577"/>
          <ac:spMkLst>
            <pc:docMk/>
            <pc:sldMk cId="1623888728" sldId="261"/>
            <ac:spMk id="2" creationId="{D7CE1C56-1B18-4CDF-8EDA-45E255024AB4}"/>
          </ac:spMkLst>
        </pc:spChg>
        <pc:spChg chg="mod">
          <ac:chgData name="Pranav M" userId="ee29e166d05ed91d" providerId="Windows Live" clId="Web-{EC56F75E-43F1-47DE-8805-8C39CA3F9B97}" dt="2020-12-12T13:33:18.036" v="284" actId="20577"/>
          <ac:spMkLst>
            <pc:docMk/>
            <pc:sldMk cId="1623888728" sldId="261"/>
            <ac:spMk id="3" creationId="{A1AFB1B1-6F25-46FF-B75D-5FAAE678C06F}"/>
          </ac:spMkLst>
        </pc:spChg>
        <pc:spChg chg="add del mod">
          <ac:chgData name="Pranav M" userId="ee29e166d05ed91d" providerId="Windows Live" clId="Web-{EC56F75E-43F1-47DE-8805-8C39CA3F9B97}" dt="2020-12-12T13:37:50.554" v="329"/>
          <ac:spMkLst>
            <pc:docMk/>
            <pc:sldMk cId="1623888728" sldId="261"/>
            <ac:spMk id="4" creationId="{903B10AF-97C7-467C-B541-8ABAB559BDE4}"/>
          </ac:spMkLst>
        </pc:spChg>
        <pc:spChg chg="add mod">
          <ac:chgData name="Pranav M" userId="ee29e166d05ed91d" providerId="Windows Live" clId="Web-{EC56F75E-43F1-47DE-8805-8C39CA3F9B97}" dt="2020-12-12T13:38:01.554" v="330" actId="1076"/>
          <ac:spMkLst>
            <pc:docMk/>
            <pc:sldMk cId="1623888728" sldId="261"/>
            <ac:spMk id="5" creationId="{17916E84-E8DB-4515-93C8-6BF3CAF9C0F4}"/>
          </ac:spMkLst>
        </pc:spChg>
        <pc:spChg chg="add mod">
          <ac:chgData name="Pranav M" userId="ee29e166d05ed91d" providerId="Windows Live" clId="Web-{EC56F75E-43F1-47DE-8805-8C39CA3F9B97}" dt="2020-12-12T13:38:16.898" v="340" actId="1076"/>
          <ac:spMkLst>
            <pc:docMk/>
            <pc:sldMk cId="1623888728" sldId="261"/>
            <ac:spMk id="6" creationId="{6A03E857-958F-4B12-8612-05C1861F4536}"/>
          </ac:spMkLst>
        </pc:spChg>
        <pc:spChg chg="add del">
          <ac:chgData name="Pranav M" userId="ee29e166d05ed91d" providerId="Windows Live" clId="Web-{EC56F75E-43F1-47DE-8805-8C39CA3F9B97}" dt="2020-12-12T13:38:42.679" v="364"/>
          <ac:spMkLst>
            <pc:docMk/>
            <pc:sldMk cId="1623888728" sldId="261"/>
            <ac:spMk id="7" creationId="{B9C7E09C-174F-42E5-8BF9-F8ABFE8F35CD}"/>
          </ac:spMkLst>
        </pc:spChg>
        <pc:spChg chg="add mod">
          <ac:chgData name="Pranav M" userId="ee29e166d05ed91d" providerId="Windows Live" clId="Web-{EC56F75E-43F1-47DE-8805-8C39CA3F9B97}" dt="2020-12-12T13:38:37.132" v="363" actId="20577"/>
          <ac:spMkLst>
            <pc:docMk/>
            <pc:sldMk cId="1623888728" sldId="261"/>
            <ac:spMk id="8" creationId="{8888CBDE-4F20-4C6B-8D50-08B88162EBDF}"/>
          </ac:spMkLst>
        </pc:spChg>
      </pc:sldChg>
      <pc:sldChg chg="addSp delSp modSp new">
        <pc:chgData name="Pranav M" userId="ee29e166d05ed91d" providerId="Windows Live" clId="Web-{EC56F75E-43F1-47DE-8805-8C39CA3F9B97}" dt="2020-12-12T13:48:12.716" v="528" actId="14100"/>
        <pc:sldMkLst>
          <pc:docMk/>
          <pc:sldMk cId="2040664933" sldId="262"/>
        </pc:sldMkLst>
        <pc:spChg chg="mod">
          <ac:chgData name="Pranav M" userId="ee29e166d05ed91d" providerId="Windows Live" clId="Web-{EC56F75E-43F1-47DE-8805-8C39CA3F9B97}" dt="2020-12-12T13:47:24.012" v="520" actId="20577"/>
          <ac:spMkLst>
            <pc:docMk/>
            <pc:sldMk cId="2040664933" sldId="262"/>
            <ac:spMk id="2" creationId="{9D3EF1FB-6C18-48F5-A979-74395FF25E5F}"/>
          </ac:spMkLst>
        </pc:spChg>
        <pc:spChg chg="del">
          <ac:chgData name="Pranav M" userId="ee29e166d05ed91d" providerId="Windows Live" clId="Web-{EC56F75E-43F1-47DE-8805-8C39CA3F9B97}" dt="2020-12-12T13:44:06.010" v="381"/>
          <ac:spMkLst>
            <pc:docMk/>
            <pc:sldMk cId="2040664933" sldId="262"/>
            <ac:spMk id="3" creationId="{A3A502BE-87BF-480B-8175-55DDD5A3FA22}"/>
          </ac:spMkLst>
        </pc:spChg>
        <pc:spChg chg="add del mod">
          <ac:chgData name="Pranav M" userId="ee29e166d05ed91d" providerId="Windows Live" clId="Web-{EC56F75E-43F1-47DE-8805-8C39CA3F9B97}" dt="2020-12-12T13:44:38.761" v="392"/>
          <ac:spMkLst>
            <pc:docMk/>
            <pc:sldMk cId="2040664933" sldId="262"/>
            <ac:spMk id="5" creationId="{62677B95-74A7-4356-87E0-4D46C79003D4}"/>
          </ac:spMkLst>
        </pc:spChg>
        <pc:spChg chg="add del mod">
          <ac:chgData name="Pranav M" userId="ee29e166d05ed91d" providerId="Windows Live" clId="Web-{EC56F75E-43F1-47DE-8805-8C39CA3F9B97}" dt="2020-12-12T13:44:49.011" v="395"/>
          <ac:spMkLst>
            <pc:docMk/>
            <pc:sldMk cId="2040664933" sldId="262"/>
            <ac:spMk id="6" creationId="{049D0E79-1C95-4912-AC90-2167D58D7DFF}"/>
          </ac:spMkLst>
        </pc:spChg>
        <pc:spChg chg="add mod">
          <ac:chgData name="Pranav M" userId="ee29e166d05ed91d" providerId="Windows Live" clId="Web-{EC56F75E-43F1-47DE-8805-8C39CA3F9B97}" dt="2020-12-12T13:45:44.292" v="420" actId="20577"/>
          <ac:spMkLst>
            <pc:docMk/>
            <pc:sldMk cId="2040664933" sldId="262"/>
            <ac:spMk id="7" creationId="{EEF2170E-CA04-483A-A6AF-BB9ADB38F77A}"/>
          </ac:spMkLst>
        </pc:spChg>
        <pc:spChg chg="add mod">
          <ac:chgData name="Pranav M" userId="ee29e166d05ed91d" providerId="Windows Live" clId="Web-{EC56F75E-43F1-47DE-8805-8C39CA3F9B97}" dt="2020-12-12T13:48:12.716" v="528" actId="14100"/>
          <ac:spMkLst>
            <pc:docMk/>
            <pc:sldMk cId="2040664933" sldId="262"/>
            <ac:spMk id="8" creationId="{276B7315-2270-4498-91CD-6F2D293194DA}"/>
          </ac:spMkLst>
        </pc:spChg>
        <pc:picChg chg="add mod ord">
          <ac:chgData name="Pranav M" userId="ee29e166d05ed91d" providerId="Windows Live" clId="Web-{EC56F75E-43F1-47DE-8805-8C39CA3F9B97}" dt="2020-12-12T13:44:23.010" v="388" actId="1076"/>
          <ac:picMkLst>
            <pc:docMk/>
            <pc:sldMk cId="2040664933" sldId="262"/>
            <ac:picMk id="4" creationId="{795C13D7-F98D-45E9-A7FD-CAD24B6A8652}"/>
          </ac:picMkLst>
        </pc:picChg>
      </pc:sldChg>
      <pc:sldChg chg="modSp new">
        <pc:chgData name="Pranav M" userId="ee29e166d05ed91d" providerId="Windows Live" clId="Web-{EC56F75E-43F1-47DE-8805-8C39CA3F9B97}" dt="2020-12-12T13:49:06.622" v="615" actId="20577"/>
        <pc:sldMkLst>
          <pc:docMk/>
          <pc:sldMk cId="2230674063" sldId="263"/>
        </pc:sldMkLst>
        <pc:spChg chg="mod">
          <ac:chgData name="Pranav M" userId="ee29e166d05ed91d" providerId="Windows Live" clId="Web-{EC56F75E-43F1-47DE-8805-8C39CA3F9B97}" dt="2020-12-12T13:49:06.622" v="615" actId="20577"/>
          <ac:spMkLst>
            <pc:docMk/>
            <pc:sldMk cId="2230674063" sldId="263"/>
            <ac:spMk id="2" creationId="{2643F02B-3633-491E-A863-9B6908EB98C9}"/>
          </ac:spMkLst>
        </pc:spChg>
        <pc:spChg chg="mod">
          <ac:chgData name="Pranav M" userId="ee29e166d05ed91d" providerId="Windows Live" clId="Web-{EC56F75E-43F1-47DE-8805-8C39CA3F9B97}" dt="2020-12-12T13:49:00.966" v="614" actId="1076"/>
          <ac:spMkLst>
            <pc:docMk/>
            <pc:sldMk cId="2230674063" sldId="263"/>
            <ac:spMk id="3" creationId="{B1620F73-0539-4EFE-AF64-21D6A49BC846}"/>
          </ac:spMkLst>
        </pc:spChg>
      </pc:sldChg>
      <pc:sldChg chg="addSp delSp modSp new">
        <pc:chgData name="Pranav M" userId="ee29e166d05ed91d" providerId="Windows Live" clId="Web-{EC56F75E-43F1-47DE-8805-8C39CA3F9B97}" dt="2020-12-12T13:59:59.316" v="845" actId="1076"/>
        <pc:sldMkLst>
          <pc:docMk/>
          <pc:sldMk cId="3622980330" sldId="264"/>
        </pc:sldMkLst>
        <pc:spChg chg="mod">
          <ac:chgData name="Pranav M" userId="ee29e166d05ed91d" providerId="Windows Live" clId="Web-{EC56F75E-43F1-47DE-8805-8C39CA3F9B97}" dt="2020-12-12T13:53:02.546" v="642" actId="1076"/>
          <ac:spMkLst>
            <pc:docMk/>
            <pc:sldMk cId="3622980330" sldId="264"/>
            <ac:spMk id="2" creationId="{5B5550B0-3012-40E1-9EAA-C1B97F77C76D}"/>
          </ac:spMkLst>
        </pc:spChg>
        <pc:spChg chg="del">
          <ac:chgData name="Pranav M" userId="ee29e166d05ed91d" providerId="Windows Live" clId="Web-{EC56F75E-43F1-47DE-8805-8C39CA3F9B97}" dt="2020-12-12T13:52:07.749" v="633"/>
          <ac:spMkLst>
            <pc:docMk/>
            <pc:sldMk cId="3622980330" sldId="264"/>
            <ac:spMk id="3" creationId="{69EB14C9-9D2C-4AB5-B298-3FAB583A5D7F}"/>
          </ac:spMkLst>
        </pc:spChg>
        <pc:spChg chg="add mod">
          <ac:chgData name="Pranav M" userId="ee29e166d05ed91d" providerId="Windows Live" clId="Web-{EC56F75E-43F1-47DE-8805-8C39CA3F9B97}" dt="2020-12-12T13:59:59.316" v="845" actId="1076"/>
          <ac:spMkLst>
            <pc:docMk/>
            <pc:sldMk cId="3622980330" sldId="264"/>
            <ac:spMk id="6" creationId="{2A05BFB0-776E-44F7-ADC2-133AEB6CFCCB}"/>
          </ac:spMkLst>
        </pc:spChg>
        <pc:picChg chg="add mod modCrop">
          <ac:chgData name="Pranav M" userId="ee29e166d05ed91d" providerId="Windows Live" clId="Web-{EC56F75E-43F1-47DE-8805-8C39CA3F9B97}" dt="2020-12-12T13:59:48.878" v="837" actId="1076"/>
          <ac:picMkLst>
            <pc:docMk/>
            <pc:sldMk cId="3622980330" sldId="264"/>
            <ac:picMk id="4" creationId="{FE66B38F-DBB4-40A9-A107-8A4F90648612}"/>
          </ac:picMkLst>
        </pc:picChg>
        <pc:picChg chg="add mod modCrop">
          <ac:chgData name="Pranav M" userId="ee29e166d05ed91d" providerId="Windows Live" clId="Web-{EC56F75E-43F1-47DE-8805-8C39CA3F9B97}" dt="2020-12-12T13:59:48.909" v="838" actId="1076"/>
          <ac:picMkLst>
            <pc:docMk/>
            <pc:sldMk cId="3622980330" sldId="264"/>
            <ac:picMk id="5" creationId="{F010F2B7-AA2A-41D7-A542-3024200D4807}"/>
          </ac:picMkLst>
        </pc:picChg>
      </pc:sldChg>
    </pc:docChg>
  </pc:docChgLst>
  <pc:docChgLst>
    <pc:chgData name="Pranav M" userId="ee29e166d05ed91d" providerId="Windows Live" clId="Web-{60A26272-575E-442B-B53F-BDE83F1AE1D6}"/>
    <pc:docChg chg="mod addSld modSld">
      <pc:chgData name="Pranav M" userId="ee29e166d05ed91d" providerId="Windows Live" clId="Web-{60A26272-575E-442B-B53F-BDE83F1AE1D6}" dt="2020-12-03T04:31:38.619" v="836"/>
      <pc:docMkLst>
        <pc:docMk/>
      </pc:docMkLst>
      <pc:sldChg chg="modSp">
        <pc:chgData name="Pranav M" userId="ee29e166d05ed91d" providerId="Windows Live" clId="Web-{60A26272-575E-442B-B53F-BDE83F1AE1D6}" dt="2020-12-03T04:20:00.033" v="430" actId="20577"/>
        <pc:sldMkLst>
          <pc:docMk/>
          <pc:sldMk cId="27968594" sldId="258"/>
        </pc:sldMkLst>
        <pc:spChg chg="mod">
          <ac:chgData name="Pranav M" userId="ee29e166d05ed91d" providerId="Windows Live" clId="Web-{60A26272-575E-442B-B53F-BDE83F1AE1D6}" dt="2020-12-03T04:19:36.065" v="423" actId="1076"/>
          <ac:spMkLst>
            <pc:docMk/>
            <pc:sldMk cId="27968594" sldId="258"/>
            <ac:spMk id="2" creationId="{1EE435D1-6400-4948-B1C5-5A4C42525AC0}"/>
          </ac:spMkLst>
        </pc:spChg>
        <pc:spChg chg="mod">
          <ac:chgData name="Pranav M" userId="ee29e166d05ed91d" providerId="Windows Live" clId="Web-{60A26272-575E-442B-B53F-BDE83F1AE1D6}" dt="2020-12-03T04:20:00.033" v="430" actId="20577"/>
          <ac:spMkLst>
            <pc:docMk/>
            <pc:sldMk cId="27968594" sldId="258"/>
            <ac:spMk id="3" creationId="{88435173-A050-4D98-8E78-61B871FDC502}"/>
          </ac:spMkLst>
        </pc:spChg>
      </pc:sldChg>
      <pc:sldChg chg="modSp add replId">
        <pc:chgData name="Pranav M" userId="ee29e166d05ed91d" providerId="Windows Live" clId="Web-{60A26272-575E-442B-B53F-BDE83F1AE1D6}" dt="2020-12-03T04:24:11.390" v="723" actId="20577"/>
        <pc:sldMkLst>
          <pc:docMk/>
          <pc:sldMk cId="2621319151" sldId="259"/>
        </pc:sldMkLst>
        <pc:spChg chg="mod">
          <ac:chgData name="Pranav M" userId="ee29e166d05ed91d" providerId="Windows Live" clId="Web-{60A26272-575E-442B-B53F-BDE83F1AE1D6}" dt="2020-12-03T04:21:39.814" v="458" actId="14100"/>
          <ac:spMkLst>
            <pc:docMk/>
            <pc:sldMk cId="2621319151" sldId="259"/>
            <ac:spMk id="2" creationId="{1EE435D1-6400-4948-B1C5-5A4C42525AC0}"/>
          </ac:spMkLst>
        </pc:spChg>
        <pc:spChg chg="mod">
          <ac:chgData name="Pranav M" userId="ee29e166d05ed91d" providerId="Windows Live" clId="Web-{60A26272-575E-442B-B53F-BDE83F1AE1D6}" dt="2020-12-03T04:24:11.390" v="723" actId="20577"/>
          <ac:spMkLst>
            <pc:docMk/>
            <pc:sldMk cId="2621319151" sldId="259"/>
            <ac:spMk id="3" creationId="{88435173-A050-4D98-8E78-61B871FDC502}"/>
          </ac:spMkLst>
        </pc:spChg>
      </pc:sldChg>
      <pc:sldChg chg="addSp delSp modSp new mod setBg addCm">
        <pc:chgData name="Pranav M" userId="ee29e166d05ed91d" providerId="Windows Live" clId="Web-{60A26272-575E-442B-B53F-BDE83F1AE1D6}" dt="2020-12-03T04:31:38.619" v="836"/>
        <pc:sldMkLst>
          <pc:docMk/>
          <pc:sldMk cId="391342250" sldId="260"/>
        </pc:sldMkLst>
        <pc:spChg chg="mod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2" creationId="{C1E8327A-FF95-449D-B8D8-9B914D803F17}"/>
          </ac:spMkLst>
        </pc:spChg>
        <pc:spChg chg="del mod">
          <ac:chgData name="Pranav M" userId="ee29e166d05ed91d" providerId="Windows Live" clId="Web-{60A26272-575E-442B-B53F-BDE83F1AE1D6}" dt="2020-12-03T04:25:39.873" v="774"/>
          <ac:spMkLst>
            <pc:docMk/>
            <pc:sldMk cId="391342250" sldId="260"/>
            <ac:spMk id="3" creationId="{F65E1F69-5178-42A6-8334-365BD62DB36D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8" creationId="{987A0FBA-CC04-4256-A8EB-BB3C543E989C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10" creationId="{87733DA8-1BFC-4737-831B-54DCFE42D60A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12" creationId="{01A4B593-070B-4B49-B02E-B71243FA53B5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14" creationId="{63165769-7A47-4E0F-825D-AF1179DF680B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19" creationId="{A6EF5A53-0A64-4CA5-B9C7-1CB97CB5CF1C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21" creationId="{34ABFBEA-4EB0-4D02-A2C0-1733CD3D6F12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23" creationId="{19E083F6-57F4-487B-A766-EA0462B1EED8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25" creationId="{7A18C9FB-EC4C-4DAE-8F7D-C6E5AF607958}"/>
          </ac:spMkLst>
        </pc:spChg>
        <pc:spChg chg="add del">
          <ac:chgData name="Pranav M" userId="ee29e166d05ed91d" providerId="Windows Live" clId="Web-{60A26272-575E-442B-B53F-BDE83F1AE1D6}" dt="2020-12-03T04:31:38.619" v="836"/>
          <ac:spMkLst>
            <pc:docMk/>
            <pc:sldMk cId="391342250" sldId="260"/>
            <ac:spMk id="27" creationId="{F47DB6CD-8E9E-4643-B3B6-01BD80429B3C}"/>
          </ac:spMkLst>
        </pc:spChg>
        <pc:picChg chg="add mod">
          <ac:chgData name="Pranav M" userId="ee29e166d05ed91d" providerId="Windows Live" clId="Web-{60A26272-575E-442B-B53F-BDE83F1AE1D6}" dt="2020-12-03T04:31:38.619" v="836"/>
          <ac:picMkLst>
            <pc:docMk/>
            <pc:sldMk cId="391342250" sldId="260"/>
            <ac:picMk id="4" creationId="{4BC513C7-1141-45EB-AFC6-C906C99E8B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8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vtechie/Dispensary-Manage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16944"/>
            <a:ext cx="4456981" cy="1682151"/>
          </a:xfrm>
        </p:spPr>
        <p:txBody>
          <a:bodyPr>
            <a:normAutofit/>
          </a:bodyPr>
          <a:lstStyle/>
          <a:p>
            <a:pPr algn="l"/>
            <a:r>
              <a:rPr lang="tr-TR" sz="4000">
                <a:solidFill>
                  <a:schemeClr val="tx1">
                    <a:lumMod val="75000"/>
                  </a:schemeClr>
                </a:solidFill>
              </a:rPr>
              <a:t>Class XII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" y="4571999"/>
            <a:ext cx="4572000" cy="1524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tr-TR" err="1">
                <a:solidFill>
                  <a:srgbClr val="FFFFFF"/>
                </a:solidFill>
              </a:rPr>
              <a:t>By</a:t>
            </a:r>
            <a:r>
              <a:rPr lang="tr-TR">
                <a:solidFill>
                  <a:srgbClr val="FFFFFF"/>
                </a:solidFill>
              </a:rPr>
              <a:t> : </a:t>
            </a:r>
            <a:r>
              <a:rPr lang="tr-TR" err="1">
                <a:solidFill>
                  <a:srgbClr val="FFFFFF"/>
                </a:solidFill>
              </a:rPr>
              <a:t>Pranav</a:t>
            </a:r>
            <a:r>
              <a:rPr lang="tr-TR">
                <a:solidFill>
                  <a:srgbClr val="FFFFFF"/>
                </a:solidFill>
              </a:rPr>
              <a:t> (03)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        </a:t>
            </a:r>
            <a:r>
              <a:rPr lang="tr-TR" err="1">
                <a:solidFill>
                  <a:srgbClr val="FFFFFF"/>
                </a:solidFill>
              </a:rPr>
              <a:t>Abhiram</a:t>
            </a:r>
            <a:r>
              <a:rPr lang="tr-TR">
                <a:solidFill>
                  <a:srgbClr val="FFFFFF"/>
                </a:solidFill>
              </a:rPr>
              <a:t> (04)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        </a:t>
            </a:r>
            <a:r>
              <a:rPr lang="tr-TR" err="1">
                <a:solidFill>
                  <a:srgbClr val="FFFFFF"/>
                </a:solidFill>
              </a:rPr>
              <a:t>Harsha</a:t>
            </a:r>
            <a:r>
              <a:rPr lang="tr-TR">
                <a:solidFill>
                  <a:srgbClr val="FFFFFF"/>
                </a:solidFill>
              </a:rPr>
              <a:t> </a:t>
            </a:r>
            <a:r>
              <a:rPr lang="tr-TR" err="1">
                <a:solidFill>
                  <a:srgbClr val="FFFFFF"/>
                </a:solidFill>
              </a:rPr>
              <a:t>Vardhan</a:t>
            </a:r>
            <a:r>
              <a:rPr lang="tr-TR">
                <a:solidFill>
                  <a:srgbClr val="FFFFFF"/>
                </a:solidFill>
              </a:rPr>
              <a:t> (433)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DCD1DE-D91A-4839-888E-7B011B2231D4}"/>
              </a:ext>
            </a:extLst>
          </p:cNvPr>
          <p:cNvSpPr txBox="1">
            <a:spLocks/>
          </p:cNvSpPr>
          <p:nvPr/>
        </p:nvSpPr>
        <p:spPr>
          <a:xfrm>
            <a:off x="454325" y="1935192"/>
            <a:ext cx="6067244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400" b="1"/>
              <a:t>Dispensary Management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F02B-3633-491E-A863-9B6908EB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9" y="-100642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Available Features for Admin</a:t>
            </a:r>
          </a:p>
        </p:txBody>
      </p:sp>
      <p:sp>
        <p:nvSpPr>
          <p:cNvPr id="1087" name="Content Placeholder 1086">
            <a:extLst>
              <a:ext uri="{FF2B5EF4-FFF2-40B4-BE49-F238E27FC236}">
                <a16:creationId xmlns:a16="http://schemas.microsoft.com/office/drawing/2014/main" id="{34F70C86-73A6-4D18-87CB-3011257E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Manage Medicines</a:t>
            </a:r>
          </a:p>
          <a:p>
            <a:r>
              <a:rPr lang="en-US" dirty="0">
                <a:solidFill>
                  <a:srgbClr val="FFFFFF"/>
                </a:solidFill>
              </a:rPr>
              <a:t>Manage Admissions/Discharges</a:t>
            </a:r>
          </a:p>
          <a:p>
            <a:r>
              <a:rPr lang="en-US" dirty="0">
                <a:solidFill>
                  <a:srgbClr val="FFFFFF"/>
                </a:solidFill>
              </a:rPr>
              <a:t>Issue Medicine</a:t>
            </a:r>
          </a:p>
          <a:p>
            <a:r>
              <a:rPr lang="en-US" dirty="0">
                <a:solidFill>
                  <a:srgbClr val="FFFFFF"/>
                </a:solidFill>
              </a:rPr>
              <a:t>Add Dispensary Timing</a:t>
            </a:r>
          </a:p>
          <a:p>
            <a:r>
              <a:rPr lang="en-US" dirty="0">
                <a:solidFill>
                  <a:srgbClr val="FFFFFF"/>
                </a:solidFill>
              </a:rPr>
              <a:t>See Cadet's Data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Change </a:t>
            </a:r>
            <a:r>
              <a:rPr lang="en-US" dirty="0" err="1">
                <a:solidFill>
                  <a:srgbClr val="FFFFFF"/>
                </a:solidFill>
              </a:rPr>
              <a:t>you</a:t>
            </a:r>
            <a:r>
              <a:rPr lang="en-US" dirty="0">
                <a:solidFill>
                  <a:srgbClr val="FFFFFF"/>
                </a:solidFill>
              </a:rPr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28541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C9DB-F766-4734-935D-94F891B7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Features for Cadet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C878-3089-4A3E-BE2D-5BD68E7F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check cadet's logins</a:t>
            </a:r>
          </a:p>
          <a:p>
            <a:r>
              <a:rPr lang="en-US" dirty="0">
                <a:solidFill>
                  <a:srgbClr val="FFFFFF"/>
                </a:solidFill>
              </a:rPr>
              <a:t>To see fit house championship leaderboard</a:t>
            </a:r>
          </a:p>
          <a:p>
            <a:r>
              <a:rPr lang="en-US" dirty="0">
                <a:solidFill>
                  <a:srgbClr val="FFFFFF"/>
                </a:solidFill>
              </a:rPr>
              <a:t>To see the dispensary timing</a:t>
            </a:r>
          </a:p>
          <a:p>
            <a:r>
              <a:rPr lang="en-US" dirty="0">
                <a:solidFill>
                  <a:srgbClr val="FFFFFF"/>
                </a:solidFill>
              </a:rPr>
              <a:t>To change cadet password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91BC-D7F6-4151-803C-F3EE850B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F927-790F-42ED-9B2E-798BE2AE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code of the project is available in a GitHub Repository at the following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link</a:t>
            </a:r>
            <a:r>
              <a:rPr lang="en-US" dirty="0">
                <a:solidFill>
                  <a:srgbClr val="FFFFFF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7052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15B1A-783B-4293-8134-848570BD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8525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81A22-2D0C-4F3A-8647-B090BF24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80A67-55CD-46D5-AAF2-C2453FBD42FE}"/>
              </a:ext>
            </a:extLst>
          </p:cNvPr>
          <p:cNvSpPr txBox="1"/>
          <p:nvPr/>
        </p:nvSpPr>
        <p:spPr>
          <a:xfrm>
            <a:off x="9046233" y="2662687"/>
            <a:ext cx="2685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Georgia"/>
              </a:rPr>
              <a:t>&amp;</a:t>
            </a:r>
          </a:p>
        </p:txBody>
      </p:sp>
      <p:pic>
        <p:nvPicPr>
          <p:cNvPr id="12" name="Picture 17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A76C031-C5A5-46C7-8D3D-243ADC47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15" y="794304"/>
            <a:ext cx="3605841" cy="1531279"/>
          </a:xfrm>
          <a:prstGeom prst="rect">
            <a:avLst/>
          </a:prstGeom>
        </p:spPr>
      </p:pic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7607EE22-89FF-4B82-9EC6-EA82524B7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6" r="7368" b="1087"/>
          <a:stretch/>
        </p:blipFill>
        <p:spPr>
          <a:xfrm>
            <a:off x="7326702" y="3848819"/>
            <a:ext cx="3534354" cy="13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5173-A050-4D98-8E78-61B871FD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68" y="1940943"/>
            <a:ext cx="7111578" cy="4385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rgbClr val="FFFFFF"/>
                </a:solidFill>
                <a:latin typeface="Cambria"/>
              </a:rPr>
              <a:t> </a:t>
            </a:r>
            <a:r>
              <a:rPr lang="en-US" u="sng">
                <a:solidFill>
                  <a:srgbClr val="FFFFFF"/>
                </a:solidFill>
                <a:latin typeface="Cambria"/>
              </a:rPr>
              <a:t>Time Module</a:t>
            </a:r>
            <a:r>
              <a:rPr lang="en-US">
                <a:solidFill>
                  <a:srgbClr val="FFFFFF"/>
                </a:solidFill>
                <a:latin typeface="Cambria"/>
              </a:rPr>
              <a:t> : for sleep function to keep timeout after input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rgbClr val="FFFFFF"/>
                </a:solidFill>
                <a:latin typeface="Cambria"/>
              </a:rPr>
              <a:t> </a:t>
            </a:r>
            <a:r>
              <a:rPr lang="en-US" u="sng">
                <a:solidFill>
                  <a:srgbClr val="FFFFFF"/>
                </a:solidFill>
                <a:latin typeface="Cambria"/>
              </a:rPr>
              <a:t>OS Module</a:t>
            </a:r>
            <a:r>
              <a:rPr lang="en-US">
                <a:solidFill>
                  <a:srgbClr val="FFFFFF"/>
                </a:solidFill>
                <a:latin typeface="Cambria"/>
              </a:rPr>
              <a:t> : for clearing the terminal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rgbClr val="FFFFFF"/>
                </a:solidFill>
                <a:latin typeface="Cambria"/>
              </a:rPr>
              <a:t> </a:t>
            </a:r>
            <a:r>
              <a:rPr lang="en-US" u="sng">
                <a:solidFill>
                  <a:srgbClr val="FFFFFF"/>
                </a:solidFill>
                <a:latin typeface="Cambria"/>
              </a:rPr>
              <a:t>Math Module</a:t>
            </a:r>
            <a:r>
              <a:rPr lang="en-US">
                <a:solidFill>
                  <a:srgbClr val="FFFFFF"/>
                </a:solidFill>
                <a:latin typeface="Cambria"/>
              </a:rPr>
              <a:t> : for performing operations related to height and weight value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rgbClr val="FFFFFF"/>
                </a:solidFill>
                <a:latin typeface="Cambria"/>
              </a:rPr>
              <a:t> </a:t>
            </a:r>
            <a:r>
              <a:rPr lang="en-US" u="sng">
                <a:solidFill>
                  <a:srgbClr val="FFFFFF"/>
                </a:solidFill>
                <a:latin typeface="Cambria"/>
              </a:rPr>
              <a:t>Datetime Module</a:t>
            </a:r>
            <a:r>
              <a:rPr lang="en-US">
                <a:solidFill>
                  <a:srgbClr val="FFFFFF"/>
                </a:solidFill>
                <a:latin typeface="Cambria"/>
              </a:rPr>
              <a:t> : for managing admission and discharge dates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435D1-6400-4948-B1C5-5A4C425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702" y="186895"/>
            <a:ext cx="6349581" cy="1524010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</a:rPr>
              <a:t>Inbuilt Modules Used in Python</a:t>
            </a:r>
            <a:br>
              <a:rPr lang="en-US" sz="3200" b="1"/>
            </a:br>
            <a:endParaRPr lang="en-US" sz="32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5173-A050-4D98-8E78-61B871FD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668" y="1940943"/>
            <a:ext cx="7111578" cy="4385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>
                <a:solidFill>
                  <a:srgbClr val="FFFFFF"/>
                </a:solidFill>
                <a:latin typeface="Cambria"/>
              </a:rPr>
              <a:t> </a:t>
            </a:r>
            <a:r>
              <a:rPr lang="en-US" u="sng">
                <a:solidFill>
                  <a:srgbClr val="FFFFFF"/>
                </a:solidFill>
                <a:latin typeface="Cambria"/>
              </a:rPr>
              <a:t>MySQL-connector</a:t>
            </a:r>
            <a:r>
              <a:rPr lang="en-US">
                <a:solidFill>
                  <a:srgbClr val="FFFFFF"/>
                </a:solidFill>
                <a:latin typeface="Cambria"/>
              </a:rPr>
              <a:t> : for establishing connection between the program and the database engine</a:t>
            </a:r>
          </a:p>
          <a:p>
            <a:pPr>
              <a:buFont typeface="Wingdings" panose="020B0604020202020204" pitchFamily="34" charset="0"/>
              <a:buChar char="v"/>
            </a:pPr>
            <a:endParaRPr lang="en-US">
              <a:solidFill>
                <a:srgbClr val="FFFFFF"/>
              </a:solidFill>
              <a:latin typeface="Cambria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u="sng">
                <a:solidFill>
                  <a:srgbClr val="FFFFFF"/>
                </a:solidFill>
                <a:latin typeface="Cambria"/>
              </a:rPr>
              <a:t>Pretty Table</a:t>
            </a:r>
            <a:r>
              <a:rPr lang="en-US">
                <a:solidFill>
                  <a:srgbClr val="FFFFFF"/>
                </a:solidFill>
                <a:latin typeface="Cambria"/>
              </a:rPr>
              <a:t> : for tabular representation in the terminal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ambria"/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435D1-6400-4948-B1C5-5A4C425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702" y="186895"/>
            <a:ext cx="6737769" cy="1524010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chemeClr val="bg1">
                    <a:lumMod val="95000"/>
                    <a:lumOff val="5000"/>
                  </a:schemeClr>
                </a:solidFill>
              </a:rPr>
              <a:t>External Modules Used in Python</a:t>
            </a:r>
            <a:br>
              <a:rPr lang="en-US" sz="3200" b="1"/>
            </a:br>
            <a:endParaRPr lang="en-US" sz="32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8327A-FF95-449D-B8D8-9B914D80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717" y="158151"/>
            <a:ext cx="6195720" cy="1193321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rgbClr val="002060"/>
                </a:solidFill>
              </a:rPr>
              <a:t>Use of the Project in Real Life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4BC513C7-1141-45EB-AFC6-C906C99E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3" y="1034754"/>
            <a:ext cx="3332671" cy="23155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08AA6B-FAA3-47F2-92C4-5077D307D0AD}"/>
              </a:ext>
            </a:extLst>
          </p:cNvPr>
          <p:cNvSpPr txBox="1"/>
          <p:nvPr/>
        </p:nvSpPr>
        <p:spPr>
          <a:xfrm>
            <a:off x="3876136" y="1345721"/>
            <a:ext cx="58199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Book Antiqua"/>
                <a:ea typeface="+mn-lt"/>
                <a:cs typeface="+mn-lt"/>
              </a:rPr>
              <a:t>It can be tedious to manage the medicines and records of the cadets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853C6-4367-4E73-8560-FDB94B96A38E}"/>
              </a:ext>
            </a:extLst>
          </p:cNvPr>
          <p:cNvSpPr txBox="1"/>
          <p:nvPr/>
        </p:nvSpPr>
        <p:spPr>
          <a:xfrm>
            <a:off x="683463" y="4579728"/>
            <a:ext cx="62800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FF00"/>
                </a:solidFill>
                <a:latin typeface="Cambria"/>
                <a:ea typeface="Cambria"/>
              </a:rPr>
              <a:t>So we help you out to manage the docs using our project</a:t>
            </a:r>
          </a:p>
        </p:txBody>
      </p:sp>
    </p:spTree>
    <p:extLst>
      <p:ext uri="{BB962C8B-B14F-4D97-AF65-F5344CB8AC3E}">
        <p14:creationId xmlns:p14="http://schemas.microsoft.com/office/powerpoint/2010/main" val="391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1C56-1B18-4CDF-8EDA-45E2550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How to use the project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B1B1-6F25-46FF-B75D-5FAAE678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FFFFF"/>
                </a:solidFill>
              </a:rPr>
              <a:t>The project does not have any Graphical User Interface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916E84-E8DB-4515-93C8-6BF3CAF9C0F4}"/>
              </a:ext>
            </a:extLst>
          </p:cNvPr>
          <p:cNvSpPr/>
          <p:nvPr/>
        </p:nvSpPr>
        <p:spPr>
          <a:xfrm>
            <a:off x="8858429" y="4300721"/>
            <a:ext cx="3105508" cy="161026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</a:rPr>
              <a:t>Finally You can save some time. No need to find buttons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A03E857-958F-4B12-8612-05C1861F4536}"/>
              </a:ext>
            </a:extLst>
          </p:cNvPr>
          <p:cNvSpPr/>
          <p:nvPr/>
        </p:nvSpPr>
        <p:spPr>
          <a:xfrm>
            <a:off x="102617" y="4041928"/>
            <a:ext cx="3105508" cy="8770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</a:rPr>
              <a:t>Then how to use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888CBDE-4F20-4C6B-8D50-08B88162EBDF}"/>
              </a:ext>
            </a:extLst>
          </p:cNvPr>
          <p:cNvSpPr/>
          <p:nvPr/>
        </p:nvSpPr>
        <p:spPr>
          <a:xfrm>
            <a:off x="3049975" y="5235248"/>
            <a:ext cx="3105508" cy="8770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</a:rPr>
              <a:t>By just pressing Numbers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F1FB-6C18-48F5-A979-74395FF2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pPr algn="ctr"/>
            <a:r>
              <a:rPr lang="en-US"/>
              <a:t>The Security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95C13D7-F98D-45E9-A7FD-CAD24B6A8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731" y="1520044"/>
            <a:ext cx="6667140" cy="3121504"/>
          </a:xfr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EF2170E-CA04-483A-A6AF-BB9ADB38F77A}"/>
              </a:ext>
            </a:extLst>
          </p:cNvPr>
          <p:cNvSpPr/>
          <p:nvPr/>
        </p:nvSpPr>
        <p:spPr>
          <a:xfrm>
            <a:off x="504286" y="4587369"/>
            <a:ext cx="2688565" cy="138022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</a:rPr>
              <a:t>Security is Important or else ...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76B7315-2270-4498-91CD-6F2D293194DA}"/>
              </a:ext>
            </a:extLst>
          </p:cNvPr>
          <p:cNvSpPr/>
          <p:nvPr/>
        </p:nvSpPr>
        <p:spPr>
          <a:xfrm>
            <a:off x="7434173" y="4817406"/>
            <a:ext cx="3996904" cy="138022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</a:rPr>
              <a:t>You must know your username and password for logging in. If you don't have yours 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000">
                <a:solidFill>
                  <a:schemeClr val="bg1">
                    <a:lumMod val="95000"/>
                    <a:lumOff val="5000"/>
                  </a:schemeClr>
                </a:solidFill>
              </a:rPr>
              <a:t>then you are not a valid user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50B0-3012-40E1-9EAA-C1B97F77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287547"/>
            <a:ext cx="10668000" cy="1524000"/>
          </a:xfrm>
        </p:spPr>
        <p:txBody>
          <a:bodyPr/>
          <a:lstStyle/>
          <a:p>
            <a:pPr algn="ctr"/>
            <a:r>
              <a:rPr lang="en-US"/>
              <a:t>The Menus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E66B38F-DBB4-40A9-A107-8A4F90648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t="2303" r="16854" b="658"/>
          <a:stretch/>
        </p:blipFill>
        <p:spPr>
          <a:xfrm>
            <a:off x="109268" y="1074024"/>
            <a:ext cx="5087209" cy="409192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010F2B7-AA2A-41D7-A542-3024200D4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84" b="373"/>
          <a:stretch/>
        </p:blipFill>
        <p:spPr>
          <a:xfrm>
            <a:off x="5414513" y="1075043"/>
            <a:ext cx="6567840" cy="3945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5BFB0-776E-44F7-ADC2-133AEB6CFCCB}"/>
              </a:ext>
            </a:extLst>
          </p:cNvPr>
          <p:cNvSpPr txBox="1"/>
          <p:nvPr/>
        </p:nvSpPr>
        <p:spPr>
          <a:xfrm>
            <a:off x="669986" y="5472023"/>
            <a:ext cx="70995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Admin and Cadet have their separate menu. So there will be good exchange of information without security comptonization</a:t>
            </a:r>
          </a:p>
        </p:txBody>
      </p:sp>
    </p:spTree>
    <p:extLst>
      <p:ext uri="{BB962C8B-B14F-4D97-AF65-F5344CB8AC3E}">
        <p14:creationId xmlns:p14="http://schemas.microsoft.com/office/powerpoint/2010/main" val="362298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F02B-3633-491E-A863-9B6908EB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9" y="-100642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en-US" sz="4800" u="sng"/>
              <a:t>The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0F73-0539-4EFE-AF64-21D6A49B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49547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All the data is represent in tabular form for users convenience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77DC0B9-0EA2-4948-8EEB-16593250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5759"/>
            <a:ext cx="10046897" cy="38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406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PebbleVTI</vt:lpstr>
      <vt:lpstr>Class XII Project Presentation</vt:lpstr>
      <vt:lpstr>Technologies Used</vt:lpstr>
      <vt:lpstr>Inbuilt Modules Used in Python </vt:lpstr>
      <vt:lpstr>External Modules Used in Python </vt:lpstr>
      <vt:lpstr>Use of the Project in Real Life</vt:lpstr>
      <vt:lpstr>How to use the project </vt:lpstr>
      <vt:lpstr>The Security</vt:lpstr>
      <vt:lpstr>The Menus </vt:lpstr>
      <vt:lpstr>The Representation</vt:lpstr>
      <vt:lpstr>Available Features for Admin</vt:lpstr>
      <vt:lpstr>Available Features for Cadet</vt:lpstr>
      <vt:lpstr>Code of the Project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2020-12-03T03:51:14Z</dcterms:created>
  <dcterms:modified xsi:type="dcterms:W3CDTF">2020-12-14T03:12:36Z</dcterms:modified>
</cp:coreProperties>
</file>