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2630a43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2630a43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2630a43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2630a43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630a43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630a43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630a43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630a43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2630a43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2630a43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630a43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630a43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630a43f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2630a43f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2630a43f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2630a43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1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9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9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6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