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3672-3491-4DB0-AD40-766D08F7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3719-A94B-4BCC-898B-06B9A4F8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FC55-E39D-498E-A2BE-70C207FB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CD8A-A8E3-4C21-98FB-90A45733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8BE1-C670-4386-942B-85FDA98C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4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E47-28B5-4F0B-9429-F730275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7F69-C27D-4027-82CA-7B8E6AE5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54E1-EFAE-4407-8E69-449EFCD1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A6D8-61FB-4D9C-8DE8-F24D9F68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AFCEB-4A92-4B75-A7EE-772D53A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6E23-56D3-4AA2-AF31-965FF429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181B-D7C2-406C-83DB-28E88282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8E8D-3901-4966-9D22-FF33F03D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34D8-72CF-4B8C-A016-9EE46AB2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0300-5140-4378-A159-A1A471D1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2A4-8BFE-47AD-987F-64676C9A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DDA0-E844-4E06-98C2-25250D3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AC3C-3CF6-4BE0-97B8-3F226C8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B095-D237-4588-8521-08396EE0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0E78-D0B3-4AF7-B023-A8ACB1F4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EC0-8563-4C6B-823C-C5CFBFA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52C5-19B9-46BC-AB75-366C44D5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7E60-8C61-4C7D-A001-A94CEE5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D469-9E7C-48AF-BDA3-DAA97F11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5E86-99AA-40F3-B705-AABF8B58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C719-8FCB-4BA7-BCA4-8042FC32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F682-12BE-4CB9-A87A-39B0F4C58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CAD5-468B-4B4C-8D27-CDD4F191D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8F0D5-3EBE-40E5-8F58-03CB7759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0FACD-F9D9-4EEA-85ED-A84B6968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003E-9933-4216-863B-23C6D892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9A8E-E28D-455E-8D3F-AF33E6D2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C550-D748-4C4E-8C2A-703B395D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F1B74-4F53-40A5-A42F-B529C9E8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C9949-75C0-413B-B097-C19C0D85D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2897-BB6F-4B49-BBD0-2014D61D9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ABA63-0456-40C8-9D40-BDDA377F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A0BE9-57BA-4199-AC15-93071432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A6569-2D4E-4D4F-8599-D827A113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57F0-863D-4E18-8BF3-1BBC1F6C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F11AC-CAD9-4528-B86C-63766D55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086F5-C3BB-416F-8051-F1ECC88A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B6E03-49E5-4759-9F59-4BF2EBD0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C8F0B-903D-472F-B67E-1212417C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EAD9-DF6D-4D4C-AE8E-3DC26A5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0E264-3662-4AE6-97E3-232CC8C2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D418-2AFB-4980-9847-A4E6A29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95DF-44AE-40D5-BB1B-1FC8C720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9067-42CD-4487-8C7E-ACC352892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0DF28-1DFE-4A5F-A34B-0E32DB57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D021-BEFF-4A1A-937B-1C1C1455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7876-0D6C-4D97-9BA3-BC64A06A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B173-6247-4455-9F34-6D638DE8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39DAE-A8C7-4AE4-88B8-A1ED657F7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3BAA-6A87-4A02-83FA-07C85A35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277E-396F-402A-B671-5288629D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CA01-EC70-4C22-9D97-27042840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3A141-B1B9-4C86-9597-90C2F49A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AB99B-6EDF-473A-BF1F-069FFE16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C5516-3E60-4563-9999-42E60308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BCC0-5575-46D3-87BC-F17876A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DA41-991B-423D-B699-568A103914B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C72A-EC6B-4FAC-9989-38F8EADE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086C-CA47-4D26-B171-FCFDB5D8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7D10-0DD8-4930-8049-A67DE7582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008CA7-E0B9-490F-8580-8BB15E9484B4}"/>
              </a:ext>
            </a:extLst>
          </p:cNvPr>
          <p:cNvGrpSpPr/>
          <p:nvPr/>
        </p:nvGrpSpPr>
        <p:grpSpPr>
          <a:xfrm>
            <a:off x="1318665" y="184935"/>
            <a:ext cx="9273991" cy="6380252"/>
            <a:chOff x="607566" y="-713626"/>
            <a:chExt cx="11182350" cy="8496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BB2CB-220C-4693-BB05-D4EF4908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566" y="-713626"/>
              <a:ext cx="11182350" cy="3467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484254-322D-4DA3-A9CB-DF4CFEB0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566" y="2753474"/>
              <a:ext cx="11182350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69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E52E6-CFD8-4873-8DD3-03028290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834FC-2371-43F1-B48B-D09A467A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E56A-B944-421F-9C8C-C0834B56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0" y="643467"/>
            <a:ext cx="977379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EBA8C-B0C4-4222-A1BD-4E7AE368EBB7}"/>
              </a:ext>
            </a:extLst>
          </p:cNvPr>
          <p:cNvGrpSpPr/>
          <p:nvPr/>
        </p:nvGrpSpPr>
        <p:grpSpPr>
          <a:xfrm>
            <a:off x="3158393" y="92469"/>
            <a:ext cx="5875213" cy="6673065"/>
            <a:chOff x="1645417" y="0"/>
            <a:chExt cx="7783221" cy="87022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F1F6FF-627A-4D40-A8A1-3ADAEE52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417" y="5979556"/>
              <a:ext cx="7783221" cy="27226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C158DA-C92B-4CC0-A5D8-A681CD63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5417" y="0"/>
              <a:ext cx="7783221" cy="599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6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72A7-4CCA-4F37-9228-D2018B0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23E2-7DBA-4712-91C7-D8645741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1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D87FE-FDAC-42EE-97D9-78665AB9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5135-2ADC-4C5C-89A3-01F0B102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CC6D-1A64-4B12-8F53-8494C80FA17F}"/>
              </a:ext>
            </a:extLst>
          </p:cNvPr>
          <p:cNvGrpSpPr/>
          <p:nvPr/>
        </p:nvGrpSpPr>
        <p:grpSpPr>
          <a:xfrm>
            <a:off x="930174" y="290988"/>
            <a:ext cx="10331652" cy="6214533"/>
            <a:chOff x="1088152" y="364230"/>
            <a:chExt cx="9870843" cy="7009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19E674-F96A-42A9-B30D-3ED9AB6B5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152" y="364231"/>
              <a:ext cx="4898258" cy="3105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A358B2-737A-424A-95FE-C3A005D5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6411" y="364230"/>
              <a:ext cx="4972584" cy="31135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270BD-1838-438A-94D7-982528F3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152" y="3477802"/>
              <a:ext cx="9870842" cy="3895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DDAAB-3E29-4419-BF33-F9BCD326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84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F978A-C2DA-4CEE-8950-DBA870E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7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85080-DD52-4A9E-9F07-91F13AD1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61950"/>
            <a:ext cx="11249025" cy="613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D29BA-10F6-4389-93A3-A2908D90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61950"/>
            <a:ext cx="11249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1FBC5-1925-4D50-8869-D26E0E68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660B4-0331-482E-86AC-3836DE7C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PRSSV Raju</dc:creator>
  <cp:lastModifiedBy>PRSSV Raju</cp:lastModifiedBy>
  <cp:revision>3</cp:revision>
  <dcterms:created xsi:type="dcterms:W3CDTF">2021-12-19T16:43:15Z</dcterms:created>
  <dcterms:modified xsi:type="dcterms:W3CDTF">2021-12-19T17:23:02Z</dcterms:modified>
</cp:coreProperties>
</file>