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B002-7BE1-465B-8E11-025F27EC6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50A05-6797-4B79-8E9C-9A55E8CDB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E7E3-0231-401F-9C2F-BADAB80A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7130-6684-41FD-A9E9-F2EE6B99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70E3-2DE9-4C4D-9E40-312A07A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601D-1292-45A0-AF08-5E50606B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DDAB6-4E08-4518-B043-843F8CCD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5F06-86CB-4907-9340-4010D774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A4C6-98F7-4D94-B900-3B04CBE6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A2B4-41FC-4F5D-A8E4-ADF1AF17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1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ED00F-D24D-4170-9842-FD94E9A21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9C10F-D811-4B75-B9C8-685BCEAAB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4609-6355-4ACB-9E88-4263E293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1C064-0230-4D6D-BAE3-8C5641DC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27AA-6D78-41EF-8847-6BE9D725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1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3F3F-6D98-4B3B-8B01-E5366806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55ED-1E32-4CE7-A3FB-9F132B4C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33B9-AD77-4F4A-93F8-06C72258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FAC66-321C-48EB-9CE3-7ED8EF05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C93C-E5CF-4227-872B-200F9264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2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7CDC-3CD4-4BBA-BCD7-0563A28A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22D0-A5B1-4969-A5F0-A39082D6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23F1-3B9E-4A6D-8561-F7482B12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BC08-41C0-4884-8DD1-811B94D1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29F7-C15D-470E-93EA-077F1207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E839-130C-4A9C-ADE2-4A84D653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0DB5-FE62-4876-B3AF-9FBE1BF89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3D463-7DA0-4163-BFAD-E71389EAD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1B330-F3B6-44CB-BED4-556D0B87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68273-172C-4EB5-A02D-303756BB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A2A9-80F9-4945-9E57-4A29EC0E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8147-A0F8-46F8-86D7-D0CA4104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974A-2369-4C3B-A1D7-22AA1905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8705C-1EBC-4F8D-9EFC-B27126DD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4FA3-FFA0-43FA-AE64-DD4B94F6E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8A1FD-E062-43E7-B9D5-3E7025C3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499B2-C1FF-48E3-9390-6E7EAA63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92EDF-BDB0-49A3-89BD-D138BE71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A039F-7DC7-486C-93A2-29F98ECF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0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8B40-1D59-4636-95C9-4590E9E9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DEF55-B37C-45C8-9ACC-664BFDD1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B66E8-BFE1-4D80-8B49-FBC31EBD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E49E4-CE0F-4A58-B92B-A7F6A327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5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FE538-ABEE-4225-8CDE-64830866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052BF-D070-4877-B317-E20486CE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6E710-4511-4B9B-B17D-0D041012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7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BCF4-648A-433F-9B85-959C1FA6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1C40-362E-4162-8891-715302E6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8EE51-F6C2-49AA-A1AA-D0EFB0CD3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064B-1E70-4A7B-8681-CF35D810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E9FD0-CD09-48DF-B649-93F85815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E6C1-C2A3-41D8-A768-22F546C1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9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6573-7729-4BEC-B0BA-D61D751C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831F8-96DA-46BA-8D97-306C0ED1C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2DE8A-6C61-4868-8A0B-0AEA4D97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83E12-8D58-412B-828B-224A338F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CAC33-704E-470A-B67E-7DEBEE8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BD8C-B4D5-4BAD-A0A1-16DC2A67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E2C3-79E8-409C-86F7-1E04E1B8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62C5-F9D8-4F7C-8BC3-61F76B47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2B21-5926-4491-8780-00C360BAA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417-CC76-4EA0-BA02-F8C169AE3ADA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A39C-3AD1-42A5-B637-4E23B569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225A-9577-44F1-8660-FA55695F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3574-9597-4FC1-B2E2-CB1124396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EA76BF-B7B0-4F71-A891-FB43667510B5}"/>
              </a:ext>
            </a:extLst>
          </p:cNvPr>
          <p:cNvGrpSpPr/>
          <p:nvPr/>
        </p:nvGrpSpPr>
        <p:grpSpPr>
          <a:xfrm>
            <a:off x="757980" y="633193"/>
            <a:ext cx="10553867" cy="5571065"/>
            <a:chOff x="737255" y="320040"/>
            <a:chExt cx="10548917" cy="71983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753742-4ECE-4FB5-89E8-9EC03649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255" y="320040"/>
              <a:ext cx="10548917" cy="43535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CA4B2C-8BF9-447A-9C0F-DD064819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840" y="4622800"/>
              <a:ext cx="10534332" cy="289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71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FE83B-B08E-4654-A5DE-DE1DEA9F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E4A11-2DEC-4D58-978C-2D735284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EA7E9-319E-4C9C-AC2E-38DC19F7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07" y="927548"/>
            <a:ext cx="11103323" cy="505201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54245C-BC57-4A6F-98D1-3775F50B86B0}"/>
              </a:ext>
            </a:extLst>
          </p:cNvPr>
          <p:cNvGrpSpPr/>
          <p:nvPr/>
        </p:nvGrpSpPr>
        <p:grpSpPr>
          <a:xfrm>
            <a:off x="1117514" y="633194"/>
            <a:ext cx="10039163" cy="5571066"/>
            <a:chOff x="447674" y="490537"/>
            <a:chExt cx="11296651" cy="6486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354BB2-DD55-48D8-AE2B-ED67DE021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75" y="490537"/>
              <a:ext cx="11296650" cy="40481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B0DDA4-8593-4C1B-BEDA-607015D04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74" y="4538662"/>
              <a:ext cx="11296649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97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PRSSV Raju</dc:creator>
  <cp:lastModifiedBy>PRSSV Raju</cp:lastModifiedBy>
  <cp:revision>2</cp:revision>
  <dcterms:created xsi:type="dcterms:W3CDTF">2021-12-19T16:11:34Z</dcterms:created>
  <dcterms:modified xsi:type="dcterms:W3CDTF">2021-12-19T16:42:26Z</dcterms:modified>
</cp:coreProperties>
</file>