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4" r:id="rId7"/>
    <p:sldId id="265" r:id="rId8"/>
    <p:sldId id="266" r:id="rId9"/>
    <p:sldId id="269" r:id="rId10"/>
    <p:sldId id="268" r:id="rId11"/>
    <p:sldId id="270" r:id="rId12"/>
    <p:sldId id="267" r:id="rId13"/>
    <p:sldId id="271" r:id="rId14"/>
    <p:sldId id="272" r:id="rId15"/>
    <p:sldId id="273" r:id="rId16"/>
    <p:sldId id="274" r:id="rId17"/>
    <p:sldId id="275" r:id="rId18"/>
    <p:sldId id="276" r:id="rId19"/>
    <p:sldId id="277" r:id="rId20"/>
    <p:sldId id="278" r:id="rId21"/>
    <p:sldId id="279" r:id="rId22"/>
    <p:sldId id="261" r:id="rId23"/>
    <p:sldId id="262"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Calisto MT" panose="02040603050505030304" pitchFamily="18" charset="0"/>
      <p:regular r:id="rId30"/>
      <p:bold r:id="rId31"/>
      <p:italic r:id="rId32"/>
      <p:boldItalic r:id="rId33"/>
    </p:embeddedFont>
    <p:embeddedFont>
      <p:font typeface="Cambria Math" panose="02040503050406030204" pitchFamily="18" charset="0"/>
      <p:regular r:id="rId34"/>
    </p:embeddedFont>
    <p:embeddedFont>
      <p:font typeface="Gill Sans" panose="020B060402020202020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jGJDOMHH4gGTv94dIDs52SWAUg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293" autoAdjust="0"/>
  </p:normalViewPr>
  <p:slideViewPr>
    <p:cSldViewPr snapToGrid="0">
      <p:cViewPr varScale="1">
        <p:scale>
          <a:sx n="66" d="100"/>
          <a:sy n="66"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10"/>
          <p:cNvSpPr txBox="1">
            <a:spLocks noGrp="1"/>
          </p:cNvSpPr>
          <p:nvPr>
            <p:ph type="ctrTitle"/>
          </p:nvPr>
        </p:nvSpPr>
        <p:spPr>
          <a:xfrm>
            <a:off x="457200" y="668049"/>
            <a:ext cx="7626795" cy="284191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5400"/>
              <a:buFont typeface="Gill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0"/>
          <p:cNvSpPr txBox="1">
            <a:spLocks noGrp="1"/>
          </p:cNvSpPr>
          <p:nvPr>
            <p:ph type="subTitle" idx="1"/>
          </p:nvPr>
        </p:nvSpPr>
        <p:spPr>
          <a:xfrm>
            <a:off x="457200" y="3602038"/>
            <a:ext cx="7626795" cy="250172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3" name="Google Shape;23;p10"/>
          <p:cNvSpPr txBox="1">
            <a:spLocks noGrp="1"/>
          </p:cNvSpPr>
          <p:nvPr>
            <p:ph type="dt" idx="10"/>
          </p:nvPr>
        </p:nvSpPr>
        <p:spPr>
          <a:xfrm>
            <a:off x="457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0"/>
          <p:cNvSpPr txBox="1">
            <a:spLocks noGrp="1"/>
          </p:cNvSpPr>
          <p:nvPr>
            <p:ph type="ftr" idx="11"/>
          </p:nvPr>
        </p:nvSpPr>
        <p:spPr>
          <a:xfrm>
            <a:off x="457200" y="15544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sldNum" idx="12"/>
          </p:nvPr>
        </p:nvSpPr>
        <p:spPr>
          <a:xfrm>
            <a:off x="10954512" y="6355080"/>
            <a:ext cx="795528" cy="365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457200" y="668049"/>
            <a:ext cx="7685037"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19"/>
          <p:cNvSpPr txBox="1">
            <a:spLocks noGrp="1"/>
          </p:cNvSpPr>
          <p:nvPr>
            <p:ph type="body" idx="1"/>
          </p:nvPr>
        </p:nvSpPr>
        <p:spPr>
          <a:xfrm rot="5400000">
            <a:off x="2259593" y="294320"/>
            <a:ext cx="4080250" cy="768503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4" name="Google Shape;114;p19"/>
          <p:cNvSpPr txBox="1">
            <a:spLocks noGrp="1"/>
          </p:cNvSpPr>
          <p:nvPr>
            <p:ph type="dt" idx="10"/>
          </p:nvPr>
        </p:nvSpPr>
        <p:spPr>
          <a:xfrm>
            <a:off x="457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9"/>
          <p:cNvSpPr txBox="1">
            <a:spLocks noGrp="1"/>
          </p:cNvSpPr>
          <p:nvPr>
            <p:ph type="ftr" idx="11"/>
          </p:nvPr>
        </p:nvSpPr>
        <p:spPr>
          <a:xfrm>
            <a:off x="457200" y="15544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9"/>
          <p:cNvSpPr txBox="1">
            <a:spLocks noGrp="1"/>
          </p:cNvSpPr>
          <p:nvPr>
            <p:ph type="sldNum" idx="12"/>
          </p:nvPr>
        </p:nvSpPr>
        <p:spPr>
          <a:xfrm>
            <a:off x="10954512" y="6355080"/>
            <a:ext cx="795528" cy="365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17"/>
        <p:cNvGrpSpPr/>
        <p:nvPr/>
      </p:nvGrpSpPr>
      <p:grpSpPr>
        <a:xfrm>
          <a:off x="0" y="0"/>
          <a:ext cx="0" cy="0"/>
          <a:chOff x="0" y="0"/>
          <a:chExt cx="0" cy="0"/>
        </a:xfrm>
      </p:grpSpPr>
      <p:sp>
        <p:nvSpPr>
          <p:cNvPr id="118" name="Google Shape;118;p20"/>
          <p:cNvSpPr/>
          <p:nvPr/>
        </p:nvSpPr>
        <p:spPr>
          <a:xfrm>
            <a:off x="0" y="0"/>
            <a:ext cx="12188952"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19" name="Google Shape;119;p20"/>
          <p:cNvSpPr/>
          <p:nvPr/>
        </p:nvSpPr>
        <p:spPr>
          <a:xfrm>
            <a:off x="0" y="0"/>
            <a:ext cx="12188952" cy="6858000"/>
          </a:xfrm>
          <a:prstGeom prst="rect">
            <a:avLst/>
          </a:prstGeom>
          <a:solidFill>
            <a:srgbClr val="15997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15997F"/>
              </a:solidFill>
              <a:latin typeface="Gill Sans"/>
              <a:ea typeface="Gill Sans"/>
              <a:cs typeface="Gill Sans"/>
              <a:sym typeface="Gill Sans"/>
            </a:endParaRPr>
          </a:p>
        </p:txBody>
      </p:sp>
      <p:grpSp>
        <p:nvGrpSpPr>
          <p:cNvPr id="120" name="Google Shape;120;p20"/>
          <p:cNvGrpSpPr/>
          <p:nvPr/>
        </p:nvGrpSpPr>
        <p:grpSpPr>
          <a:xfrm>
            <a:off x="10300855" y="0"/>
            <a:ext cx="1891145" cy="5600700"/>
            <a:chOff x="10300855" y="0"/>
            <a:chExt cx="1891145" cy="5600700"/>
          </a:xfrm>
        </p:grpSpPr>
        <p:sp>
          <p:nvSpPr>
            <p:cNvPr id="121" name="Google Shape;121;p20"/>
            <p:cNvSpPr/>
            <p:nvPr/>
          </p:nvSpPr>
          <p:spPr>
            <a:xfrm>
              <a:off x="11783194" y="2943021"/>
              <a:ext cx="246527" cy="246527"/>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22" name="Google Shape;122;p20"/>
            <p:cNvSpPr/>
            <p:nvPr/>
          </p:nvSpPr>
          <p:spPr>
            <a:xfrm>
              <a:off x="10330568" y="2199078"/>
              <a:ext cx="1195288" cy="1195289"/>
            </a:xfrm>
            <a:custGeom>
              <a:avLst/>
              <a:gdLst/>
              <a:ahLst/>
              <a:cxnLst/>
              <a:rect l="l" t="t" r="r" b="b"/>
              <a:pathLst>
                <a:path w="6861545" h="6861545" extrusionOk="0">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168E74">
                <a:alpha val="64705"/>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23" name="Google Shape;123;p20"/>
            <p:cNvSpPr/>
            <p:nvPr/>
          </p:nvSpPr>
          <p:spPr>
            <a:xfrm rot="10800000" flipH="1">
              <a:off x="11151383" y="4336822"/>
              <a:ext cx="1040617" cy="1263878"/>
            </a:xfrm>
            <a:custGeom>
              <a:avLst/>
              <a:gdLst/>
              <a:ahLst/>
              <a:cxnLst/>
              <a:rect l="l" t="t" r="r" b="b"/>
              <a:pathLst>
                <a:path w="1119832" h="1360088" extrusionOk="0">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168E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24" name="Google Shape;124;p20"/>
            <p:cNvSpPr/>
            <p:nvPr/>
          </p:nvSpPr>
          <p:spPr>
            <a:xfrm>
              <a:off x="11638492" y="2767655"/>
              <a:ext cx="553508" cy="1567713"/>
            </a:xfrm>
            <a:custGeom>
              <a:avLst/>
              <a:gdLst/>
              <a:ahLst/>
              <a:cxnLst/>
              <a:rect l="l" t="t" r="r" b="b"/>
              <a:pathLst>
                <a:path w="612019" h="1733435" extrusionOk="0">
                  <a:moveTo>
                    <a:pt x="612019" y="0"/>
                  </a:moveTo>
                  <a:lnTo>
                    <a:pt x="612019" y="1733435"/>
                  </a:lnTo>
                  <a:lnTo>
                    <a:pt x="180103" y="1301519"/>
                  </a:lnTo>
                  <a:cubicBezTo>
                    <a:pt x="-60034" y="1061382"/>
                    <a:pt x="-60034" y="672053"/>
                    <a:pt x="180103" y="431916"/>
                  </a:cubicBezTo>
                  <a:close/>
                </a:path>
              </a:pathLst>
            </a:custGeom>
            <a:solidFill>
              <a:srgbClr val="66E8CC">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25" name="Google Shape;125;p20"/>
            <p:cNvSpPr/>
            <p:nvPr/>
          </p:nvSpPr>
          <p:spPr>
            <a:xfrm flipH="1">
              <a:off x="10300855" y="0"/>
              <a:ext cx="1891145" cy="1891145"/>
            </a:xfrm>
            <a:custGeom>
              <a:avLst/>
              <a:gdLst/>
              <a:ahLst/>
              <a:cxnLst/>
              <a:rect l="l" t="t" r="r" b="b"/>
              <a:pathLst>
                <a:path w="6861545" h="6861545" extrusionOk="0">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26" name="Google Shape;126;p20"/>
            <p:cNvSpPr/>
            <p:nvPr/>
          </p:nvSpPr>
          <p:spPr>
            <a:xfrm flipH="1">
              <a:off x="10424367" y="122795"/>
              <a:ext cx="1644119" cy="1644119"/>
            </a:xfrm>
            <a:custGeom>
              <a:avLst/>
              <a:gdLst/>
              <a:ahLst/>
              <a:cxnLst/>
              <a:rect l="l" t="t" r="r" b="b"/>
              <a:pathLst>
                <a:path w="6861545" h="6861545" extrusionOk="0">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168E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grpSp>
      <p:sp>
        <p:nvSpPr>
          <p:cNvPr id="127" name="Google Shape;127;p20"/>
          <p:cNvSpPr/>
          <p:nvPr/>
        </p:nvSpPr>
        <p:spPr>
          <a:xfrm>
            <a:off x="3048" y="0"/>
            <a:ext cx="12188952" cy="6858000"/>
          </a:xfrm>
          <a:prstGeom prst="rect">
            <a:avLst/>
          </a:prstGeom>
          <a:blipFill rotWithShape="1">
            <a:blip r:embed="rId2">
              <a:alphaModFix amt="6000"/>
            </a:blip>
            <a:tile tx="0" ty="0" sx="100000" sy="100000" flip="none" algn="tl"/>
          </a:bli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28" name="Google Shape;128;p20"/>
          <p:cNvSpPr txBox="1">
            <a:spLocks noGrp="1"/>
          </p:cNvSpPr>
          <p:nvPr>
            <p:ph type="title"/>
          </p:nvPr>
        </p:nvSpPr>
        <p:spPr>
          <a:xfrm rot="5400000">
            <a:off x="5866305" y="2108056"/>
            <a:ext cx="5508913" cy="26289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20"/>
          <p:cNvSpPr txBox="1">
            <a:spLocks noGrp="1"/>
          </p:cNvSpPr>
          <p:nvPr>
            <p:ph type="body" idx="1"/>
          </p:nvPr>
        </p:nvSpPr>
        <p:spPr>
          <a:xfrm rot="5400000">
            <a:off x="1047292" y="77956"/>
            <a:ext cx="5508913" cy="668909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20"/>
          <p:cNvSpPr txBox="1">
            <a:spLocks noGrp="1"/>
          </p:cNvSpPr>
          <p:nvPr>
            <p:ph type="dt" idx="10"/>
          </p:nvPr>
        </p:nvSpPr>
        <p:spPr>
          <a:xfrm>
            <a:off x="457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a:spLocks noGrp="1"/>
          </p:cNvSpPr>
          <p:nvPr>
            <p:ph type="ftr" idx="11"/>
          </p:nvPr>
        </p:nvSpPr>
        <p:spPr>
          <a:xfrm>
            <a:off x="457200" y="15544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0"/>
          <p:cNvSpPr txBox="1">
            <a:spLocks noGrp="1"/>
          </p:cNvSpPr>
          <p:nvPr>
            <p:ph type="sldNum" idx="12"/>
          </p:nvPr>
        </p:nvSpPr>
        <p:spPr>
          <a:xfrm>
            <a:off x="10954512" y="6355080"/>
            <a:ext cx="795528" cy="365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1"/>
          <p:cNvSpPr txBox="1">
            <a:spLocks noGrp="1"/>
          </p:cNvSpPr>
          <p:nvPr>
            <p:ph type="title"/>
          </p:nvPr>
        </p:nvSpPr>
        <p:spPr>
          <a:xfrm>
            <a:off x="457200" y="668049"/>
            <a:ext cx="7685037"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1"/>
          <p:cNvSpPr txBox="1">
            <a:spLocks noGrp="1"/>
          </p:cNvSpPr>
          <p:nvPr>
            <p:ph type="body" idx="1"/>
          </p:nvPr>
        </p:nvSpPr>
        <p:spPr>
          <a:xfrm>
            <a:off x="457200" y="2096713"/>
            <a:ext cx="7685037" cy="40802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9" name="Google Shape;29;p11"/>
          <p:cNvSpPr txBox="1">
            <a:spLocks noGrp="1"/>
          </p:cNvSpPr>
          <p:nvPr>
            <p:ph type="dt" idx="10"/>
          </p:nvPr>
        </p:nvSpPr>
        <p:spPr>
          <a:xfrm>
            <a:off x="457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1"/>
          <p:cNvSpPr txBox="1">
            <a:spLocks noGrp="1"/>
          </p:cNvSpPr>
          <p:nvPr>
            <p:ph type="ftr" idx="11"/>
          </p:nvPr>
        </p:nvSpPr>
        <p:spPr>
          <a:xfrm>
            <a:off x="457200" y="15544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1"/>
          <p:cNvSpPr txBox="1">
            <a:spLocks noGrp="1"/>
          </p:cNvSpPr>
          <p:nvPr>
            <p:ph type="sldNum" idx="12"/>
          </p:nvPr>
        </p:nvSpPr>
        <p:spPr>
          <a:xfrm>
            <a:off x="10954512" y="6355080"/>
            <a:ext cx="795528" cy="365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2"/>
          <p:cNvSpPr txBox="1">
            <a:spLocks noGrp="1"/>
          </p:cNvSpPr>
          <p:nvPr>
            <p:ph type="title"/>
          </p:nvPr>
        </p:nvSpPr>
        <p:spPr>
          <a:xfrm>
            <a:off x="457200" y="668050"/>
            <a:ext cx="7673389" cy="381658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5400"/>
              <a:buFont typeface="Gill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2"/>
          <p:cNvSpPr txBox="1">
            <a:spLocks noGrp="1"/>
          </p:cNvSpPr>
          <p:nvPr>
            <p:ph type="body" idx="1"/>
          </p:nvPr>
        </p:nvSpPr>
        <p:spPr>
          <a:xfrm>
            <a:off x="457200" y="4589463"/>
            <a:ext cx="7673389"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5" name="Google Shape;35;p12"/>
          <p:cNvSpPr txBox="1">
            <a:spLocks noGrp="1"/>
          </p:cNvSpPr>
          <p:nvPr>
            <p:ph type="dt" idx="10"/>
          </p:nvPr>
        </p:nvSpPr>
        <p:spPr>
          <a:xfrm>
            <a:off x="457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2"/>
          <p:cNvSpPr txBox="1">
            <a:spLocks noGrp="1"/>
          </p:cNvSpPr>
          <p:nvPr>
            <p:ph type="ftr" idx="11"/>
          </p:nvPr>
        </p:nvSpPr>
        <p:spPr>
          <a:xfrm>
            <a:off x="457200" y="15544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sldNum" idx="12"/>
          </p:nvPr>
        </p:nvSpPr>
        <p:spPr>
          <a:xfrm>
            <a:off x="10954512" y="6355080"/>
            <a:ext cx="795528" cy="365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8"/>
        <p:cNvGrpSpPr/>
        <p:nvPr/>
      </p:nvGrpSpPr>
      <p:grpSpPr>
        <a:xfrm>
          <a:off x="0" y="0"/>
          <a:ext cx="0" cy="0"/>
          <a:chOff x="0" y="0"/>
          <a:chExt cx="0" cy="0"/>
        </a:xfrm>
      </p:grpSpPr>
      <p:sp>
        <p:nvSpPr>
          <p:cNvPr id="39" name="Google Shape;39;p13"/>
          <p:cNvSpPr/>
          <p:nvPr/>
        </p:nvSpPr>
        <p:spPr>
          <a:xfrm>
            <a:off x="0" y="0"/>
            <a:ext cx="12188952"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40" name="Google Shape;40;p13"/>
          <p:cNvSpPr/>
          <p:nvPr/>
        </p:nvSpPr>
        <p:spPr>
          <a:xfrm>
            <a:off x="0" y="0"/>
            <a:ext cx="12188952" cy="6858000"/>
          </a:xfrm>
          <a:prstGeom prst="rect">
            <a:avLst/>
          </a:prstGeom>
          <a:solidFill>
            <a:srgbClr val="15997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15997F"/>
              </a:solidFill>
              <a:latin typeface="Gill Sans"/>
              <a:ea typeface="Gill Sans"/>
              <a:cs typeface="Gill Sans"/>
              <a:sym typeface="Gill Sans"/>
            </a:endParaRPr>
          </a:p>
        </p:txBody>
      </p:sp>
      <p:grpSp>
        <p:nvGrpSpPr>
          <p:cNvPr id="41" name="Google Shape;41;p13"/>
          <p:cNvGrpSpPr/>
          <p:nvPr/>
        </p:nvGrpSpPr>
        <p:grpSpPr>
          <a:xfrm>
            <a:off x="11151383" y="2767655"/>
            <a:ext cx="1040617" cy="2833045"/>
            <a:chOff x="11151383" y="2767655"/>
            <a:chExt cx="1040617" cy="2833045"/>
          </a:xfrm>
        </p:grpSpPr>
        <p:sp>
          <p:nvSpPr>
            <p:cNvPr id="42" name="Google Shape;42;p13"/>
            <p:cNvSpPr/>
            <p:nvPr/>
          </p:nvSpPr>
          <p:spPr>
            <a:xfrm>
              <a:off x="11783194" y="2943021"/>
              <a:ext cx="246527" cy="246527"/>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43" name="Google Shape;43;p13"/>
            <p:cNvSpPr/>
            <p:nvPr/>
          </p:nvSpPr>
          <p:spPr>
            <a:xfrm rot="10800000" flipH="1">
              <a:off x="11151383" y="4336822"/>
              <a:ext cx="1040617" cy="1263878"/>
            </a:xfrm>
            <a:custGeom>
              <a:avLst/>
              <a:gdLst/>
              <a:ahLst/>
              <a:cxnLst/>
              <a:rect l="l" t="t" r="r" b="b"/>
              <a:pathLst>
                <a:path w="1119832" h="1360088" extrusionOk="0">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168E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44" name="Google Shape;44;p13"/>
            <p:cNvSpPr/>
            <p:nvPr/>
          </p:nvSpPr>
          <p:spPr>
            <a:xfrm>
              <a:off x="11638492" y="2767655"/>
              <a:ext cx="553508" cy="1567713"/>
            </a:xfrm>
            <a:custGeom>
              <a:avLst/>
              <a:gdLst/>
              <a:ahLst/>
              <a:cxnLst/>
              <a:rect l="l" t="t" r="r" b="b"/>
              <a:pathLst>
                <a:path w="612019" h="1733435" extrusionOk="0">
                  <a:moveTo>
                    <a:pt x="612019" y="0"/>
                  </a:moveTo>
                  <a:lnTo>
                    <a:pt x="612019" y="1733435"/>
                  </a:lnTo>
                  <a:lnTo>
                    <a:pt x="180103" y="1301519"/>
                  </a:lnTo>
                  <a:cubicBezTo>
                    <a:pt x="-60034" y="1061382"/>
                    <a:pt x="-60034" y="672053"/>
                    <a:pt x="180103" y="431916"/>
                  </a:cubicBezTo>
                  <a:close/>
                </a:path>
              </a:pathLst>
            </a:custGeom>
            <a:solidFill>
              <a:srgbClr val="66E8CC">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grpSp>
      <p:sp>
        <p:nvSpPr>
          <p:cNvPr id="45" name="Google Shape;45;p13"/>
          <p:cNvSpPr/>
          <p:nvPr/>
        </p:nvSpPr>
        <p:spPr>
          <a:xfrm>
            <a:off x="3048" y="0"/>
            <a:ext cx="12188952" cy="6858000"/>
          </a:xfrm>
          <a:prstGeom prst="rect">
            <a:avLst/>
          </a:prstGeom>
          <a:blipFill rotWithShape="1">
            <a:blip r:embed="rId2">
              <a:alphaModFix amt="6000"/>
            </a:blip>
            <a:tile tx="0" ty="0" sx="100000" sy="100000" flip="none" algn="tl"/>
          </a:bli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46" name="Google Shape;46;p13"/>
          <p:cNvSpPr txBox="1">
            <a:spLocks noGrp="1"/>
          </p:cNvSpPr>
          <p:nvPr>
            <p:ph type="title"/>
          </p:nvPr>
        </p:nvSpPr>
        <p:spPr>
          <a:xfrm>
            <a:off x="457200" y="668049"/>
            <a:ext cx="10451534" cy="159174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3"/>
          <p:cNvSpPr txBox="1">
            <a:spLocks noGrp="1"/>
          </p:cNvSpPr>
          <p:nvPr>
            <p:ph type="body" idx="1"/>
          </p:nvPr>
        </p:nvSpPr>
        <p:spPr>
          <a:xfrm>
            <a:off x="457200" y="2341329"/>
            <a:ext cx="5562600" cy="383563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13"/>
          <p:cNvSpPr txBox="1">
            <a:spLocks noGrp="1"/>
          </p:cNvSpPr>
          <p:nvPr>
            <p:ph type="body" idx="2"/>
          </p:nvPr>
        </p:nvSpPr>
        <p:spPr>
          <a:xfrm>
            <a:off x="6172200" y="2341329"/>
            <a:ext cx="4736534" cy="383563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13"/>
          <p:cNvSpPr txBox="1">
            <a:spLocks noGrp="1"/>
          </p:cNvSpPr>
          <p:nvPr>
            <p:ph type="dt" idx="10"/>
          </p:nvPr>
        </p:nvSpPr>
        <p:spPr>
          <a:xfrm>
            <a:off x="457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3"/>
          <p:cNvSpPr txBox="1">
            <a:spLocks noGrp="1"/>
          </p:cNvSpPr>
          <p:nvPr>
            <p:ph type="ftr" idx="11"/>
          </p:nvPr>
        </p:nvSpPr>
        <p:spPr>
          <a:xfrm>
            <a:off x="457200" y="15544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3"/>
          <p:cNvSpPr txBox="1">
            <a:spLocks noGrp="1"/>
          </p:cNvSpPr>
          <p:nvPr>
            <p:ph type="sldNum" idx="12"/>
          </p:nvPr>
        </p:nvSpPr>
        <p:spPr>
          <a:xfrm>
            <a:off x="10954512" y="6355080"/>
            <a:ext cx="795528" cy="365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2"/>
        <p:cNvGrpSpPr/>
        <p:nvPr/>
      </p:nvGrpSpPr>
      <p:grpSpPr>
        <a:xfrm>
          <a:off x="0" y="0"/>
          <a:ext cx="0" cy="0"/>
          <a:chOff x="0" y="0"/>
          <a:chExt cx="0" cy="0"/>
        </a:xfrm>
      </p:grpSpPr>
      <p:sp>
        <p:nvSpPr>
          <p:cNvPr id="53" name="Google Shape;53;p14"/>
          <p:cNvSpPr/>
          <p:nvPr/>
        </p:nvSpPr>
        <p:spPr>
          <a:xfrm>
            <a:off x="0" y="0"/>
            <a:ext cx="12188952"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54" name="Google Shape;54;p14"/>
          <p:cNvSpPr/>
          <p:nvPr/>
        </p:nvSpPr>
        <p:spPr>
          <a:xfrm>
            <a:off x="0" y="0"/>
            <a:ext cx="12188952" cy="6858000"/>
          </a:xfrm>
          <a:prstGeom prst="rect">
            <a:avLst/>
          </a:prstGeom>
          <a:solidFill>
            <a:srgbClr val="15997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15997F"/>
              </a:solidFill>
              <a:latin typeface="Gill Sans"/>
              <a:ea typeface="Gill Sans"/>
              <a:cs typeface="Gill Sans"/>
              <a:sym typeface="Gill Sans"/>
            </a:endParaRPr>
          </a:p>
        </p:txBody>
      </p:sp>
      <p:grpSp>
        <p:nvGrpSpPr>
          <p:cNvPr id="55" name="Google Shape;55;p14"/>
          <p:cNvGrpSpPr/>
          <p:nvPr/>
        </p:nvGrpSpPr>
        <p:grpSpPr>
          <a:xfrm>
            <a:off x="11151383" y="2767655"/>
            <a:ext cx="1040617" cy="2833045"/>
            <a:chOff x="11151383" y="2767655"/>
            <a:chExt cx="1040617" cy="2833045"/>
          </a:xfrm>
        </p:grpSpPr>
        <p:sp>
          <p:nvSpPr>
            <p:cNvPr id="56" name="Google Shape;56;p14"/>
            <p:cNvSpPr/>
            <p:nvPr/>
          </p:nvSpPr>
          <p:spPr>
            <a:xfrm>
              <a:off x="11783194" y="2943021"/>
              <a:ext cx="246527" cy="246527"/>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57" name="Google Shape;57;p14"/>
            <p:cNvSpPr/>
            <p:nvPr/>
          </p:nvSpPr>
          <p:spPr>
            <a:xfrm rot="10800000" flipH="1">
              <a:off x="11151383" y="4336822"/>
              <a:ext cx="1040617" cy="1263878"/>
            </a:xfrm>
            <a:custGeom>
              <a:avLst/>
              <a:gdLst/>
              <a:ahLst/>
              <a:cxnLst/>
              <a:rect l="l" t="t" r="r" b="b"/>
              <a:pathLst>
                <a:path w="1119832" h="1360088" extrusionOk="0">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168E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58" name="Google Shape;58;p14"/>
            <p:cNvSpPr/>
            <p:nvPr/>
          </p:nvSpPr>
          <p:spPr>
            <a:xfrm>
              <a:off x="11638492" y="2767655"/>
              <a:ext cx="553508" cy="1567713"/>
            </a:xfrm>
            <a:custGeom>
              <a:avLst/>
              <a:gdLst/>
              <a:ahLst/>
              <a:cxnLst/>
              <a:rect l="l" t="t" r="r" b="b"/>
              <a:pathLst>
                <a:path w="612019" h="1733435" extrusionOk="0">
                  <a:moveTo>
                    <a:pt x="612019" y="0"/>
                  </a:moveTo>
                  <a:lnTo>
                    <a:pt x="612019" y="1733435"/>
                  </a:lnTo>
                  <a:lnTo>
                    <a:pt x="180103" y="1301519"/>
                  </a:lnTo>
                  <a:cubicBezTo>
                    <a:pt x="-60034" y="1061382"/>
                    <a:pt x="-60034" y="672053"/>
                    <a:pt x="180103" y="431916"/>
                  </a:cubicBezTo>
                  <a:close/>
                </a:path>
              </a:pathLst>
            </a:custGeom>
            <a:solidFill>
              <a:srgbClr val="66E8CC">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grpSp>
      <p:sp>
        <p:nvSpPr>
          <p:cNvPr id="59" name="Google Shape;59;p14"/>
          <p:cNvSpPr/>
          <p:nvPr/>
        </p:nvSpPr>
        <p:spPr>
          <a:xfrm>
            <a:off x="3048" y="0"/>
            <a:ext cx="12188952" cy="6858000"/>
          </a:xfrm>
          <a:prstGeom prst="rect">
            <a:avLst/>
          </a:prstGeom>
          <a:blipFill rotWithShape="1">
            <a:blip r:embed="rId2">
              <a:alphaModFix amt="6000"/>
            </a:blip>
            <a:tile tx="0" ty="0" sx="100000" sy="100000" flip="none" algn="tl"/>
          </a:bli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60" name="Google Shape;60;p14"/>
          <p:cNvSpPr txBox="1">
            <a:spLocks noGrp="1"/>
          </p:cNvSpPr>
          <p:nvPr>
            <p:ph type="title"/>
          </p:nvPr>
        </p:nvSpPr>
        <p:spPr>
          <a:xfrm>
            <a:off x="457200" y="668049"/>
            <a:ext cx="10450629" cy="13255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4"/>
          <p:cNvSpPr txBox="1">
            <a:spLocks noGrp="1"/>
          </p:cNvSpPr>
          <p:nvPr>
            <p:ph type="body" idx="1"/>
          </p:nvPr>
        </p:nvSpPr>
        <p:spPr>
          <a:xfrm>
            <a:off x="457086" y="2182814"/>
            <a:ext cx="502151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62" name="Google Shape;62;p14"/>
          <p:cNvSpPr txBox="1">
            <a:spLocks noGrp="1"/>
          </p:cNvSpPr>
          <p:nvPr>
            <p:ph type="body" idx="2"/>
          </p:nvPr>
        </p:nvSpPr>
        <p:spPr>
          <a:xfrm>
            <a:off x="457086" y="3115949"/>
            <a:ext cx="5021512" cy="307371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3" name="Google Shape;63;p14"/>
          <p:cNvSpPr txBox="1">
            <a:spLocks noGrp="1"/>
          </p:cNvSpPr>
          <p:nvPr>
            <p:ph type="body" idx="3"/>
          </p:nvPr>
        </p:nvSpPr>
        <p:spPr>
          <a:xfrm>
            <a:off x="5890597" y="2182814"/>
            <a:ext cx="501723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64" name="Google Shape;64;p14"/>
          <p:cNvSpPr txBox="1">
            <a:spLocks noGrp="1"/>
          </p:cNvSpPr>
          <p:nvPr>
            <p:ph type="body" idx="4"/>
          </p:nvPr>
        </p:nvSpPr>
        <p:spPr>
          <a:xfrm>
            <a:off x="5890597" y="3115949"/>
            <a:ext cx="5017232" cy="307371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4"/>
          <p:cNvSpPr txBox="1">
            <a:spLocks noGrp="1"/>
          </p:cNvSpPr>
          <p:nvPr>
            <p:ph type="dt" idx="10"/>
          </p:nvPr>
        </p:nvSpPr>
        <p:spPr>
          <a:xfrm>
            <a:off x="457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57200" y="15544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10954512" y="6355080"/>
            <a:ext cx="795528" cy="365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457200" y="668049"/>
            <a:ext cx="7685037" cy="136381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5"/>
          <p:cNvSpPr txBox="1">
            <a:spLocks noGrp="1"/>
          </p:cNvSpPr>
          <p:nvPr>
            <p:ph type="dt" idx="10"/>
          </p:nvPr>
        </p:nvSpPr>
        <p:spPr>
          <a:xfrm>
            <a:off x="457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ftr" idx="11"/>
          </p:nvPr>
        </p:nvSpPr>
        <p:spPr>
          <a:xfrm>
            <a:off x="457200" y="15544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
          <p:cNvSpPr txBox="1">
            <a:spLocks noGrp="1"/>
          </p:cNvSpPr>
          <p:nvPr>
            <p:ph type="sldNum" idx="12"/>
          </p:nvPr>
        </p:nvSpPr>
        <p:spPr>
          <a:xfrm>
            <a:off x="10954512" y="6355080"/>
            <a:ext cx="795528" cy="365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Google Shape;74;p16"/>
          <p:cNvSpPr txBox="1">
            <a:spLocks noGrp="1"/>
          </p:cNvSpPr>
          <p:nvPr>
            <p:ph type="dt" idx="10"/>
          </p:nvPr>
        </p:nvSpPr>
        <p:spPr>
          <a:xfrm>
            <a:off x="457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6"/>
          <p:cNvSpPr txBox="1">
            <a:spLocks noGrp="1"/>
          </p:cNvSpPr>
          <p:nvPr>
            <p:ph type="ftr" idx="11"/>
          </p:nvPr>
        </p:nvSpPr>
        <p:spPr>
          <a:xfrm>
            <a:off x="457200" y="15544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sldNum" idx="12"/>
          </p:nvPr>
        </p:nvSpPr>
        <p:spPr>
          <a:xfrm>
            <a:off x="10954512" y="6355080"/>
            <a:ext cx="795528" cy="365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7"/>
        <p:cNvGrpSpPr/>
        <p:nvPr/>
      </p:nvGrpSpPr>
      <p:grpSpPr>
        <a:xfrm>
          <a:off x="0" y="0"/>
          <a:ext cx="0" cy="0"/>
          <a:chOff x="0" y="0"/>
          <a:chExt cx="0" cy="0"/>
        </a:xfrm>
      </p:grpSpPr>
      <p:sp>
        <p:nvSpPr>
          <p:cNvPr id="78" name="Google Shape;78;p17"/>
          <p:cNvSpPr/>
          <p:nvPr/>
        </p:nvSpPr>
        <p:spPr>
          <a:xfrm>
            <a:off x="0" y="0"/>
            <a:ext cx="12188952"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79" name="Google Shape;79;p17"/>
          <p:cNvSpPr/>
          <p:nvPr/>
        </p:nvSpPr>
        <p:spPr>
          <a:xfrm>
            <a:off x="0" y="0"/>
            <a:ext cx="12188952" cy="6858000"/>
          </a:xfrm>
          <a:prstGeom prst="rect">
            <a:avLst/>
          </a:prstGeom>
          <a:solidFill>
            <a:srgbClr val="15997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15997F"/>
              </a:solidFill>
              <a:latin typeface="Gill Sans"/>
              <a:ea typeface="Gill Sans"/>
              <a:cs typeface="Gill Sans"/>
              <a:sym typeface="Gill Sans"/>
            </a:endParaRPr>
          </a:p>
        </p:txBody>
      </p:sp>
      <p:grpSp>
        <p:nvGrpSpPr>
          <p:cNvPr id="80" name="Google Shape;80;p17"/>
          <p:cNvGrpSpPr/>
          <p:nvPr/>
        </p:nvGrpSpPr>
        <p:grpSpPr>
          <a:xfrm>
            <a:off x="10300855" y="0"/>
            <a:ext cx="1891145" cy="5600700"/>
            <a:chOff x="10300855" y="0"/>
            <a:chExt cx="1891145" cy="5600700"/>
          </a:xfrm>
        </p:grpSpPr>
        <p:sp>
          <p:nvSpPr>
            <p:cNvPr id="81" name="Google Shape;81;p17"/>
            <p:cNvSpPr/>
            <p:nvPr/>
          </p:nvSpPr>
          <p:spPr>
            <a:xfrm>
              <a:off x="11783194" y="2943021"/>
              <a:ext cx="246527" cy="246527"/>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2" name="Google Shape;82;p17"/>
            <p:cNvSpPr/>
            <p:nvPr/>
          </p:nvSpPr>
          <p:spPr>
            <a:xfrm>
              <a:off x="10330568" y="2199078"/>
              <a:ext cx="1195288" cy="1195289"/>
            </a:xfrm>
            <a:custGeom>
              <a:avLst/>
              <a:gdLst/>
              <a:ahLst/>
              <a:cxnLst/>
              <a:rect l="l" t="t" r="r" b="b"/>
              <a:pathLst>
                <a:path w="6861545" h="6861545" extrusionOk="0">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168E74">
                <a:alpha val="64705"/>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83" name="Google Shape;83;p17"/>
            <p:cNvSpPr/>
            <p:nvPr/>
          </p:nvSpPr>
          <p:spPr>
            <a:xfrm rot="10800000" flipH="1">
              <a:off x="11151383" y="4336822"/>
              <a:ext cx="1040617" cy="1263878"/>
            </a:xfrm>
            <a:custGeom>
              <a:avLst/>
              <a:gdLst/>
              <a:ahLst/>
              <a:cxnLst/>
              <a:rect l="l" t="t" r="r" b="b"/>
              <a:pathLst>
                <a:path w="1119832" h="1360088" extrusionOk="0">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168E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84" name="Google Shape;84;p17"/>
            <p:cNvSpPr/>
            <p:nvPr/>
          </p:nvSpPr>
          <p:spPr>
            <a:xfrm>
              <a:off x="11638492" y="2767655"/>
              <a:ext cx="553508" cy="1567713"/>
            </a:xfrm>
            <a:custGeom>
              <a:avLst/>
              <a:gdLst/>
              <a:ahLst/>
              <a:cxnLst/>
              <a:rect l="l" t="t" r="r" b="b"/>
              <a:pathLst>
                <a:path w="612019" h="1733435" extrusionOk="0">
                  <a:moveTo>
                    <a:pt x="612019" y="0"/>
                  </a:moveTo>
                  <a:lnTo>
                    <a:pt x="612019" y="1733435"/>
                  </a:lnTo>
                  <a:lnTo>
                    <a:pt x="180103" y="1301519"/>
                  </a:lnTo>
                  <a:cubicBezTo>
                    <a:pt x="-60034" y="1061382"/>
                    <a:pt x="-60034" y="672053"/>
                    <a:pt x="180103" y="431916"/>
                  </a:cubicBezTo>
                  <a:close/>
                </a:path>
              </a:pathLst>
            </a:custGeom>
            <a:solidFill>
              <a:srgbClr val="66E8CC">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85" name="Google Shape;85;p17"/>
            <p:cNvSpPr/>
            <p:nvPr/>
          </p:nvSpPr>
          <p:spPr>
            <a:xfrm flipH="1">
              <a:off x="10300855" y="0"/>
              <a:ext cx="1891145" cy="1891145"/>
            </a:xfrm>
            <a:custGeom>
              <a:avLst/>
              <a:gdLst/>
              <a:ahLst/>
              <a:cxnLst/>
              <a:rect l="l" t="t" r="r" b="b"/>
              <a:pathLst>
                <a:path w="6861545" h="6861545" extrusionOk="0">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86" name="Google Shape;86;p17"/>
            <p:cNvSpPr/>
            <p:nvPr/>
          </p:nvSpPr>
          <p:spPr>
            <a:xfrm flipH="1">
              <a:off x="10424367" y="122795"/>
              <a:ext cx="1644119" cy="1644119"/>
            </a:xfrm>
            <a:custGeom>
              <a:avLst/>
              <a:gdLst/>
              <a:ahLst/>
              <a:cxnLst/>
              <a:rect l="l" t="t" r="r" b="b"/>
              <a:pathLst>
                <a:path w="6861545" h="6861545" extrusionOk="0">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168E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grpSp>
      <p:sp>
        <p:nvSpPr>
          <p:cNvPr id="87" name="Google Shape;87;p17"/>
          <p:cNvSpPr/>
          <p:nvPr/>
        </p:nvSpPr>
        <p:spPr>
          <a:xfrm>
            <a:off x="3048" y="0"/>
            <a:ext cx="12188952" cy="6858000"/>
          </a:xfrm>
          <a:prstGeom prst="rect">
            <a:avLst/>
          </a:prstGeom>
          <a:blipFill rotWithShape="1">
            <a:blip r:embed="rId2">
              <a:alphaModFix amt="6000"/>
            </a:blip>
            <a:tile tx="0" ty="0" sx="100000" sy="100000" flip="none" algn="tl"/>
          </a:bli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88" name="Google Shape;88;p17"/>
          <p:cNvSpPr txBox="1">
            <a:spLocks noGrp="1"/>
          </p:cNvSpPr>
          <p:nvPr>
            <p:ph type="title"/>
          </p:nvPr>
        </p:nvSpPr>
        <p:spPr>
          <a:xfrm>
            <a:off x="457200" y="668049"/>
            <a:ext cx="4314825" cy="195782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400"/>
              <a:buFont typeface="Gill Sans"/>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
          <p:cNvSpPr txBox="1">
            <a:spLocks noGrp="1"/>
          </p:cNvSpPr>
          <p:nvPr>
            <p:ph type="body" idx="1"/>
          </p:nvPr>
        </p:nvSpPr>
        <p:spPr>
          <a:xfrm>
            <a:off x="5183188" y="668049"/>
            <a:ext cx="4875212" cy="5231253"/>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lt1"/>
              </a:buClr>
              <a:buSzPts val="2400"/>
              <a:buChar char="•"/>
              <a:defRPr sz="2400"/>
            </a:lvl1pPr>
            <a:lvl2pPr marL="914400" lvl="1" indent="-355600" algn="l">
              <a:lnSpc>
                <a:spcPct val="90000"/>
              </a:lnSpc>
              <a:spcBef>
                <a:spcPts val="500"/>
              </a:spcBef>
              <a:spcAft>
                <a:spcPts val="0"/>
              </a:spcAft>
              <a:buClr>
                <a:schemeClr val="lt1"/>
              </a:buClr>
              <a:buSzPts val="2000"/>
              <a:buChar char="•"/>
              <a:defRPr sz="2000"/>
            </a:lvl2pPr>
            <a:lvl3pPr marL="1371600" lvl="2" indent="-342900" algn="l">
              <a:lnSpc>
                <a:spcPct val="90000"/>
              </a:lnSpc>
              <a:spcBef>
                <a:spcPts val="500"/>
              </a:spcBef>
              <a:spcAft>
                <a:spcPts val="0"/>
              </a:spcAft>
              <a:buClr>
                <a:schemeClr val="lt1"/>
              </a:buClr>
              <a:buSzPts val="1800"/>
              <a:buChar char="•"/>
              <a:defRPr sz="1800"/>
            </a:lvl3pPr>
            <a:lvl4pPr marL="1828800" lvl="3" indent="-330200" algn="l">
              <a:lnSpc>
                <a:spcPct val="90000"/>
              </a:lnSpc>
              <a:spcBef>
                <a:spcPts val="500"/>
              </a:spcBef>
              <a:spcAft>
                <a:spcPts val="0"/>
              </a:spcAft>
              <a:buClr>
                <a:schemeClr val="lt1"/>
              </a:buClr>
              <a:buSzPts val="1600"/>
              <a:buChar char="•"/>
              <a:defRPr sz="1600"/>
            </a:lvl4pPr>
            <a:lvl5pPr marL="2286000" lvl="4" indent="-330200" algn="l">
              <a:lnSpc>
                <a:spcPct val="90000"/>
              </a:lnSpc>
              <a:spcBef>
                <a:spcPts val="500"/>
              </a:spcBef>
              <a:spcAft>
                <a:spcPts val="0"/>
              </a:spcAft>
              <a:buClr>
                <a:schemeClr val="lt1"/>
              </a:buClr>
              <a:buSzPts val="1600"/>
              <a:buChar char="•"/>
              <a:defRPr sz="16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90" name="Google Shape;90;p17"/>
          <p:cNvSpPr txBox="1">
            <a:spLocks noGrp="1"/>
          </p:cNvSpPr>
          <p:nvPr>
            <p:ph type="body" idx="2"/>
          </p:nvPr>
        </p:nvSpPr>
        <p:spPr>
          <a:xfrm>
            <a:off x="457200" y="2749024"/>
            <a:ext cx="4314825" cy="311996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1" name="Google Shape;91;p17"/>
          <p:cNvSpPr txBox="1">
            <a:spLocks noGrp="1"/>
          </p:cNvSpPr>
          <p:nvPr>
            <p:ph type="dt" idx="10"/>
          </p:nvPr>
        </p:nvSpPr>
        <p:spPr>
          <a:xfrm>
            <a:off x="457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57200" y="15544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10954512" y="6355080"/>
            <a:ext cx="795528" cy="365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94"/>
        <p:cNvGrpSpPr/>
        <p:nvPr/>
      </p:nvGrpSpPr>
      <p:grpSpPr>
        <a:xfrm>
          <a:off x="0" y="0"/>
          <a:ext cx="0" cy="0"/>
          <a:chOff x="0" y="0"/>
          <a:chExt cx="0" cy="0"/>
        </a:xfrm>
      </p:grpSpPr>
      <p:sp>
        <p:nvSpPr>
          <p:cNvPr id="95" name="Google Shape;95;p18"/>
          <p:cNvSpPr/>
          <p:nvPr/>
        </p:nvSpPr>
        <p:spPr>
          <a:xfrm>
            <a:off x="0" y="0"/>
            <a:ext cx="12188952"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96" name="Google Shape;96;p18"/>
          <p:cNvSpPr/>
          <p:nvPr/>
        </p:nvSpPr>
        <p:spPr>
          <a:xfrm>
            <a:off x="0" y="0"/>
            <a:ext cx="12188952" cy="6858000"/>
          </a:xfrm>
          <a:prstGeom prst="rect">
            <a:avLst/>
          </a:prstGeom>
          <a:solidFill>
            <a:srgbClr val="15997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15997F"/>
              </a:solidFill>
              <a:latin typeface="Gill Sans"/>
              <a:ea typeface="Gill Sans"/>
              <a:cs typeface="Gill Sans"/>
              <a:sym typeface="Gill Sans"/>
            </a:endParaRPr>
          </a:p>
        </p:txBody>
      </p:sp>
      <p:grpSp>
        <p:nvGrpSpPr>
          <p:cNvPr id="97" name="Google Shape;97;p18"/>
          <p:cNvGrpSpPr/>
          <p:nvPr/>
        </p:nvGrpSpPr>
        <p:grpSpPr>
          <a:xfrm>
            <a:off x="10300855" y="0"/>
            <a:ext cx="1891145" cy="5600700"/>
            <a:chOff x="10300855" y="0"/>
            <a:chExt cx="1891145" cy="5600700"/>
          </a:xfrm>
        </p:grpSpPr>
        <p:sp>
          <p:nvSpPr>
            <p:cNvPr id="98" name="Google Shape;98;p18"/>
            <p:cNvSpPr/>
            <p:nvPr/>
          </p:nvSpPr>
          <p:spPr>
            <a:xfrm>
              <a:off x="11783194" y="2943021"/>
              <a:ext cx="246527" cy="246527"/>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99" name="Google Shape;99;p18"/>
            <p:cNvSpPr/>
            <p:nvPr/>
          </p:nvSpPr>
          <p:spPr>
            <a:xfrm>
              <a:off x="10330568" y="2199078"/>
              <a:ext cx="1195288" cy="1195289"/>
            </a:xfrm>
            <a:custGeom>
              <a:avLst/>
              <a:gdLst/>
              <a:ahLst/>
              <a:cxnLst/>
              <a:rect l="l" t="t" r="r" b="b"/>
              <a:pathLst>
                <a:path w="6861545" h="6861545" extrusionOk="0">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168E74">
                <a:alpha val="64705"/>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00" name="Google Shape;100;p18"/>
            <p:cNvSpPr/>
            <p:nvPr/>
          </p:nvSpPr>
          <p:spPr>
            <a:xfrm rot="10800000" flipH="1">
              <a:off x="11151383" y="4336822"/>
              <a:ext cx="1040617" cy="1263878"/>
            </a:xfrm>
            <a:custGeom>
              <a:avLst/>
              <a:gdLst/>
              <a:ahLst/>
              <a:cxnLst/>
              <a:rect l="l" t="t" r="r" b="b"/>
              <a:pathLst>
                <a:path w="1119832" h="1360088" extrusionOk="0">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168E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01" name="Google Shape;101;p18"/>
            <p:cNvSpPr/>
            <p:nvPr/>
          </p:nvSpPr>
          <p:spPr>
            <a:xfrm>
              <a:off x="11638492" y="2767655"/>
              <a:ext cx="553508" cy="1567713"/>
            </a:xfrm>
            <a:custGeom>
              <a:avLst/>
              <a:gdLst/>
              <a:ahLst/>
              <a:cxnLst/>
              <a:rect l="l" t="t" r="r" b="b"/>
              <a:pathLst>
                <a:path w="612019" h="1733435" extrusionOk="0">
                  <a:moveTo>
                    <a:pt x="612019" y="0"/>
                  </a:moveTo>
                  <a:lnTo>
                    <a:pt x="612019" y="1733435"/>
                  </a:lnTo>
                  <a:lnTo>
                    <a:pt x="180103" y="1301519"/>
                  </a:lnTo>
                  <a:cubicBezTo>
                    <a:pt x="-60034" y="1061382"/>
                    <a:pt x="-60034" y="672053"/>
                    <a:pt x="180103" y="431916"/>
                  </a:cubicBezTo>
                  <a:close/>
                </a:path>
              </a:pathLst>
            </a:custGeom>
            <a:solidFill>
              <a:srgbClr val="66E8CC">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02" name="Google Shape;102;p18"/>
            <p:cNvSpPr/>
            <p:nvPr/>
          </p:nvSpPr>
          <p:spPr>
            <a:xfrm flipH="1">
              <a:off x="10300855" y="0"/>
              <a:ext cx="1891145" cy="1891145"/>
            </a:xfrm>
            <a:custGeom>
              <a:avLst/>
              <a:gdLst/>
              <a:ahLst/>
              <a:cxnLst/>
              <a:rect l="l" t="t" r="r" b="b"/>
              <a:pathLst>
                <a:path w="6861545" h="6861545" extrusionOk="0">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03" name="Google Shape;103;p18"/>
            <p:cNvSpPr/>
            <p:nvPr/>
          </p:nvSpPr>
          <p:spPr>
            <a:xfrm flipH="1">
              <a:off x="10424367" y="122795"/>
              <a:ext cx="1644119" cy="1644119"/>
            </a:xfrm>
            <a:custGeom>
              <a:avLst/>
              <a:gdLst/>
              <a:ahLst/>
              <a:cxnLst/>
              <a:rect l="l" t="t" r="r" b="b"/>
              <a:pathLst>
                <a:path w="6861545" h="6861545" extrusionOk="0">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168E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grpSp>
      <p:sp>
        <p:nvSpPr>
          <p:cNvPr id="104" name="Google Shape;104;p18"/>
          <p:cNvSpPr/>
          <p:nvPr/>
        </p:nvSpPr>
        <p:spPr>
          <a:xfrm>
            <a:off x="3048" y="0"/>
            <a:ext cx="12188952" cy="6858000"/>
          </a:xfrm>
          <a:prstGeom prst="rect">
            <a:avLst/>
          </a:prstGeom>
          <a:blipFill rotWithShape="1">
            <a:blip r:embed="rId2">
              <a:alphaModFix amt="6000"/>
            </a:blip>
            <a:tile tx="0" ty="0" sx="100000" sy="100000" flip="none" algn="tl"/>
          </a:bli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05" name="Google Shape;105;p18"/>
          <p:cNvSpPr txBox="1">
            <a:spLocks noGrp="1"/>
          </p:cNvSpPr>
          <p:nvPr>
            <p:ph type="title"/>
          </p:nvPr>
        </p:nvSpPr>
        <p:spPr>
          <a:xfrm>
            <a:off x="457200" y="668049"/>
            <a:ext cx="4314825" cy="2235711"/>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400"/>
              <a:buFont typeface="Gill Sans"/>
              <a:buNone/>
              <a:defRPr sz="4400">
                <a:solidFill>
                  <a:schemeClr val="l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8"/>
          <p:cNvSpPr>
            <a:spLocks noGrp="1"/>
          </p:cNvSpPr>
          <p:nvPr>
            <p:ph type="pic" idx="2"/>
          </p:nvPr>
        </p:nvSpPr>
        <p:spPr>
          <a:xfrm>
            <a:off x="5183188" y="668049"/>
            <a:ext cx="4958436" cy="5231253"/>
          </a:xfrm>
          <a:prstGeom prst="rect">
            <a:avLst/>
          </a:prstGeom>
          <a:noFill/>
          <a:ln>
            <a:noFill/>
          </a:ln>
        </p:spPr>
      </p:sp>
      <p:sp>
        <p:nvSpPr>
          <p:cNvPr id="107" name="Google Shape;107;p18"/>
          <p:cNvSpPr txBox="1">
            <a:spLocks noGrp="1"/>
          </p:cNvSpPr>
          <p:nvPr>
            <p:ph type="body" idx="1"/>
          </p:nvPr>
        </p:nvSpPr>
        <p:spPr>
          <a:xfrm>
            <a:off x="457200" y="2941222"/>
            <a:ext cx="4314825" cy="292776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08" name="Google Shape;108;p18"/>
          <p:cNvSpPr txBox="1">
            <a:spLocks noGrp="1"/>
          </p:cNvSpPr>
          <p:nvPr>
            <p:ph type="dt" idx="10"/>
          </p:nvPr>
        </p:nvSpPr>
        <p:spPr>
          <a:xfrm>
            <a:off x="457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8"/>
          <p:cNvSpPr txBox="1">
            <a:spLocks noGrp="1"/>
          </p:cNvSpPr>
          <p:nvPr>
            <p:ph type="ftr" idx="11"/>
          </p:nvPr>
        </p:nvSpPr>
        <p:spPr>
          <a:xfrm>
            <a:off x="457200" y="15544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8"/>
          <p:cNvSpPr txBox="1">
            <a:spLocks noGrp="1"/>
          </p:cNvSpPr>
          <p:nvPr>
            <p:ph type="sldNum" idx="12"/>
          </p:nvPr>
        </p:nvSpPr>
        <p:spPr>
          <a:xfrm>
            <a:off x="10954512" y="6355080"/>
            <a:ext cx="795528" cy="365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9"/>
          <p:cNvSpPr/>
          <p:nvPr/>
        </p:nvSpPr>
        <p:spPr>
          <a:xfrm>
            <a:off x="0" y="0"/>
            <a:ext cx="12188952"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7" name="Google Shape;7;p9"/>
          <p:cNvSpPr/>
          <p:nvPr/>
        </p:nvSpPr>
        <p:spPr>
          <a:xfrm>
            <a:off x="0" y="0"/>
            <a:ext cx="12188952" cy="6858000"/>
          </a:xfrm>
          <a:prstGeom prst="rect">
            <a:avLst/>
          </a:prstGeom>
          <a:solidFill>
            <a:srgbClr val="15997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15997F"/>
              </a:solidFill>
              <a:latin typeface="Gill Sans"/>
              <a:ea typeface="Gill Sans"/>
              <a:cs typeface="Gill Sans"/>
              <a:sym typeface="Gill Sans"/>
            </a:endParaRPr>
          </a:p>
        </p:txBody>
      </p:sp>
      <p:grpSp>
        <p:nvGrpSpPr>
          <p:cNvPr id="8" name="Google Shape;8;p9"/>
          <p:cNvGrpSpPr/>
          <p:nvPr/>
        </p:nvGrpSpPr>
        <p:grpSpPr>
          <a:xfrm>
            <a:off x="8351566" y="0"/>
            <a:ext cx="3840434" cy="6858000"/>
            <a:chOff x="8351565" y="0"/>
            <a:chExt cx="3840434" cy="6858000"/>
          </a:xfrm>
        </p:grpSpPr>
        <p:sp>
          <p:nvSpPr>
            <p:cNvPr id="9" name="Google Shape;9;p9"/>
            <p:cNvSpPr/>
            <p:nvPr/>
          </p:nvSpPr>
          <p:spPr>
            <a:xfrm>
              <a:off x="11260165" y="519204"/>
              <a:ext cx="474635" cy="47463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0" name="Google Shape;10;p9"/>
            <p:cNvSpPr/>
            <p:nvPr/>
          </p:nvSpPr>
          <p:spPr>
            <a:xfrm>
              <a:off x="8385871" y="0"/>
              <a:ext cx="2955657" cy="679194"/>
            </a:xfrm>
            <a:custGeom>
              <a:avLst/>
              <a:gdLst/>
              <a:ahLst/>
              <a:cxnLst/>
              <a:rect l="l" t="t" r="r" b="b"/>
              <a:pathLst>
                <a:path w="2955657" h="679194" extrusionOk="0">
                  <a:moveTo>
                    <a:pt x="0" y="0"/>
                  </a:moveTo>
                  <a:lnTo>
                    <a:pt x="2955657" y="0"/>
                  </a:lnTo>
                  <a:lnTo>
                    <a:pt x="2892839" y="84007"/>
                  </a:lnTo>
                  <a:cubicBezTo>
                    <a:pt x="2592855" y="447504"/>
                    <a:pt x="2138868" y="679194"/>
                    <a:pt x="1630760" y="679194"/>
                  </a:cubicBezTo>
                  <a:lnTo>
                    <a:pt x="0" y="679194"/>
                  </a:lnTo>
                  <a:close/>
                </a:path>
              </a:pathLst>
            </a:custGeom>
            <a:solidFill>
              <a:srgbClr val="66E8CC">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1" name="Google Shape;11;p9"/>
            <p:cNvSpPr/>
            <p:nvPr/>
          </p:nvSpPr>
          <p:spPr>
            <a:xfrm>
              <a:off x="8351565" y="4121414"/>
              <a:ext cx="3266317" cy="2736586"/>
            </a:xfrm>
            <a:custGeom>
              <a:avLst/>
              <a:gdLst/>
              <a:ahLst/>
              <a:cxnLst/>
              <a:rect l="l" t="t" r="r" b="b"/>
              <a:pathLst>
                <a:path w="3266317" h="2736586" extrusionOk="0">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rgbClr val="66E8CC">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2" name="Google Shape;12;p9"/>
            <p:cNvSpPr/>
            <p:nvPr/>
          </p:nvSpPr>
          <p:spPr>
            <a:xfrm>
              <a:off x="11755674" y="3386384"/>
              <a:ext cx="436325" cy="1309674"/>
            </a:xfrm>
            <a:custGeom>
              <a:avLst/>
              <a:gdLst/>
              <a:ahLst/>
              <a:cxnLst/>
              <a:rect l="l" t="t" r="r" b="b"/>
              <a:pathLst>
                <a:path w="477612" h="1433600" extrusionOk="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solidFill>
              <a:srgbClr val="4AE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3" name="Google Shape;13;p9"/>
            <p:cNvSpPr/>
            <p:nvPr/>
          </p:nvSpPr>
          <p:spPr>
            <a:xfrm>
              <a:off x="8385870" y="791588"/>
              <a:ext cx="3232012" cy="3232012"/>
            </a:xfrm>
            <a:custGeom>
              <a:avLst/>
              <a:gdLst/>
              <a:ahLst/>
              <a:cxnLst/>
              <a:rect l="l" t="t" r="r" b="b"/>
              <a:pathLst>
                <a:path w="6861545" h="6861545" extrusionOk="0">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168E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grpSp>
      <p:sp>
        <p:nvSpPr>
          <p:cNvPr id="14" name="Google Shape;14;p9"/>
          <p:cNvSpPr/>
          <p:nvPr/>
        </p:nvSpPr>
        <p:spPr>
          <a:xfrm>
            <a:off x="3048" y="0"/>
            <a:ext cx="12188952" cy="6858000"/>
          </a:xfrm>
          <a:prstGeom prst="rect">
            <a:avLst/>
          </a:prstGeom>
          <a:blipFill rotWithShape="1">
            <a:blip r:embed="rId13">
              <a:alphaModFix amt="6000"/>
            </a:blip>
            <a:tile tx="0" ty="0" sx="100000" sy="100000" flip="none" algn="tl"/>
          </a:bli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5" name="Google Shape;15;p9"/>
          <p:cNvSpPr txBox="1">
            <a:spLocks noGrp="1"/>
          </p:cNvSpPr>
          <p:nvPr>
            <p:ph type="title"/>
          </p:nvPr>
        </p:nvSpPr>
        <p:spPr>
          <a:xfrm>
            <a:off x="457200" y="668049"/>
            <a:ext cx="7685037" cy="1325563"/>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lt1"/>
              </a:buClr>
              <a:buSzPts val="4400"/>
              <a:buFont typeface="Gill Sans"/>
              <a:buNone/>
              <a:defRPr sz="4400" b="0" i="0" u="none" strike="noStrike" cap="none">
                <a:solidFill>
                  <a:schemeClr val="lt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9"/>
          <p:cNvSpPr txBox="1">
            <a:spLocks noGrp="1"/>
          </p:cNvSpPr>
          <p:nvPr>
            <p:ph type="body" idx="1"/>
          </p:nvPr>
        </p:nvSpPr>
        <p:spPr>
          <a:xfrm>
            <a:off x="457200" y="2096713"/>
            <a:ext cx="7685037" cy="4080250"/>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0000"/>
              </a:lnSpc>
              <a:spcBef>
                <a:spcPts val="1000"/>
              </a:spcBef>
              <a:spcAft>
                <a:spcPts val="0"/>
              </a:spcAft>
              <a:buClr>
                <a:schemeClr val="lt1"/>
              </a:buClr>
              <a:buSzPts val="2000"/>
              <a:buFont typeface="Arial"/>
              <a:buChar char="•"/>
              <a:defRPr sz="2000" b="0" i="0" u="none" strike="noStrike" cap="none">
                <a:solidFill>
                  <a:schemeClr val="lt1"/>
                </a:solidFill>
                <a:latin typeface="Gill Sans"/>
                <a:ea typeface="Gill Sans"/>
                <a:cs typeface="Gill Sans"/>
                <a:sym typeface="Gill San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Gill Sans"/>
                <a:ea typeface="Gill Sans"/>
                <a:cs typeface="Gill Sans"/>
                <a:sym typeface="Gill Sans"/>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Gill Sans"/>
                <a:ea typeface="Gill Sans"/>
                <a:cs typeface="Gill Sans"/>
                <a:sym typeface="Gill Sans"/>
              </a:defRPr>
            </a:lvl3pPr>
            <a:lvl4pPr marL="1828800" marR="0" lvl="3"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Gill Sans"/>
                <a:ea typeface="Gill Sans"/>
                <a:cs typeface="Gill Sans"/>
                <a:sym typeface="Gill Sans"/>
              </a:defRPr>
            </a:lvl4pPr>
            <a:lvl5pPr marL="2286000" marR="0" lvl="4"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Gill Sans"/>
                <a:ea typeface="Gill Sans"/>
                <a:cs typeface="Gill Sans"/>
                <a:sym typeface="Gill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Gill Sans"/>
                <a:ea typeface="Gill Sans"/>
                <a:cs typeface="Gill Sans"/>
                <a:sym typeface="Gill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Gill Sans"/>
                <a:ea typeface="Gill Sans"/>
                <a:cs typeface="Gill Sans"/>
                <a:sym typeface="Gill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Gill Sans"/>
                <a:ea typeface="Gill Sans"/>
                <a:cs typeface="Gill Sans"/>
                <a:sym typeface="Gill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Gill Sans"/>
                <a:ea typeface="Gill Sans"/>
                <a:cs typeface="Gill Sans"/>
                <a:sym typeface="Gill Sans"/>
              </a:defRPr>
            </a:lvl9pPr>
          </a:lstStyle>
          <a:p>
            <a:endParaRPr/>
          </a:p>
        </p:txBody>
      </p:sp>
      <p:sp>
        <p:nvSpPr>
          <p:cNvPr id="17" name="Google Shape;17;p9"/>
          <p:cNvSpPr txBox="1">
            <a:spLocks noGrp="1"/>
          </p:cNvSpPr>
          <p:nvPr>
            <p:ph type="dt" idx="10"/>
          </p:nvPr>
        </p:nvSpPr>
        <p:spPr>
          <a:xfrm>
            <a:off x="457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8" name="Google Shape;18;p9"/>
          <p:cNvSpPr txBox="1">
            <a:spLocks noGrp="1"/>
          </p:cNvSpPr>
          <p:nvPr>
            <p:ph type="ftr" idx="11"/>
          </p:nvPr>
        </p:nvSpPr>
        <p:spPr>
          <a:xfrm>
            <a:off x="457200" y="155448"/>
            <a:ext cx="411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9" name="Google Shape;19;p9"/>
          <p:cNvSpPr txBox="1">
            <a:spLocks noGrp="1"/>
          </p:cNvSpPr>
          <p:nvPr>
            <p:ph type="sldNum" idx="12"/>
          </p:nvPr>
        </p:nvSpPr>
        <p:spPr>
          <a:xfrm>
            <a:off x="10954512" y="6355080"/>
            <a:ext cx="795528" cy="36576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u="none">
                <a:solidFill>
                  <a:schemeClr val="lt1"/>
                </a:solidFill>
                <a:latin typeface="Gill Sans"/>
                <a:ea typeface="Gill Sans"/>
                <a:cs typeface="Gill Sans"/>
                <a:sym typeface="Gill Sans"/>
              </a:defRPr>
            </a:lvl1pPr>
            <a:lvl2pPr marL="0" marR="0" lvl="1" indent="0" algn="r" rtl="0">
              <a:spcBef>
                <a:spcPts val="0"/>
              </a:spcBef>
              <a:buNone/>
              <a:defRPr sz="1000" b="0" u="none">
                <a:solidFill>
                  <a:schemeClr val="lt1"/>
                </a:solidFill>
                <a:latin typeface="Gill Sans"/>
                <a:ea typeface="Gill Sans"/>
                <a:cs typeface="Gill Sans"/>
                <a:sym typeface="Gill Sans"/>
              </a:defRPr>
            </a:lvl2pPr>
            <a:lvl3pPr marL="0" marR="0" lvl="2" indent="0" algn="r" rtl="0">
              <a:spcBef>
                <a:spcPts val="0"/>
              </a:spcBef>
              <a:buNone/>
              <a:defRPr sz="1000" b="0" u="none">
                <a:solidFill>
                  <a:schemeClr val="lt1"/>
                </a:solidFill>
                <a:latin typeface="Gill Sans"/>
                <a:ea typeface="Gill Sans"/>
                <a:cs typeface="Gill Sans"/>
                <a:sym typeface="Gill Sans"/>
              </a:defRPr>
            </a:lvl3pPr>
            <a:lvl4pPr marL="0" marR="0" lvl="3" indent="0" algn="r" rtl="0">
              <a:spcBef>
                <a:spcPts val="0"/>
              </a:spcBef>
              <a:buNone/>
              <a:defRPr sz="1000" b="0" u="none">
                <a:solidFill>
                  <a:schemeClr val="lt1"/>
                </a:solidFill>
                <a:latin typeface="Gill Sans"/>
                <a:ea typeface="Gill Sans"/>
                <a:cs typeface="Gill Sans"/>
                <a:sym typeface="Gill Sans"/>
              </a:defRPr>
            </a:lvl4pPr>
            <a:lvl5pPr marL="0" marR="0" lvl="4" indent="0" algn="r" rtl="0">
              <a:spcBef>
                <a:spcPts val="0"/>
              </a:spcBef>
              <a:buNone/>
              <a:defRPr sz="1000" b="0" u="none">
                <a:solidFill>
                  <a:schemeClr val="lt1"/>
                </a:solidFill>
                <a:latin typeface="Gill Sans"/>
                <a:ea typeface="Gill Sans"/>
                <a:cs typeface="Gill Sans"/>
                <a:sym typeface="Gill Sans"/>
              </a:defRPr>
            </a:lvl5pPr>
            <a:lvl6pPr marL="0" marR="0" lvl="5" indent="0" algn="r" rtl="0">
              <a:spcBef>
                <a:spcPts val="0"/>
              </a:spcBef>
              <a:buNone/>
              <a:defRPr sz="1000" b="0" u="none">
                <a:solidFill>
                  <a:schemeClr val="lt1"/>
                </a:solidFill>
                <a:latin typeface="Gill Sans"/>
                <a:ea typeface="Gill Sans"/>
                <a:cs typeface="Gill Sans"/>
                <a:sym typeface="Gill Sans"/>
              </a:defRPr>
            </a:lvl6pPr>
            <a:lvl7pPr marL="0" marR="0" lvl="6" indent="0" algn="r" rtl="0">
              <a:spcBef>
                <a:spcPts val="0"/>
              </a:spcBef>
              <a:buNone/>
              <a:defRPr sz="1000" b="0" u="none">
                <a:solidFill>
                  <a:schemeClr val="lt1"/>
                </a:solidFill>
                <a:latin typeface="Gill Sans"/>
                <a:ea typeface="Gill Sans"/>
                <a:cs typeface="Gill Sans"/>
                <a:sym typeface="Gill Sans"/>
              </a:defRPr>
            </a:lvl7pPr>
            <a:lvl8pPr marL="0" marR="0" lvl="7" indent="0" algn="r" rtl="0">
              <a:spcBef>
                <a:spcPts val="0"/>
              </a:spcBef>
              <a:buNone/>
              <a:defRPr sz="1000" b="0" u="none">
                <a:solidFill>
                  <a:schemeClr val="lt1"/>
                </a:solidFill>
                <a:latin typeface="Gill Sans"/>
                <a:ea typeface="Gill Sans"/>
                <a:cs typeface="Gill Sans"/>
                <a:sym typeface="Gill Sans"/>
              </a:defRPr>
            </a:lvl8pPr>
            <a:lvl9pPr marL="0" marR="0" lvl="8" indent="0" algn="r" rtl="0">
              <a:spcBef>
                <a:spcPts val="0"/>
              </a:spcBef>
              <a:buNone/>
              <a:defRPr sz="1000" b="0" u="none">
                <a:solidFill>
                  <a:schemeClr val="l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6"/>
        <p:cNvGrpSpPr/>
        <p:nvPr/>
      </p:nvGrpSpPr>
      <p:grpSpPr>
        <a:xfrm>
          <a:off x="0" y="0"/>
          <a:ext cx="0" cy="0"/>
          <a:chOff x="0" y="0"/>
          <a:chExt cx="0" cy="0"/>
        </a:xfrm>
      </p:grpSpPr>
      <p:sp>
        <p:nvSpPr>
          <p:cNvPr id="137" name="Google Shape;137;p1"/>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38" name="Google Shape;138;p1"/>
          <p:cNvSpPr/>
          <p:nvPr/>
        </p:nvSpPr>
        <p:spPr>
          <a:xfrm>
            <a:off x="0" y="0"/>
            <a:ext cx="12188952" cy="6858000"/>
          </a:xfrm>
          <a:prstGeom prst="rect">
            <a:avLst/>
          </a:prstGeom>
          <a:solidFill>
            <a:srgbClr val="15997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15997F"/>
              </a:solidFill>
              <a:latin typeface="Gill Sans"/>
              <a:ea typeface="Gill Sans"/>
              <a:cs typeface="Gill Sans"/>
              <a:sym typeface="Gill Sans"/>
            </a:endParaRPr>
          </a:p>
        </p:txBody>
      </p:sp>
      <p:grpSp>
        <p:nvGrpSpPr>
          <p:cNvPr id="139" name="Google Shape;139;p1"/>
          <p:cNvGrpSpPr/>
          <p:nvPr/>
        </p:nvGrpSpPr>
        <p:grpSpPr>
          <a:xfrm>
            <a:off x="-7750" y="3757209"/>
            <a:ext cx="12211115" cy="3100791"/>
            <a:chOff x="-7750" y="3757209"/>
            <a:chExt cx="12211115" cy="3100791"/>
          </a:xfrm>
        </p:grpSpPr>
        <p:sp>
          <p:nvSpPr>
            <p:cNvPr id="140" name="Google Shape;140;p1"/>
            <p:cNvSpPr/>
            <p:nvPr/>
          </p:nvSpPr>
          <p:spPr>
            <a:xfrm>
              <a:off x="3304706" y="4621272"/>
              <a:ext cx="1173887" cy="1789066"/>
            </a:xfrm>
            <a:custGeom>
              <a:avLst/>
              <a:gdLst/>
              <a:ahLst/>
              <a:cxnLst/>
              <a:rect l="l" t="t" r="r" b="b"/>
              <a:pathLst>
                <a:path w="3413378" h="6532054" extrusionOk="0">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168E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41" name="Google Shape;141;p1"/>
            <p:cNvSpPr/>
            <p:nvPr/>
          </p:nvSpPr>
          <p:spPr>
            <a:xfrm rot="5400000">
              <a:off x="-7750" y="3757209"/>
              <a:ext cx="3100791" cy="3100791"/>
            </a:xfrm>
            <a:custGeom>
              <a:avLst/>
              <a:gdLst/>
              <a:ahLst/>
              <a:cxnLst/>
              <a:rect l="l" t="t" r="r" b="b"/>
              <a:pathLst>
                <a:path w="6861545" h="6861545" extrusionOk="0">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66E8CC">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42" name="Google Shape;142;p1"/>
            <p:cNvSpPr/>
            <p:nvPr/>
          </p:nvSpPr>
          <p:spPr>
            <a:xfrm>
              <a:off x="133295" y="4014948"/>
              <a:ext cx="511015" cy="513182"/>
            </a:xfrm>
            <a:prstGeom prst="ellipse">
              <a:avLst/>
            </a:prstGeom>
            <a:solidFill>
              <a:srgbClr val="66E8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1"/>
            <p:cNvSpPr/>
            <p:nvPr/>
          </p:nvSpPr>
          <p:spPr>
            <a:xfrm>
              <a:off x="7759546" y="4421992"/>
              <a:ext cx="212276" cy="21227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4" name="Google Shape;144;p1"/>
            <p:cNvSpPr/>
            <p:nvPr/>
          </p:nvSpPr>
          <p:spPr>
            <a:xfrm>
              <a:off x="11383411" y="4774758"/>
              <a:ext cx="819954" cy="995873"/>
            </a:xfrm>
            <a:custGeom>
              <a:avLst/>
              <a:gdLst/>
              <a:ahLst/>
              <a:cxnLst/>
              <a:rect l="l" t="t" r="r" b="b"/>
              <a:pathLst>
                <a:path w="1119832" h="1360088" extrusionOk="0">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168E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45" name="Google Shape;145;p1"/>
            <p:cNvSpPr/>
            <p:nvPr/>
          </p:nvSpPr>
          <p:spPr>
            <a:xfrm>
              <a:off x="5375869" y="6212806"/>
              <a:ext cx="2163589" cy="645194"/>
            </a:xfrm>
            <a:custGeom>
              <a:avLst/>
              <a:gdLst/>
              <a:ahLst/>
              <a:cxnLst/>
              <a:rect l="l" t="t" r="r" b="b"/>
              <a:pathLst>
                <a:path w="2163589" h="645194" extrusionOk="0">
                  <a:moveTo>
                    <a:pt x="1024272" y="0"/>
                  </a:moveTo>
                  <a:lnTo>
                    <a:pt x="2163589" y="0"/>
                  </a:lnTo>
                  <a:lnTo>
                    <a:pt x="2163589" y="645194"/>
                  </a:lnTo>
                  <a:lnTo>
                    <a:pt x="0" y="645194"/>
                  </a:lnTo>
                  <a:lnTo>
                    <a:pt x="76751" y="503789"/>
                  </a:lnTo>
                  <a:cubicBezTo>
                    <a:pt x="282096" y="199838"/>
                    <a:pt x="629843" y="0"/>
                    <a:pt x="1024272" y="0"/>
                  </a:cubicBezTo>
                  <a:close/>
                </a:path>
              </a:pathLst>
            </a:custGeom>
            <a:solidFill>
              <a:srgbClr val="168E74">
                <a:alpha val="64705"/>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46" name="Google Shape;146;p1"/>
            <p:cNvSpPr/>
            <p:nvPr/>
          </p:nvSpPr>
          <p:spPr>
            <a:xfrm rot="5400000">
              <a:off x="8029575" y="3821823"/>
              <a:ext cx="3036177" cy="3036177"/>
            </a:xfrm>
            <a:custGeom>
              <a:avLst/>
              <a:gdLst/>
              <a:ahLst/>
              <a:cxnLst/>
              <a:rect l="l" t="t" r="r" b="b"/>
              <a:pathLst>
                <a:path w="6861545" h="6861545" extrusionOk="0">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47" name="Google Shape;147;p1"/>
            <p:cNvSpPr/>
            <p:nvPr/>
          </p:nvSpPr>
          <p:spPr>
            <a:xfrm rot="5400000">
              <a:off x="8192630" y="3992743"/>
              <a:ext cx="2710066" cy="2710066"/>
            </a:xfrm>
            <a:custGeom>
              <a:avLst/>
              <a:gdLst/>
              <a:ahLst/>
              <a:cxnLst/>
              <a:rect l="l" t="t" r="r" b="b"/>
              <a:pathLst>
                <a:path w="6861545" h="6861545" extrusionOk="0">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168E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grpSp>
      <p:sp>
        <p:nvSpPr>
          <p:cNvPr id="148" name="Google Shape;148;p1"/>
          <p:cNvSpPr/>
          <p:nvPr/>
        </p:nvSpPr>
        <p:spPr>
          <a:xfrm>
            <a:off x="3048" y="0"/>
            <a:ext cx="12188952" cy="6858000"/>
          </a:xfrm>
          <a:prstGeom prst="rect">
            <a:avLst/>
          </a:prstGeom>
          <a:blipFill rotWithShape="1">
            <a:blip r:embed="rId3">
              <a:alphaModFix amt="6000"/>
            </a:blip>
            <a:tile tx="0" ty="0" sx="100000" sy="100000" flip="none" algn="tl"/>
          </a:bli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49" name="Google Shape;149;p1"/>
          <p:cNvSpPr txBox="1">
            <a:spLocks noGrp="1"/>
          </p:cNvSpPr>
          <p:nvPr>
            <p:ph type="ctrTitle"/>
          </p:nvPr>
        </p:nvSpPr>
        <p:spPr>
          <a:xfrm>
            <a:off x="457201" y="676656"/>
            <a:ext cx="10576600" cy="16823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5400"/>
              <a:buFont typeface="Gill Sans"/>
              <a:buNone/>
            </a:pPr>
            <a:r>
              <a:rPr lang="en-US" dirty="0"/>
              <a:t>GAUSS DIVERGENCE THEOREM</a:t>
            </a:r>
            <a:endParaRPr dirty="0"/>
          </a:p>
        </p:txBody>
      </p:sp>
      <p:sp>
        <p:nvSpPr>
          <p:cNvPr id="150" name="Google Shape;150;p1"/>
          <p:cNvSpPr txBox="1">
            <a:spLocks noGrp="1"/>
          </p:cNvSpPr>
          <p:nvPr>
            <p:ph type="subTitle" idx="1"/>
          </p:nvPr>
        </p:nvSpPr>
        <p:spPr>
          <a:xfrm>
            <a:off x="386820" y="3149561"/>
            <a:ext cx="7774514" cy="37095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None/>
            </a:pPr>
            <a:r>
              <a:rPr lang="en-US"/>
              <a:t>TEAM MEMBERS:</a:t>
            </a:r>
            <a:endParaRPr/>
          </a:p>
          <a:p>
            <a:pPr marL="0" lvl="0" indent="0" algn="l" rtl="0">
              <a:lnSpc>
                <a:spcPct val="90000"/>
              </a:lnSpc>
              <a:spcBef>
                <a:spcPts val="1000"/>
              </a:spcBef>
              <a:spcAft>
                <a:spcPts val="0"/>
              </a:spcAft>
              <a:buClr>
                <a:schemeClr val="lt1"/>
              </a:buClr>
              <a:buSzPts val="2400"/>
              <a:buNone/>
            </a:pPr>
            <a:r>
              <a:rPr lang="en-US"/>
              <a:t>PRANAV SINGH (71)</a:t>
            </a:r>
            <a:endParaRPr/>
          </a:p>
          <a:p>
            <a:pPr marL="0" lvl="0" indent="0" algn="l" rtl="0">
              <a:lnSpc>
                <a:spcPct val="90000"/>
              </a:lnSpc>
              <a:spcBef>
                <a:spcPts val="1000"/>
              </a:spcBef>
              <a:spcAft>
                <a:spcPts val="0"/>
              </a:spcAft>
              <a:buClr>
                <a:schemeClr val="lt1"/>
              </a:buClr>
              <a:buSzPts val="2400"/>
              <a:buNone/>
            </a:pPr>
            <a:r>
              <a:rPr lang="en-US"/>
              <a:t>SRISHTI SINGH (72)</a:t>
            </a:r>
            <a:endParaRPr/>
          </a:p>
          <a:p>
            <a:pPr marL="0" lvl="0" indent="0" algn="l" rtl="0">
              <a:lnSpc>
                <a:spcPct val="90000"/>
              </a:lnSpc>
              <a:spcBef>
                <a:spcPts val="1000"/>
              </a:spcBef>
              <a:spcAft>
                <a:spcPts val="0"/>
              </a:spcAft>
              <a:buClr>
                <a:schemeClr val="lt1"/>
              </a:buClr>
              <a:buSzPts val="2400"/>
              <a:buNone/>
            </a:pPr>
            <a:r>
              <a:rPr lang="en-US"/>
              <a:t>MIHIR SONI (73)</a:t>
            </a:r>
            <a:endParaRPr/>
          </a:p>
          <a:p>
            <a:pPr marL="0" lvl="0" indent="0" algn="l" rtl="0">
              <a:lnSpc>
                <a:spcPct val="90000"/>
              </a:lnSpc>
              <a:spcBef>
                <a:spcPts val="1000"/>
              </a:spcBef>
              <a:spcAft>
                <a:spcPts val="0"/>
              </a:spcAft>
              <a:buClr>
                <a:schemeClr val="lt1"/>
              </a:buClr>
              <a:buSzPts val="2400"/>
              <a:buNone/>
            </a:pPr>
            <a:r>
              <a:rPr lang="en-US"/>
              <a:t>OM SUTARIA(74)</a:t>
            </a:r>
            <a:endParaRPr/>
          </a:p>
          <a:p>
            <a:pPr marL="0" lvl="0" indent="0" algn="l" rtl="0">
              <a:lnSpc>
                <a:spcPct val="90000"/>
              </a:lnSpc>
              <a:spcBef>
                <a:spcPts val="1000"/>
              </a:spcBef>
              <a:spcAft>
                <a:spcPts val="0"/>
              </a:spcAft>
              <a:buClr>
                <a:schemeClr val="lt1"/>
              </a:buClr>
              <a:buSzPts val="2400"/>
              <a:buNone/>
            </a:pPr>
            <a:r>
              <a:rPr lang="en-US"/>
              <a:t>VEDANT TADLA(75)</a:t>
            </a:r>
            <a:endParaRPr/>
          </a:p>
          <a:p>
            <a:pPr marL="0" lvl="0" indent="0" algn="l" rtl="0">
              <a:lnSpc>
                <a:spcPct val="90000"/>
              </a:lnSpc>
              <a:spcBef>
                <a:spcPts val="1000"/>
              </a:spcBef>
              <a:spcAft>
                <a:spcPts val="0"/>
              </a:spcAft>
              <a:buClr>
                <a:schemeClr val="lt1"/>
              </a:buClr>
              <a:buSzPts val="2400"/>
              <a:buNone/>
            </a:pPr>
            <a:endParaRPr/>
          </a:p>
        </p:txBody>
      </p:sp>
      <p:pic>
        <p:nvPicPr>
          <p:cNvPr id="151" name="Google Shape;151;p1" descr="Pastel color gradient"/>
          <p:cNvPicPr preferRelativeResize="0"/>
          <p:nvPr/>
        </p:nvPicPr>
        <p:blipFill rotWithShape="1">
          <a:blip r:embed="rId4">
            <a:alphaModFix/>
          </a:blip>
          <a:srcRect l="23239" r="10007" b="-4"/>
          <a:stretch/>
        </p:blipFill>
        <p:spPr>
          <a:xfrm>
            <a:off x="4506528" y="3087219"/>
            <a:ext cx="3036178" cy="3036178"/>
          </a:xfrm>
          <a:custGeom>
            <a:avLst/>
            <a:gdLst/>
            <a:ahLst/>
            <a:cxnLst/>
            <a:rect l="l" t="t" r="r" b="b"/>
            <a:pathLst>
              <a:path w="3100792" h="3100792" extrusionOk="0">
                <a:moveTo>
                  <a:pt x="0" y="0"/>
                </a:moveTo>
                <a:lnTo>
                  <a:pt x="1548119" y="0"/>
                </a:lnTo>
                <a:cubicBezTo>
                  <a:pt x="2405645" y="0"/>
                  <a:pt x="3100792" y="695146"/>
                  <a:pt x="3100792" y="1552673"/>
                </a:cubicBezTo>
                <a:lnTo>
                  <a:pt x="3100792" y="3100792"/>
                </a:lnTo>
                <a:lnTo>
                  <a:pt x="1552673" y="3100792"/>
                </a:lnTo>
                <a:cubicBezTo>
                  <a:pt x="695146" y="3100792"/>
                  <a:pt x="0" y="2405645"/>
                  <a:pt x="0" y="1548119"/>
                </a:cubicBezTo>
                <a:close/>
              </a:path>
            </a:pathLst>
          </a:custGeom>
          <a:noFill/>
          <a:ln>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4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2E65E-5CFE-495A-B350-FEBF2CDB02A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1478F99-9D57-4CD5-83F6-81F6E505F859}"/>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4DB7E9D7-9580-4ABE-A780-A6C696D4F600}"/>
              </a:ext>
            </a:extLst>
          </p:cNvPr>
          <p:cNvPicPr>
            <a:picLocks noChangeAspect="1"/>
          </p:cNvPicPr>
          <p:nvPr/>
        </p:nvPicPr>
        <p:blipFill>
          <a:blip r:embed="rId2"/>
          <a:stretch>
            <a:fillRect/>
          </a:stretch>
        </p:blipFill>
        <p:spPr>
          <a:xfrm>
            <a:off x="457199" y="2096712"/>
            <a:ext cx="7069015" cy="4080250"/>
          </a:xfrm>
          <a:prstGeom prst="rect">
            <a:avLst/>
          </a:prstGeom>
        </p:spPr>
      </p:pic>
    </p:spTree>
    <p:extLst>
      <p:ext uri="{BB962C8B-B14F-4D97-AF65-F5344CB8AC3E}">
        <p14:creationId xmlns:p14="http://schemas.microsoft.com/office/powerpoint/2010/main" val="1590948425"/>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2F272-CE5B-4749-B25A-173285AD331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A62CCCF-53B1-469A-BF55-AC9E1A799E94}"/>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2BD7714D-389E-415C-A10F-BF382FB6ABEC}"/>
              </a:ext>
            </a:extLst>
          </p:cNvPr>
          <p:cNvPicPr>
            <a:picLocks noChangeAspect="1"/>
          </p:cNvPicPr>
          <p:nvPr/>
        </p:nvPicPr>
        <p:blipFill>
          <a:blip r:embed="rId2"/>
          <a:stretch>
            <a:fillRect/>
          </a:stretch>
        </p:blipFill>
        <p:spPr>
          <a:xfrm>
            <a:off x="457200" y="1993612"/>
            <a:ext cx="9298352" cy="1860936"/>
          </a:xfrm>
          <a:prstGeom prst="rect">
            <a:avLst/>
          </a:prstGeom>
        </p:spPr>
      </p:pic>
      <p:pic>
        <p:nvPicPr>
          <p:cNvPr id="7" name="Picture 6">
            <a:extLst>
              <a:ext uri="{FF2B5EF4-FFF2-40B4-BE49-F238E27FC236}">
                <a16:creationId xmlns:a16="http://schemas.microsoft.com/office/drawing/2014/main" id="{B703C6B5-6AA5-4097-B5F8-3BC14CD7E996}"/>
              </a:ext>
            </a:extLst>
          </p:cNvPr>
          <p:cNvPicPr>
            <a:picLocks noChangeAspect="1"/>
          </p:cNvPicPr>
          <p:nvPr/>
        </p:nvPicPr>
        <p:blipFill>
          <a:blip r:embed="rId3"/>
          <a:stretch>
            <a:fillRect/>
          </a:stretch>
        </p:blipFill>
        <p:spPr>
          <a:xfrm>
            <a:off x="457200" y="3957649"/>
            <a:ext cx="9324654" cy="1561514"/>
          </a:xfrm>
          <a:prstGeom prst="rect">
            <a:avLst/>
          </a:prstGeom>
        </p:spPr>
      </p:pic>
    </p:spTree>
    <p:extLst>
      <p:ext uri="{BB962C8B-B14F-4D97-AF65-F5344CB8AC3E}">
        <p14:creationId xmlns:p14="http://schemas.microsoft.com/office/powerpoint/2010/main" val="1416828806"/>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7E511-DF30-4FF4-987A-857316144363}"/>
              </a:ext>
            </a:extLst>
          </p:cNvPr>
          <p:cNvSpPr>
            <a:spLocks noGrp="1"/>
          </p:cNvSpPr>
          <p:nvPr>
            <p:ph type="title"/>
          </p:nvPr>
        </p:nvSpPr>
        <p:spPr/>
        <p:txBody>
          <a:bodyPr/>
          <a:lstStyle/>
          <a:p>
            <a:r>
              <a:rPr lang="en-IN" dirty="0"/>
              <a:t>Mathematical Statement</a:t>
            </a:r>
          </a:p>
        </p:txBody>
      </p:sp>
      <p:pic>
        <p:nvPicPr>
          <p:cNvPr id="4" name="Picture 3">
            <a:extLst>
              <a:ext uri="{FF2B5EF4-FFF2-40B4-BE49-F238E27FC236}">
                <a16:creationId xmlns:a16="http://schemas.microsoft.com/office/drawing/2014/main" id="{E2DD5A5E-83BA-4457-9CE8-1F4991FA314F}"/>
              </a:ext>
            </a:extLst>
          </p:cNvPr>
          <p:cNvPicPr>
            <a:picLocks noChangeAspect="1"/>
          </p:cNvPicPr>
          <p:nvPr/>
        </p:nvPicPr>
        <p:blipFill>
          <a:blip r:embed="rId2"/>
          <a:stretch>
            <a:fillRect/>
          </a:stretch>
        </p:blipFill>
        <p:spPr>
          <a:xfrm>
            <a:off x="6758060" y="1993612"/>
            <a:ext cx="2381250" cy="1790700"/>
          </a:xfrm>
          <a:prstGeom prst="rect">
            <a:avLst/>
          </a:prstGeom>
        </p:spPr>
      </p:pic>
      <p:pic>
        <p:nvPicPr>
          <p:cNvPr id="11" name="Picture 10">
            <a:extLst>
              <a:ext uri="{FF2B5EF4-FFF2-40B4-BE49-F238E27FC236}">
                <a16:creationId xmlns:a16="http://schemas.microsoft.com/office/drawing/2014/main" id="{52B706F0-6D3C-4B5D-8242-8A574F438256}"/>
              </a:ext>
            </a:extLst>
          </p:cNvPr>
          <p:cNvPicPr>
            <a:picLocks noChangeAspect="1"/>
          </p:cNvPicPr>
          <p:nvPr/>
        </p:nvPicPr>
        <p:blipFill>
          <a:blip r:embed="rId3"/>
          <a:stretch>
            <a:fillRect/>
          </a:stretch>
        </p:blipFill>
        <p:spPr>
          <a:xfrm>
            <a:off x="457200" y="2402826"/>
            <a:ext cx="3524742" cy="543001"/>
          </a:xfrm>
          <a:prstGeom prst="rect">
            <a:avLst/>
          </a:prstGeom>
        </p:spPr>
      </p:pic>
      <p:sp>
        <p:nvSpPr>
          <p:cNvPr id="13" name="TextBox 12">
            <a:extLst>
              <a:ext uri="{FF2B5EF4-FFF2-40B4-BE49-F238E27FC236}">
                <a16:creationId xmlns:a16="http://schemas.microsoft.com/office/drawing/2014/main" id="{2EA8E11E-4F71-4D7C-9A26-6344710FD07E}"/>
              </a:ext>
            </a:extLst>
          </p:cNvPr>
          <p:cNvSpPr txBox="1"/>
          <p:nvPr/>
        </p:nvSpPr>
        <p:spPr>
          <a:xfrm>
            <a:off x="932770" y="3501028"/>
            <a:ext cx="6098344" cy="2677656"/>
          </a:xfrm>
          <a:prstGeom prst="rect">
            <a:avLst/>
          </a:prstGeom>
          <a:noFill/>
        </p:spPr>
        <p:txBody>
          <a:bodyPr wrap="square">
            <a:spAutoFit/>
          </a:bodyPr>
          <a:lstStyle/>
          <a:p>
            <a:r>
              <a:rPr lang="en-US" sz="2400" dirty="0"/>
              <a:t>Suppose V is a subset of </a:t>
            </a:r>
            <a:r>
              <a:rPr lang="en-US" sz="2400" b="1" i="1" u="sng" dirty="0">
                <a:effectLst>
                  <a:outerShdw blurRad="38100" dist="38100" dir="2700000" algn="tl">
                    <a:srgbClr val="000000">
                      <a:alpha val="43137"/>
                    </a:srgbClr>
                  </a:outerShdw>
                </a:effectLst>
              </a:rPr>
              <a:t>R</a:t>
            </a:r>
            <a:r>
              <a:rPr lang="en-US" sz="2400" b="1" i="1" u="sng" baseline="30000" dirty="0">
                <a:effectLst>
                  <a:outerShdw blurRad="38100" dist="38100" dir="2700000" algn="tl">
                    <a:srgbClr val="000000">
                      <a:alpha val="43137"/>
                    </a:srgbClr>
                  </a:outerShdw>
                </a:effectLst>
              </a:rPr>
              <a:t>n </a:t>
            </a:r>
            <a:r>
              <a:rPr lang="en-US" sz="2400" baseline="30000" dirty="0"/>
              <a:t>  </a:t>
            </a:r>
            <a:r>
              <a:rPr lang="en-US" sz="2400" dirty="0"/>
              <a:t>(in the case of n = 3, V represents a volume in three-dimensional space) which is compact and has a piecewise smooth boundary S (also indicated with               ). If F is a continuously differentiable vector field defined on a neighborhood of V, then</a:t>
            </a:r>
            <a:endParaRPr lang="en-IN" sz="2400" dirty="0"/>
          </a:p>
        </p:txBody>
      </p:sp>
      <p:pic>
        <p:nvPicPr>
          <p:cNvPr id="14" name="Picture 13">
            <a:extLst>
              <a:ext uri="{FF2B5EF4-FFF2-40B4-BE49-F238E27FC236}">
                <a16:creationId xmlns:a16="http://schemas.microsoft.com/office/drawing/2014/main" id="{F94EB61D-1B8E-49B9-84EB-3D20CE4BFF70}"/>
              </a:ext>
            </a:extLst>
          </p:cNvPr>
          <p:cNvPicPr>
            <a:picLocks noChangeAspect="1"/>
          </p:cNvPicPr>
          <p:nvPr/>
        </p:nvPicPr>
        <p:blipFill>
          <a:blip r:embed="rId4"/>
          <a:stretch>
            <a:fillRect/>
          </a:stretch>
        </p:blipFill>
        <p:spPr>
          <a:xfrm>
            <a:off x="3081556" y="5078363"/>
            <a:ext cx="1026381" cy="281427"/>
          </a:xfrm>
          <a:prstGeom prst="rect">
            <a:avLst/>
          </a:prstGeom>
        </p:spPr>
      </p:pic>
    </p:spTree>
    <p:extLst>
      <p:ext uri="{BB962C8B-B14F-4D97-AF65-F5344CB8AC3E}">
        <p14:creationId xmlns:p14="http://schemas.microsoft.com/office/powerpoint/2010/main" val="2879691058"/>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8301-2625-4DCB-9423-FEBB0BC1C08C}"/>
              </a:ext>
            </a:extLst>
          </p:cNvPr>
          <p:cNvSpPr>
            <a:spLocks noGrp="1"/>
          </p:cNvSpPr>
          <p:nvPr>
            <p:ph type="title"/>
          </p:nvPr>
        </p:nvSpPr>
        <p:spPr/>
        <p:txBody>
          <a:bodyPr/>
          <a:lstStyle/>
          <a:p>
            <a:r>
              <a:rPr lang="en-IN" dirty="0"/>
              <a:t>Mathematical Derivation</a:t>
            </a:r>
          </a:p>
        </p:txBody>
      </p:sp>
      <p:sp>
        <p:nvSpPr>
          <p:cNvPr id="3" name="Text Placeholder 2">
            <a:extLst>
              <a:ext uri="{FF2B5EF4-FFF2-40B4-BE49-F238E27FC236}">
                <a16:creationId xmlns:a16="http://schemas.microsoft.com/office/drawing/2014/main" id="{151CA5B0-61EB-4E86-ACCD-FA539945F69A}"/>
              </a:ext>
            </a:extLst>
          </p:cNvPr>
          <p:cNvSpPr>
            <a:spLocks noGrp="1"/>
          </p:cNvSpPr>
          <p:nvPr>
            <p:ph type="body" idx="1"/>
          </p:nvPr>
        </p:nvSpPr>
        <p:spPr/>
        <p:txBody>
          <a:bodyPr>
            <a:normAutofit/>
          </a:bodyPr>
          <a:lstStyle/>
          <a:p>
            <a:r>
              <a:rPr lang="en-US" dirty="0"/>
              <a:t>See the diagram. A closed, bounded volume V is divided into two volumes V1 and V2 by a surface S3 (green). The flux Φ(Vi) out of each component region Vi is equal to the sum of the flux through its two faces, so the sum of the flux out of the two parts is</a:t>
            </a:r>
          </a:p>
          <a:p>
            <a:endParaRPr lang="en-US" dirty="0"/>
          </a:p>
          <a:p>
            <a:r>
              <a:rPr lang="en-US" dirty="0"/>
              <a:t>The "outward" direction of the normal vector      is opposite for each volume, so the flux out of one through S3 is equal to the negative of the flux out of the other</a:t>
            </a:r>
          </a:p>
          <a:p>
            <a:endParaRPr lang="en-US" dirty="0"/>
          </a:p>
          <a:p>
            <a:endParaRPr lang="en-US" dirty="0"/>
          </a:p>
        </p:txBody>
      </p:sp>
      <p:pic>
        <p:nvPicPr>
          <p:cNvPr id="4" name="Picture 3">
            <a:extLst>
              <a:ext uri="{FF2B5EF4-FFF2-40B4-BE49-F238E27FC236}">
                <a16:creationId xmlns:a16="http://schemas.microsoft.com/office/drawing/2014/main" id="{55C8FBAB-76C0-47CF-921F-C8C9CC26F342}"/>
              </a:ext>
            </a:extLst>
          </p:cNvPr>
          <p:cNvPicPr>
            <a:picLocks noChangeAspect="1"/>
          </p:cNvPicPr>
          <p:nvPr/>
        </p:nvPicPr>
        <p:blipFill>
          <a:blip r:embed="rId2"/>
          <a:stretch>
            <a:fillRect/>
          </a:stretch>
        </p:blipFill>
        <p:spPr>
          <a:xfrm>
            <a:off x="8142237" y="2005054"/>
            <a:ext cx="3832049" cy="1554183"/>
          </a:xfrm>
          <a:prstGeom prst="rect">
            <a:avLst/>
          </a:prstGeom>
        </p:spPr>
      </p:pic>
      <p:pic>
        <p:nvPicPr>
          <p:cNvPr id="5" name="Picture 4">
            <a:extLst>
              <a:ext uri="{FF2B5EF4-FFF2-40B4-BE49-F238E27FC236}">
                <a16:creationId xmlns:a16="http://schemas.microsoft.com/office/drawing/2014/main" id="{7A9DB37D-E5DF-4357-87BE-6B0C32B33CC9}"/>
              </a:ext>
            </a:extLst>
          </p:cNvPr>
          <p:cNvPicPr>
            <a:picLocks noChangeAspect="1"/>
          </p:cNvPicPr>
          <p:nvPr/>
        </p:nvPicPr>
        <p:blipFill>
          <a:blip r:embed="rId3"/>
          <a:stretch>
            <a:fillRect/>
          </a:stretch>
        </p:blipFill>
        <p:spPr>
          <a:xfrm>
            <a:off x="988962" y="3461927"/>
            <a:ext cx="5689353" cy="420756"/>
          </a:xfrm>
          <a:prstGeom prst="rect">
            <a:avLst/>
          </a:prstGeom>
        </p:spPr>
      </p:pic>
      <p:pic>
        <p:nvPicPr>
          <p:cNvPr id="7" name="Picture 6">
            <a:extLst>
              <a:ext uri="{FF2B5EF4-FFF2-40B4-BE49-F238E27FC236}">
                <a16:creationId xmlns:a16="http://schemas.microsoft.com/office/drawing/2014/main" id="{76AB6399-87A8-4962-AB60-9319089091E6}"/>
              </a:ext>
            </a:extLst>
          </p:cNvPr>
          <p:cNvPicPr>
            <a:picLocks noChangeAspect="1"/>
          </p:cNvPicPr>
          <p:nvPr/>
        </p:nvPicPr>
        <p:blipFill>
          <a:blip r:embed="rId4"/>
          <a:stretch>
            <a:fillRect/>
          </a:stretch>
        </p:blipFill>
        <p:spPr>
          <a:xfrm>
            <a:off x="5775474" y="3804429"/>
            <a:ext cx="320526" cy="362710"/>
          </a:xfrm>
          <a:prstGeom prst="rect">
            <a:avLst/>
          </a:prstGeom>
        </p:spPr>
      </p:pic>
      <p:pic>
        <p:nvPicPr>
          <p:cNvPr id="8" name="Picture 7">
            <a:extLst>
              <a:ext uri="{FF2B5EF4-FFF2-40B4-BE49-F238E27FC236}">
                <a16:creationId xmlns:a16="http://schemas.microsoft.com/office/drawing/2014/main" id="{08D72298-BC2E-4379-B822-B99B162FD736}"/>
              </a:ext>
            </a:extLst>
          </p:cNvPr>
          <p:cNvPicPr>
            <a:picLocks noChangeAspect="1"/>
          </p:cNvPicPr>
          <p:nvPr/>
        </p:nvPicPr>
        <p:blipFill>
          <a:blip r:embed="rId5"/>
          <a:stretch>
            <a:fillRect/>
          </a:stretch>
        </p:blipFill>
        <p:spPr>
          <a:xfrm>
            <a:off x="1259936" y="4801860"/>
            <a:ext cx="5742727" cy="446037"/>
          </a:xfrm>
          <a:prstGeom prst="rect">
            <a:avLst/>
          </a:prstGeom>
        </p:spPr>
      </p:pic>
    </p:spTree>
    <p:extLst>
      <p:ext uri="{BB962C8B-B14F-4D97-AF65-F5344CB8AC3E}">
        <p14:creationId xmlns:p14="http://schemas.microsoft.com/office/powerpoint/2010/main" val="3385019432"/>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6350-51B0-4FB1-B7DB-E4ED92EE161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96E84C4-440D-47C5-9160-452486AC40ED}"/>
              </a:ext>
            </a:extLst>
          </p:cNvPr>
          <p:cNvSpPr>
            <a:spLocks noGrp="1"/>
          </p:cNvSpPr>
          <p:nvPr>
            <p:ph type="body" idx="1"/>
          </p:nvPr>
        </p:nvSpPr>
        <p:spPr/>
        <p:txBody>
          <a:bodyPr/>
          <a:lstStyle/>
          <a:p>
            <a:r>
              <a:rPr lang="en-IN" dirty="0"/>
              <a:t>so these two fluxes cancel in the sum. Therefore</a:t>
            </a:r>
          </a:p>
          <a:p>
            <a:endParaRPr lang="en-IN" dirty="0"/>
          </a:p>
          <a:p>
            <a:endParaRPr lang="en-IN" dirty="0"/>
          </a:p>
          <a:p>
            <a:r>
              <a:rPr lang="en-IN" dirty="0"/>
              <a:t>Since the union of surfaces S1 and S2 is S</a:t>
            </a:r>
          </a:p>
          <a:p>
            <a:endParaRPr lang="en-IN" dirty="0"/>
          </a:p>
        </p:txBody>
      </p:sp>
      <p:pic>
        <p:nvPicPr>
          <p:cNvPr id="4" name="Picture 3">
            <a:extLst>
              <a:ext uri="{FF2B5EF4-FFF2-40B4-BE49-F238E27FC236}">
                <a16:creationId xmlns:a16="http://schemas.microsoft.com/office/drawing/2014/main" id="{941A7D02-E676-417E-B47F-C8195BC609AF}"/>
              </a:ext>
            </a:extLst>
          </p:cNvPr>
          <p:cNvPicPr>
            <a:picLocks noChangeAspect="1"/>
          </p:cNvPicPr>
          <p:nvPr/>
        </p:nvPicPr>
        <p:blipFill>
          <a:blip r:embed="rId2"/>
          <a:stretch>
            <a:fillRect/>
          </a:stretch>
        </p:blipFill>
        <p:spPr>
          <a:xfrm>
            <a:off x="955430" y="2658280"/>
            <a:ext cx="4727917" cy="522799"/>
          </a:xfrm>
          <a:prstGeom prst="rect">
            <a:avLst/>
          </a:prstGeom>
        </p:spPr>
      </p:pic>
      <p:pic>
        <p:nvPicPr>
          <p:cNvPr id="5" name="Picture 4">
            <a:extLst>
              <a:ext uri="{FF2B5EF4-FFF2-40B4-BE49-F238E27FC236}">
                <a16:creationId xmlns:a16="http://schemas.microsoft.com/office/drawing/2014/main" id="{4A8FA293-4162-479A-A0B5-A19BDC5B6985}"/>
              </a:ext>
            </a:extLst>
          </p:cNvPr>
          <p:cNvPicPr>
            <a:picLocks noChangeAspect="1"/>
          </p:cNvPicPr>
          <p:nvPr/>
        </p:nvPicPr>
        <p:blipFill>
          <a:blip r:embed="rId3"/>
          <a:stretch>
            <a:fillRect/>
          </a:stretch>
        </p:blipFill>
        <p:spPr>
          <a:xfrm>
            <a:off x="955430" y="3842261"/>
            <a:ext cx="4727916" cy="590990"/>
          </a:xfrm>
          <a:prstGeom prst="rect">
            <a:avLst/>
          </a:prstGeom>
        </p:spPr>
      </p:pic>
      <p:pic>
        <p:nvPicPr>
          <p:cNvPr id="6" name="Picture 5">
            <a:extLst>
              <a:ext uri="{FF2B5EF4-FFF2-40B4-BE49-F238E27FC236}">
                <a16:creationId xmlns:a16="http://schemas.microsoft.com/office/drawing/2014/main" id="{EDE4EEBE-03E9-4D92-9AF1-D6FE427785B3}"/>
              </a:ext>
            </a:extLst>
          </p:cNvPr>
          <p:cNvPicPr>
            <a:picLocks noChangeAspect="1"/>
          </p:cNvPicPr>
          <p:nvPr/>
        </p:nvPicPr>
        <p:blipFill>
          <a:blip r:embed="rId4"/>
          <a:stretch>
            <a:fillRect/>
          </a:stretch>
        </p:blipFill>
        <p:spPr>
          <a:xfrm>
            <a:off x="1527297" y="4870595"/>
            <a:ext cx="2960297" cy="946490"/>
          </a:xfrm>
          <a:prstGeom prst="rect">
            <a:avLst/>
          </a:prstGeom>
        </p:spPr>
      </p:pic>
    </p:spTree>
    <p:extLst>
      <p:ext uri="{BB962C8B-B14F-4D97-AF65-F5344CB8AC3E}">
        <p14:creationId xmlns:p14="http://schemas.microsoft.com/office/powerpoint/2010/main" val="670777869"/>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98A2-EBA6-4561-8926-CE9E37E4065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1BE2FA7-3BDC-4B8D-B556-4E5973CF3580}"/>
              </a:ext>
            </a:extLst>
          </p:cNvPr>
          <p:cNvSpPr>
            <a:spLocks noGrp="1"/>
          </p:cNvSpPr>
          <p:nvPr>
            <p:ph type="body" idx="1"/>
          </p:nvPr>
        </p:nvSpPr>
        <p:spPr/>
        <p:txBody>
          <a:bodyPr>
            <a:normAutofit/>
          </a:bodyPr>
          <a:lstStyle/>
          <a:p>
            <a:r>
              <a:rPr lang="en-US" b="0" i="0" dirty="0">
                <a:solidFill>
                  <a:srgbClr val="202122"/>
                </a:solidFill>
                <a:effectLst/>
                <a:latin typeface="Arial" panose="020B0604020202020204" pitchFamily="34" charset="0"/>
              </a:rPr>
              <a:t>The flux </a:t>
            </a:r>
            <a:r>
              <a:rPr lang="en-US" b="0" i="0" dirty="0">
                <a:solidFill>
                  <a:srgbClr val="202122"/>
                </a:solidFill>
                <a:effectLst/>
                <a:latin typeface="Nimbus Roman No9 L"/>
              </a:rPr>
              <a:t>Φ</a:t>
            </a:r>
            <a:r>
              <a:rPr lang="en-US" b="0" i="0" dirty="0">
                <a:solidFill>
                  <a:srgbClr val="202122"/>
                </a:solidFill>
                <a:effectLst/>
                <a:latin typeface="Arial" panose="020B0604020202020204" pitchFamily="34" charset="0"/>
              </a:rPr>
              <a:t> out of each volume is the surface integral of the vector field </a:t>
            </a:r>
            <a:r>
              <a:rPr lang="en-US" b="1" i="0" dirty="0">
                <a:solidFill>
                  <a:srgbClr val="202122"/>
                </a:solidFill>
                <a:effectLst/>
                <a:latin typeface="Nimbus Roman No9 L"/>
              </a:rPr>
              <a:t>F</a:t>
            </a:r>
            <a:r>
              <a:rPr lang="en-US" b="0" i="0" dirty="0">
                <a:solidFill>
                  <a:srgbClr val="202122"/>
                </a:solidFill>
                <a:effectLst/>
                <a:latin typeface="Nimbus Roman No9 L"/>
              </a:rPr>
              <a:t>(</a:t>
            </a:r>
            <a:r>
              <a:rPr lang="en-US" b="1" i="0" dirty="0">
                <a:solidFill>
                  <a:srgbClr val="202122"/>
                </a:solidFill>
                <a:effectLst/>
                <a:latin typeface="Nimbus Roman No9 L"/>
              </a:rPr>
              <a:t>x</a:t>
            </a:r>
            <a:r>
              <a:rPr lang="en-US" b="0" i="0" dirty="0">
                <a:solidFill>
                  <a:srgbClr val="202122"/>
                </a:solidFill>
                <a:effectLst/>
                <a:latin typeface="Nimbus Roman No9 L"/>
              </a:rPr>
              <a:t>)</a:t>
            </a:r>
            <a:r>
              <a:rPr lang="en-US" b="0" i="0" dirty="0">
                <a:solidFill>
                  <a:srgbClr val="202122"/>
                </a:solidFill>
                <a:effectLst/>
                <a:latin typeface="Arial" panose="020B0604020202020204" pitchFamily="34" charset="0"/>
              </a:rPr>
              <a:t> over the surface</a:t>
            </a:r>
          </a:p>
          <a:p>
            <a:endParaRPr lang="en-IN" dirty="0"/>
          </a:p>
          <a:p>
            <a:r>
              <a:rPr lang="en-IN" dirty="0"/>
              <a:t>from the definition of divergence, the</a:t>
            </a:r>
          </a:p>
          <a:p>
            <a:r>
              <a:rPr lang="en-IN" dirty="0"/>
              <a:t> ratio of flux to volume,                             , the part in parentheses below, does not in general vanish but approaches the divergence div F as the volume approaches zero.</a:t>
            </a:r>
          </a:p>
        </p:txBody>
      </p:sp>
      <p:pic>
        <p:nvPicPr>
          <p:cNvPr id="4" name="Picture 3">
            <a:extLst>
              <a:ext uri="{FF2B5EF4-FFF2-40B4-BE49-F238E27FC236}">
                <a16:creationId xmlns:a16="http://schemas.microsoft.com/office/drawing/2014/main" id="{8981D085-91E0-42F3-BE10-A37D2314AFAA}"/>
              </a:ext>
            </a:extLst>
          </p:cNvPr>
          <p:cNvPicPr>
            <a:picLocks noChangeAspect="1"/>
          </p:cNvPicPr>
          <p:nvPr/>
        </p:nvPicPr>
        <p:blipFill>
          <a:blip r:embed="rId2"/>
          <a:stretch>
            <a:fillRect/>
          </a:stretch>
        </p:blipFill>
        <p:spPr>
          <a:xfrm>
            <a:off x="817245" y="2782691"/>
            <a:ext cx="2876550" cy="504825"/>
          </a:xfrm>
          <a:prstGeom prst="rect">
            <a:avLst/>
          </a:prstGeom>
        </p:spPr>
      </p:pic>
      <p:pic>
        <p:nvPicPr>
          <p:cNvPr id="5" name="Picture 4">
            <a:extLst>
              <a:ext uri="{FF2B5EF4-FFF2-40B4-BE49-F238E27FC236}">
                <a16:creationId xmlns:a16="http://schemas.microsoft.com/office/drawing/2014/main" id="{A028A5E1-7F1E-4C2C-8BD2-F66EE4785CB7}"/>
              </a:ext>
            </a:extLst>
          </p:cNvPr>
          <p:cNvPicPr>
            <a:picLocks noChangeAspect="1"/>
          </p:cNvPicPr>
          <p:nvPr/>
        </p:nvPicPr>
        <p:blipFill>
          <a:blip r:embed="rId3"/>
          <a:stretch>
            <a:fillRect/>
          </a:stretch>
        </p:blipFill>
        <p:spPr>
          <a:xfrm>
            <a:off x="3350955" y="3570485"/>
            <a:ext cx="1897526" cy="421672"/>
          </a:xfrm>
          <a:prstGeom prst="rect">
            <a:avLst/>
          </a:prstGeom>
        </p:spPr>
      </p:pic>
    </p:spTree>
    <p:extLst>
      <p:ext uri="{BB962C8B-B14F-4D97-AF65-F5344CB8AC3E}">
        <p14:creationId xmlns:p14="http://schemas.microsoft.com/office/powerpoint/2010/main" val="579488436"/>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A78B59-BF6A-4CEC-BAC9-EC9267B995B8}"/>
              </a:ext>
            </a:extLst>
          </p:cNvPr>
          <p:cNvPicPr>
            <a:picLocks noChangeAspect="1"/>
          </p:cNvPicPr>
          <p:nvPr/>
        </p:nvPicPr>
        <p:blipFill>
          <a:blip r:embed="rId2"/>
          <a:stretch>
            <a:fillRect/>
          </a:stretch>
        </p:blipFill>
        <p:spPr>
          <a:xfrm>
            <a:off x="0" y="141304"/>
            <a:ext cx="3771900" cy="533400"/>
          </a:xfrm>
          <a:prstGeom prst="rect">
            <a:avLst/>
          </a:prstGeom>
        </p:spPr>
      </p:pic>
      <p:sp>
        <p:nvSpPr>
          <p:cNvPr id="6" name="TextBox 5">
            <a:extLst>
              <a:ext uri="{FF2B5EF4-FFF2-40B4-BE49-F238E27FC236}">
                <a16:creationId xmlns:a16="http://schemas.microsoft.com/office/drawing/2014/main" id="{A08BAF4A-8986-4A79-B51B-682E77DCE635}"/>
              </a:ext>
            </a:extLst>
          </p:cNvPr>
          <p:cNvSpPr txBox="1"/>
          <p:nvPr/>
        </p:nvSpPr>
        <p:spPr>
          <a:xfrm>
            <a:off x="137159" y="819388"/>
            <a:ext cx="6098344" cy="738664"/>
          </a:xfrm>
          <a:prstGeom prst="rect">
            <a:avLst/>
          </a:prstGeom>
          <a:noFill/>
        </p:spPr>
        <p:txBody>
          <a:bodyPr wrap="square">
            <a:spAutoFit/>
          </a:bodyPr>
          <a:lstStyle/>
          <a:p>
            <a:r>
              <a:rPr lang="en-US" dirty="0"/>
              <a:t>As long as the vector field F(x) has continuous derivatives, the sum above holds even in the limit when the volume is divided into infinitely small increments</a:t>
            </a:r>
            <a:endParaRPr lang="en-IN" dirty="0"/>
          </a:p>
        </p:txBody>
      </p:sp>
      <p:pic>
        <p:nvPicPr>
          <p:cNvPr id="7" name="Picture 6">
            <a:extLst>
              <a:ext uri="{FF2B5EF4-FFF2-40B4-BE49-F238E27FC236}">
                <a16:creationId xmlns:a16="http://schemas.microsoft.com/office/drawing/2014/main" id="{16AF60D0-30A1-47DB-98E9-993D30A46B7D}"/>
              </a:ext>
            </a:extLst>
          </p:cNvPr>
          <p:cNvPicPr>
            <a:picLocks noChangeAspect="1"/>
          </p:cNvPicPr>
          <p:nvPr/>
        </p:nvPicPr>
        <p:blipFill>
          <a:blip r:embed="rId3"/>
          <a:stretch>
            <a:fillRect/>
          </a:stretch>
        </p:blipFill>
        <p:spPr>
          <a:xfrm>
            <a:off x="137159" y="1702736"/>
            <a:ext cx="4171950" cy="533400"/>
          </a:xfrm>
          <a:prstGeom prst="rect">
            <a:avLst/>
          </a:prstGeom>
        </p:spPr>
      </p:pic>
      <p:sp>
        <p:nvSpPr>
          <p:cNvPr id="9" name="TextBox 8">
            <a:extLst>
              <a:ext uri="{FF2B5EF4-FFF2-40B4-BE49-F238E27FC236}">
                <a16:creationId xmlns:a16="http://schemas.microsoft.com/office/drawing/2014/main" id="{13B0C3A4-4DDF-401A-B9C5-CB5DDF960B8E}"/>
              </a:ext>
            </a:extLst>
          </p:cNvPr>
          <p:cNvSpPr txBox="1"/>
          <p:nvPr/>
        </p:nvSpPr>
        <p:spPr>
          <a:xfrm>
            <a:off x="137159" y="2381529"/>
            <a:ext cx="6098344" cy="738664"/>
          </a:xfrm>
          <a:prstGeom prst="rect">
            <a:avLst/>
          </a:prstGeom>
          <a:noFill/>
        </p:spPr>
        <p:txBody>
          <a:bodyPr wrap="square">
            <a:spAutoFit/>
          </a:bodyPr>
          <a:lstStyle/>
          <a:p>
            <a:r>
              <a:rPr lang="en-IN" dirty="0"/>
              <a:t>As       approaches zero volume, it becomes the infinitesimal </a:t>
            </a:r>
            <a:r>
              <a:rPr lang="en-IN" dirty="0" err="1"/>
              <a:t>dV</a:t>
            </a:r>
            <a:r>
              <a:rPr lang="en-IN" dirty="0"/>
              <a:t>, the part in parentheses becomes the divergence, and the sum becomes a volume integral over V</a:t>
            </a:r>
          </a:p>
        </p:txBody>
      </p:sp>
      <p:pic>
        <p:nvPicPr>
          <p:cNvPr id="10" name="Picture 9">
            <a:extLst>
              <a:ext uri="{FF2B5EF4-FFF2-40B4-BE49-F238E27FC236}">
                <a16:creationId xmlns:a16="http://schemas.microsoft.com/office/drawing/2014/main" id="{ABEF4170-BF53-41B3-B182-816CE548B9A8}"/>
              </a:ext>
            </a:extLst>
          </p:cNvPr>
          <p:cNvPicPr>
            <a:picLocks noChangeAspect="1"/>
          </p:cNvPicPr>
          <p:nvPr/>
        </p:nvPicPr>
        <p:blipFill>
          <a:blip r:embed="rId4"/>
          <a:stretch>
            <a:fillRect/>
          </a:stretch>
        </p:blipFill>
        <p:spPr>
          <a:xfrm>
            <a:off x="420762" y="2412335"/>
            <a:ext cx="311739" cy="265555"/>
          </a:xfrm>
          <a:prstGeom prst="rect">
            <a:avLst/>
          </a:prstGeom>
        </p:spPr>
      </p:pic>
      <p:pic>
        <p:nvPicPr>
          <p:cNvPr id="11" name="Picture 10">
            <a:extLst>
              <a:ext uri="{FF2B5EF4-FFF2-40B4-BE49-F238E27FC236}">
                <a16:creationId xmlns:a16="http://schemas.microsoft.com/office/drawing/2014/main" id="{1EFEC41B-23D7-4DD7-8652-381F839E0ACA}"/>
              </a:ext>
            </a:extLst>
          </p:cNvPr>
          <p:cNvPicPr>
            <a:picLocks noChangeAspect="1"/>
          </p:cNvPicPr>
          <p:nvPr/>
        </p:nvPicPr>
        <p:blipFill>
          <a:blip r:embed="rId5"/>
          <a:stretch>
            <a:fillRect/>
          </a:stretch>
        </p:blipFill>
        <p:spPr>
          <a:xfrm>
            <a:off x="420762" y="3429000"/>
            <a:ext cx="2590800" cy="457200"/>
          </a:xfrm>
          <a:prstGeom prst="rect">
            <a:avLst/>
          </a:prstGeom>
        </p:spPr>
      </p:pic>
      <p:pic>
        <p:nvPicPr>
          <p:cNvPr id="12" name="Picture 11">
            <a:extLst>
              <a:ext uri="{FF2B5EF4-FFF2-40B4-BE49-F238E27FC236}">
                <a16:creationId xmlns:a16="http://schemas.microsoft.com/office/drawing/2014/main" id="{9270DA12-CD08-4098-9522-974CADF08EA5}"/>
              </a:ext>
            </a:extLst>
          </p:cNvPr>
          <p:cNvPicPr>
            <a:picLocks noChangeAspect="1"/>
          </p:cNvPicPr>
          <p:nvPr/>
        </p:nvPicPr>
        <p:blipFill>
          <a:blip r:embed="rId6"/>
          <a:stretch>
            <a:fillRect/>
          </a:stretch>
        </p:blipFill>
        <p:spPr>
          <a:xfrm>
            <a:off x="8127067" y="1373958"/>
            <a:ext cx="3166652" cy="2015142"/>
          </a:xfrm>
          <a:prstGeom prst="rect">
            <a:avLst/>
          </a:prstGeom>
        </p:spPr>
      </p:pic>
      <p:sp>
        <p:nvSpPr>
          <p:cNvPr id="14" name="AutoShape 2" descr="{\displaystyle \Phi (V_{\text{i}})}">
            <a:extLst>
              <a:ext uri="{FF2B5EF4-FFF2-40B4-BE49-F238E27FC236}">
                <a16:creationId xmlns:a16="http://schemas.microsoft.com/office/drawing/2014/main" id="{FB8942F7-A069-48C3-8AEA-6FCFC5CCB393}"/>
              </a:ext>
            </a:extLst>
          </p:cNvPr>
          <p:cNvSpPr>
            <a:spLocks noChangeAspect="1" noChangeArrowheads="1"/>
          </p:cNvSpPr>
          <p:nvPr/>
        </p:nvSpPr>
        <p:spPr bwMode="auto">
          <a:xfrm>
            <a:off x="34163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3" descr="{\displaystyle |V_{\text{i}}|}">
            <a:extLst>
              <a:ext uri="{FF2B5EF4-FFF2-40B4-BE49-F238E27FC236}">
                <a16:creationId xmlns:a16="http://schemas.microsoft.com/office/drawing/2014/main" id="{1CF9C7D8-5A90-4395-8DB1-B27FCB5670A8}"/>
              </a:ext>
            </a:extLst>
          </p:cNvPr>
          <p:cNvSpPr>
            <a:spLocks noChangeAspect="1" noChangeArrowheads="1"/>
          </p:cNvSpPr>
          <p:nvPr/>
        </p:nvSpPr>
        <p:spPr bwMode="auto">
          <a:xfrm>
            <a:off x="55594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4" descr="{\displaystyle \operatorname {div} \mathbf {F} }">
            <a:extLst>
              <a:ext uri="{FF2B5EF4-FFF2-40B4-BE49-F238E27FC236}">
                <a16:creationId xmlns:a16="http://schemas.microsoft.com/office/drawing/2014/main" id="{A22EAB8F-539B-49D1-A09A-F5954EA5AA69}"/>
              </a:ext>
            </a:extLst>
          </p:cNvPr>
          <p:cNvSpPr>
            <a:spLocks noChangeAspect="1" noChangeArrowheads="1"/>
          </p:cNvSpPr>
          <p:nvPr/>
        </p:nvSpPr>
        <p:spPr bwMode="auto">
          <a:xfrm>
            <a:off x="66167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TextBox 17">
            <a:extLst>
              <a:ext uri="{FF2B5EF4-FFF2-40B4-BE49-F238E27FC236}">
                <a16:creationId xmlns:a16="http://schemas.microsoft.com/office/drawing/2014/main" id="{6AAEE0F2-CB46-4643-905A-A6DDB0B1E711}"/>
              </a:ext>
            </a:extLst>
          </p:cNvPr>
          <p:cNvSpPr txBox="1"/>
          <p:nvPr/>
        </p:nvSpPr>
        <p:spPr>
          <a:xfrm>
            <a:off x="7559502" y="3429000"/>
            <a:ext cx="4632498" cy="738664"/>
          </a:xfrm>
          <a:prstGeom prst="rect">
            <a:avLst/>
          </a:prstGeom>
          <a:noFill/>
        </p:spPr>
        <p:txBody>
          <a:bodyPr wrap="square">
            <a:spAutoFit/>
          </a:bodyPr>
          <a:lstStyle/>
          <a:p>
            <a:r>
              <a:rPr lang="en-US" dirty="0"/>
              <a:t>As the volume is subdivided into smaller parts, the ratio of the flux        </a:t>
            </a:r>
            <a:r>
              <a:rPr lang="en-US" b="1" i="1" dirty="0"/>
              <a:t>(V</a:t>
            </a:r>
            <a:r>
              <a:rPr lang="en-US" b="1" i="1" baseline="-25000" dirty="0"/>
              <a:t>i</a:t>
            </a:r>
            <a:r>
              <a:rPr lang="en-US" b="1" i="1" dirty="0"/>
              <a:t> ) </a:t>
            </a:r>
            <a:r>
              <a:rPr lang="en-US" dirty="0"/>
              <a:t>out of each volume to the volume </a:t>
            </a:r>
          </a:p>
          <a:p>
            <a:r>
              <a:rPr lang="en-US" dirty="0"/>
              <a:t>        approaches div </a:t>
            </a:r>
            <a:r>
              <a:rPr lang="en-US" b="1" i="1" dirty="0"/>
              <a:t>F</a:t>
            </a:r>
            <a:endParaRPr lang="en-IN" b="1" i="1" dirty="0"/>
          </a:p>
        </p:txBody>
      </p:sp>
      <p:sp>
        <p:nvSpPr>
          <p:cNvPr id="19" name="AutoShape 6" descr="{\displaystyle \Phi (V_{\text{i}})}">
            <a:extLst>
              <a:ext uri="{FF2B5EF4-FFF2-40B4-BE49-F238E27FC236}">
                <a16:creationId xmlns:a16="http://schemas.microsoft.com/office/drawing/2014/main" id="{41DAE313-1ED9-4116-9780-F847BBE19B12}"/>
              </a:ext>
            </a:extLst>
          </p:cNvPr>
          <p:cNvSpPr>
            <a:spLocks noChangeAspect="1" noChangeArrowheads="1"/>
          </p:cNvSpPr>
          <p:nvPr/>
        </p:nvSpPr>
        <p:spPr bwMode="auto">
          <a:xfrm>
            <a:off x="5591076" y="395222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 name="Picture 19">
            <a:extLst>
              <a:ext uri="{FF2B5EF4-FFF2-40B4-BE49-F238E27FC236}">
                <a16:creationId xmlns:a16="http://schemas.microsoft.com/office/drawing/2014/main" id="{CD3D7F71-F648-4A54-8742-D14D10196F01}"/>
              </a:ext>
            </a:extLst>
          </p:cNvPr>
          <p:cNvPicPr>
            <a:picLocks noChangeAspect="1"/>
          </p:cNvPicPr>
          <p:nvPr/>
        </p:nvPicPr>
        <p:blipFill>
          <a:blip r:embed="rId7"/>
          <a:stretch>
            <a:fillRect/>
          </a:stretch>
        </p:blipFill>
        <p:spPr>
          <a:xfrm flipH="1">
            <a:off x="8538611" y="3689122"/>
            <a:ext cx="223448" cy="218420"/>
          </a:xfrm>
          <a:prstGeom prst="rect">
            <a:avLst/>
          </a:prstGeom>
        </p:spPr>
      </p:pic>
      <p:pic>
        <p:nvPicPr>
          <p:cNvPr id="21" name="Picture 20">
            <a:extLst>
              <a:ext uri="{FF2B5EF4-FFF2-40B4-BE49-F238E27FC236}">
                <a16:creationId xmlns:a16="http://schemas.microsoft.com/office/drawing/2014/main" id="{EA1AF0D3-2F9F-468E-A730-135F2AC6950E}"/>
              </a:ext>
            </a:extLst>
          </p:cNvPr>
          <p:cNvPicPr>
            <a:picLocks noChangeAspect="1"/>
          </p:cNvPicPr>
          <p:nvPr/>
        </p:nvPicPr>
        <p:blipFill>
          <a:blip r:embed="rId4"/>
          <a:stretch>
            <a:fillRect/>
          </a:stretch>
        </p:blipFill>
        <p:spPr>
          <a:xfrm>
            <a:off x="7703058" y="3906053"/>
            <a:ext cx="257175" cy="219075"/>
          </a:xfrm>
          <a:prstGeom prst="rect">
            <a:avLst/>
          </a:prstGeom>
        </p:spPr>
      </p:pic>
    </p:spTree>
    <p:extLst>
      <p:ext uri="{BB962C8B-B14F-4D97-AF65-F5344CB8AC3E}">
        <p14:creationId xmlns:p14="http://schemas.microsoft.com/office/powerpoint/2010/main" val="3307136054"/>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B307-0FED-4630-8359-5F0C225DDCEF}"/>
              </a:ext>
            </a:extLst>
          </p:cNvPr>
          <p:cNvSpPr>
            <a:spLocks noGrp="1"/>
          </p:cNvSpPr>
          <p:nvPr>
            <p:ph type="title"/>
          </p:nvPr>
        </p:nvSpPr>
        <p:spPr/>
        <p:txBody>
          <a:bodyPr/>
          <a:lstStyle/>
          <a:p>
            <a:r>
              <a:rPr lang="en-US" dirty="0"/>
              <a:t>Examples</a:t>
            </a:r>
            <a:endParaRPr lang="en-GB" dirty="0"/>
          </a:p>
        </p:txBody>
      </p:sp>
      <p:sp>
        <p:nvSpPr>
          <p:cNvPr id="3" name="Text Placeholder 2">
            <a:extLst>
              <a:ext uri="{FF2B5EF4-FFF2-40B4-BE49-F238E27FC236}">
                <a16:creationId xmlns:a16="http://schemas.microsoft.com/office/drawing/2014/main" id="{9DA41A2E-9C30-41C1-8506-B72F9B93D043}"/>
              </a:ext>
            </a:extLst>
          </p:cNvPr>
          <p:cNvSpPr>
            <a:spLocks noGrp="1"/>
          </p:cNvSpPr>
          <p:nvPr>
            <p:ph type="body" idx="1"/>
          </p:nvPr>
        </p:nvSpPr>
        <p:spPr/>
        <p:txBody>
          <a:bodyPr/>
          <a:lstStyle/>
          <a:p>
            <a:pPr marL="114300" indent="0">
              <a:buNone/>
            </a:pPr>
            <a:r>
              <a:rPr lang="en-US" dirty="0"/>
              <a:t>1)</a:t>
            </a:r>
            <a:endParaRPr lang="en-GB" dirty="0"/>
          </a:p>
        </p:txBody>
      </p:sp>
      <p:pic>
        <p:nvPicPr>
          <p:cNvPr id="5" name="Picture 4">
            <a:extLst>
              <a:ext uri="{FF2B5EF4-FFF2-40B4-BE49-F238E27FC236}">
                <a16:creationId xmlns:a16="http://schemas.microsoft.com/office/drawing/2014/main" id="{F38DACA0-8A76-4113-AE20-B12AB0969515}"/>
              </a:ext>
            </a:extLst>
          </p:cNvPr>
          <p:cNvPicPr>
            <a:picLocks noChangeAspect="1"/>
          </p:cNvPicPr>
          <p:nvPr/>
        </p:nvPicPr>
        <p:blipFill>
          <a:blip r:embed="rId2"/>
          <a:stretch>
            <a:fillRect/>
          </a:stretch>
        </p:blipFill>
        <p:spPr>
          <a:xfrm>
            <a:off x="1442946" y="2096713"/>
            <a:ext cx="4885935" cy="4417462"/>
          </a:xfrm>
          <a:prstGeom prst="rect">
            <a:avLst/>
          </a:prstGeom>
        </p:spPr>
      </p:pic>
    </p:spTree>
    <p:extLst>
      <p:ext uri="{BB962C8B-B14F-4D97-AF65-F5344CB8AC3E}">
        <p14:creationId xmlns:p14="http://schemas.microsoft.com/office/powerpoint/2010/main" val="1700400123"/>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AFE05-3692-47A3-8A86-24C63D010E9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72FAD02-4E67-409B-9A2D-818B7F01D046}"/>
              </a:ext>
            </a:extLst>
          </p:cNvPr>
          <p:cNvSpPr>
            <a:spLocks noGrp="1"/>
          </p:cNvSpPr>
          <p:nvPr>
            <p:ph type="body" idx="1"/>
          </p:nvPr>
        </p:nvSpPr>
        <p:spPr/>
        <p:txBody>
          <a:bodyPr/>
          <a:lstStyle/>
          <a:p>
            <a:pPr marL="114300" indent="0">
              <a:buNone/>
            </a:pPr>
            <a:r>
              <a:rPr lang="en-US" dirty="0"/>
              <a:t>2)</a:t>
            </a:r>
            <a:endParaRPr lang="en-GB" dirty="0"/>
          </a:p>
        </p:txBody>
      </p:sp>
      <p:pic>
        <p:nvPicPr>
          <p:cNvPr id="5" name="Picture 4">
            <a:extLst>
              <a:ext uri="{FF2B5EF4-FFF2-40B4-BE49-F238E27FC236}">
                <a16:creationId xmlns:a16="http://schemas.microsoft.com/office/drawing/2014/main" id="{9A4AB3E3-6C93-49B7-B7A9-972041F240D2}"/>
              </a:ext>
            </a:extLst>
          </p:cNvPr>
          <p:cNvPicPr>
            <a:picLocks noChangeAspect="1"/>
          </p:cNvPicPr>
          <p:nvPr/>
        </p:nvPicPr>
        <p:blipFill>
          <a:blip r:embed="rId2"/>
          <a:stretch>
            <a:fillRect/>
          </a:stretch>
        </p:blipFill>
        <p:spPr>
          <a:xfrm>
            <a:off x="1724905" y="1993611"/>
            <a:ext cx="4542331" cy="4080251"/>
          </a:xfrm>
          <a:prstGeom prst="rect">
            <a:avLst/>
          </a:prstGeom>
        </p:spPr>
      </p:pic>
    </p:spTree>
    <p:extLst>
      <p:ext uri="{BB962C8B-B14F-4D97-AF65-F5344CB8AC3E}">
        <p14:creationId xmlns:p14="http://schemas.microsoft.com/office/powerpoint/2010/main" val="1397037003"/>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0613B-5F34-44B1-B056-D17DB58470B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B724CA3-08B5-4D34-8156-8C7F77E4CE52}"/>
              </a:ext>
            </a:extLst>
          </p:cNvPr>
          <p:cNvSpPr>
            <a:spLocks noGrp="1"/>
          </p:cNvSpPr>
          <p:nvPr>
            <p:ph type="body" idx="1"/>
          </p:nvPr>
        </p:nvSpPr>
        <p:spPr/>
        <p:txBody>
          <a:bodyPr/>
          <a:lstStyle/>
          <a:p>
            <a:pPr marL="114300" indent="0">
              <a:buNone/>
            </a:pPr>
            <a:r>
              <a:rPr lang="en-US" dirty="0"/>
              <a:t>3)</a:t>
            </a:r>
            <a:endParaRPr lang="en-GB" dirty="0"/>
          </a:p>
        </p:txBody>
      </p:sp>
      <p:pic>
        <p:nvPicPr>
          <p:cNvPr id="5" name="Picture 4">
            <a:extLst>
              <a:ext uri="{FF2B5EF4-FFF2-40B4-BE49-F238E27FC236}">
                <a16:creationId xmlns:a16="http://schemas.microsoft.com/office/drawing/2014/main" id="{07C8F41D-9639-48BA-8F84-AB2480037809}"/>
              </a:ext>
            </a:extLst>
          </p:cNvPr>
          <p:cNvPicPr>
            <a:picLocks noChangeAspect="1"/>
          </p:cNvPicPr>
          <p:nvPr/>
        </p:nvPicPr>
        <p:blipFill>
          <a:blip r:embed="rId2"/>
          <a:stretch>
            <a:fillRect/>
          </a:stretch>
        </p:blipFill>
        <p:spPr>
          <a:xfrm>
            <a:off x="1747675" y="1993611"/>
            <a:ext cx="4855144" cy="4354025"/>
          </a:xfrm>
          <a:prstGeom prst="rect">
            <a:avLst/>
          </a:prstGeom>
        </p:spPr>
      </p:pic>
    </p:spTree>
    <p:extLst>
      <p:ext uri="{BB962C8B-B14F-4D97-AF65-F5344CB8AC3E}">
        <p14:creationId xmlns:p14="http://schemas.microsoft.com/office/powerpoint/2010/main" val="1927072303"/>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55"/>
        <p:cNvGrpSpPr/>
        <p:nvPr/>
      </p:nvGrpSpPr>
      <p:grpSpPr>
        <a:xfrm>
          <a:off x="0" y="0"/>
          <a:ext cx="0" cy="0"/>
          <a:chOff x="0" y="0"/>
          <a:chExt cx="0" cy="0"/>
        </a:xfrm>
      </p:grpSpPr>
      <p:sp>
        <p:nvSpPr>
          <p:cNvPr id="156" name="Google Shape;156;p2"/>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57" name="Google Shape;157;p2"/>
          <p:cNvSpPr/>
          <p:nvPr/>
        </p:nvSpPr>
        <p:spPr>
          <a:xfrm>
            <a:off x="0" y="0"/>
            <a:ext cx="12188952" cy="6858000"/>
          </a:xfrm>
          <a:prstGeom prst="rect">
            <a:avLst/>
          </a:prstGeom>
          <a:solidFill>
            <a:srgbClr val="15997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15997F"/>
              </a:solidFill>
              <a:latin typeface="Gill Sans"/>
              <a:ea typeface="Gill Sans"/>
              <a:cs typeface="Gill Sans"/>
              <a:sym typeface="Gill Sans"/>
            </a:endParaRPr>
          </a:p>
        </p:txBody>
      </p:sp>
      <p:grpSp>
        <p:nvGrpSpPr>
          <p:cNvPr id="158" name="Google Shape;158;p2"/>
          <p:cNvGrpSpPr/>
          <p:nvPr/>
        </p:nvGrpSpPr>
        <p:grpSpPr>
          <a:xfrm>
            <a:off x="9078029" y="199915"/>
            <a:ext cx="2948859" cy="6658085"/>
            <a:chOff x="9078029" y="199915"/>
            <a:chExt cx="2948859" cy="6658085"/>
          </a:xfrm>
        </p:grpSpPr>
        <p:sp>
          <p:nvSpPr>
            <p:cNvPr id="159" name="Google Shape;159;p2"/>
            <p:cNvSpPr/>
            <p:nvPr/>
          </p:nvSpPr>
          <p:spPr>
            <a:xfrm>
              <a:off x="11296665" y="199915"/>
              <a:ext cx="491650" cy="49165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60" name="Google Shape;160;p2"/>
            <p:cNvSpPr/>
            <p:nvPr/>
          </p:nvSpPr>
          <p:spPr>
            <a:xfrm rot="5400000">
              <a:off x="9086126" y="3917237"/>
              <a:ext cx="2932666" cy="2948859"/>
            </a:xfrm>
            <a:custGeom>
              <a:avLst/>
              <a:gdLst/>
              <a:ahLst/>
              <a:cxnLst/>
              <a:rect l="l" t="t" r="r" b="b"/>
              <a:pathLst>
                <a:path w="6861545" h="6861545" extrusionOk="0">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66E8CC">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61" name="Google Shape;161;p2"/>
            <p:cNvSpPr/>
            <p:nvPr/>
          </p:nvSpPr>
          <p:spPr>
            <a:xfrm>
              <a:off x="9078030" y="891480"/>
              <a:ext cx="2948859" cy="2948858"/>
            </a:xfrm>
            <a:custGeom>
              <a:avLst/>
              <a:gdLst/>
              <a:ahLst/>
              <a:cxnLst/>
              <a:rect l="l" t="t" r="r" b="b"/>
              <a:pathLst>
                <a:path w="6861545" h="6861545" extrusionOk="0">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AE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62" name="Google Shape;162;p2"/>
            <p:cNvSpPr/>
            <p:nvPr/>
          </p:nvSpPr>
          <p:spPr>
            <a:xfrm>
              <a:off x="9363633" y="3793556"/>
              <a:ext cx="355343" cy="355343"/>
            </a:xfrm>
            <a:prstGeom prst="ellipse">
              <a:avLst/>
            </a:prstGeom>
            <a:solidFill>
              <a:srgbClr val="66E8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grpSp>
      <p:sp>
        <p:nvSpPr>
          <p:cNvPr id="163" name="Google Shape;163;p2"/>
          <p:cNvSpPr/>
          <p:nvPr/>
        </p:nvSpPr>
        <p:spPr>
          <a:xfrm>
            <a:off x="3048" y="0"/>
            <a:ext cx="12188952" cy="6858000"/>
          </a:xfrm>
          <a:prstGeom prst="rect">
            <a:avLst/>
          </a:prstGeom>
          <a:blipFill rotWithShape="1">
            <a:blip r:embed="rId3">
              <a:alphaModFix amt="6000"/>
            </a:blip>
            <a:tile tx="0" ty="0" sx="100000" sy="100000" flip="none" algn="tl"/>
          </a:blipFill>
          <a:ln>
            <a:noFill/>
          </a:ln>
        </p:spPr>
        <p:txBody>
          <a:bodyPr spcFirstLastPara="1" wrap="square" lIns="0" tIns="45700" rIns="0"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64" name="Google Shape;164;p2"/>
          <p:cNvSpPr txBox="1">
            <a:spLocks noGrp="1"/>
          </p:cNvSpPr>
          <p:nvPr>
            <p:ph type="title"/>
          </p:nvPr>
        </p:nvSpPr>
        <p:spPr>
          <a:xfrm>
            <a:off x="457200" y="668049"/>
            <a:ext cx="7685037"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Gill Sans"/>
              <a:buNone/>
            </a:pPr>
            <a:r>
              <a:rPr lang="en-US"/>
              <a:t>LEARNING OBJECTIVES:</a:t>
            </a:r>
            <a:endParaRPr/>
          </a:p>
        </p:txBody>
      </p:sp>
      <p:sp>
        <p:nvSpPr>
          <p:cNvPr id="165" name="Google Shape;165;p2"/>
          <p:cNvSpPr txBox="1">
            <a:spLocks noGrp="1"/>
          </p:cNvSpPr>
          <p:nvPr>
            <p:ph type="body" idx="1"/>
          </p:nvPr>
        </p:nvSpPr>
        <p:spPr>
          <a:xfrm>
            <a:off x="457200" y="2096713"/>
            <a:ext cx="7685037" cy="4080250"/>
          </a:xfrm>
          <a:prstGeom prst="rect">
            <a:avLst/>
          </a:prstGeom>
          <a:noFill/>
          <a:ln>
            <a:noFill/>
          </a:ln>
        </p:spPr>
        <p:txBody>
          <a:bodyPr spcFirstLastPara="1" wrap="square" lIns="91425" tIns="45700" rIns="91425" bIns="45700" anchor="t" anchorCtr="0">
            <a:normAutofit/>
          </a:bodyPr>
          <a:lstStyle/>
          <a:p>
            <a:pPr marL="469900">
              <a:spcBef>
                <a:spcPts val="0"/>
              </a:spcBef>
              <a:buSzPts val="2000"/>
            </a:pPr>
            <a:r>
              <a:rPr lang="en-US" dirty="0"/>
              <a:t>Explain the meaning of gauss divergence theorem.</a:t>
            </a:r>
          </a:p>
          <a:p>
            <a:pPr marL="469900">
              <a:spcBef>
                <a:spcPts val="0"/>
              </a:spcBef>
              <a:buSzPts val="2000"/>
            </a:pPr>
            <a:r>
              <a:rPr lang="en-US" dirty="0"/>
              <a:t>Applications of gauss divergence theorem.</a:t>
            </a: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17F5-1BB0-4E2C-AFD9-A2322BFE851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98E76FA-F4B3-4B0B-986A-34322C61BA3F}"/>
              </a:ext>
            </a:extLst>
          </p:cNvPr>
          <p:cNvSpPr>
            <a:spLocks noGrp="1"/>
          </p:cNvSpPr>
          <p:nvPr>
            <p:ph type="body" idx="1"/>
          </p:nvPr>
        </p:nvSpPr>
        <p:spPr/>
        <p:txBody>
          <a:bodyPr/>
          <a:lstStyle/>
          <a:p>
            <a:pPr marL="114300" indent="0">
              <a:buNone/>
            </a:pPr>
            <a:r>
              <a:rPr lang="en-US" dirty="0"/>
              <a:t>4)</a:t>
            </a:r>
            <a:endParaRPr lang="en-GB" dirty="0"/>
          </a:p>
        </p:txBody>
      </p:sp>
      <p:pic>
        <p:nvPicPr>
          <p:cNvPr id="5" name="Picture 4">
            <a:extLst>
              <a:ext uri="{FF2B5EF4-FFF2-40B4-BE49-F238E27FC236}">
                <a16:creationId xmlns:a16="http://schemas.microsoft.com/office/drawing/2014/main" id="{57730105-B62E-47B9-9EC8-58D3E34A7991}"/>
              </a:ext>
            </a:extLst>
          </p:cNvPr>
          <p:cNvPicPr>
            <a:picLocks noChangeAspect="1"/>
          </p:cNvPicPr>
          <p:nvPr/>
        </p:nvPicPr>
        <p:blipFill>
          <a:blip r:embed="rId2"/>
          <a:stretch>
            <a:fillRect/>
          </a:stretch>
        </p:blipFill>
        <p:spPr>
          <a:xfrm>
            <a:off x="1773149" y="2138966"/>
            <a:ext cx="5053138" cy="3995743"/>
          </a:xfrm>
          <a:prstGeom prst="rect">
            <a:avLst/>
          </a:prstGeom>
        </p:spPr>
      </p:pic>
    </p:spTree>
    <p:extLst>
      <p:ext uri="{BB962C8B-B14F-4D97-AF65-F5344CB8AC3E}">
        <p14:creationId xmlns:p14="http://schemas.microsoft.com/office/powerpoint/2010/main" val="1568198500"/>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CF0D9-E7C8-4F24-9EE3-0527E3146F2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0358DAE-008A-4B96-87A4-428F2265D1B9}"/>
              </a:ext>
            </a:extLst>
          </p:cNvPr>
          <p:cNvSpPr>
            <a:spLocks noGrp="1"/>
          </p:cNvSpPr>
          <p:nvPr>
            <p:ph type="body" idx="1"/>
          </p:nvPr>
        </p:nvSpPr>
        <p:spPr/>
        <p:txBody>
          <a:bodyPr/>
          <a:lstStyle/>
          <a:p>
            <a:pPr marL="114300" indent="0">
              <a:buNone/>
            </a:pPr>
            <a:r>
              <a:rPr lang="en-US" dirty="0"/>
              <a:t>5)</a:t>
            </a:r>
            <a:endParaRPr lang="en-GB" dirty="0"/>
          </a:p>
        </p:txBody>
      </p:sp>
      <p:pic>
        <p:nvPicPr>
          <p:cNvPr id="5" name="Picture 4">
            <a:extLst>
              <a:ext uri="{FF2B5EF4-FFF2-40B4-BE49-F238E27FC236}">
                <a16:creationId xmlns:a16="http://schemas.microsoft.com/office/drawing/2014/main" id="{51E2167C-AE79-421D-A32A-88930A6F5354}"/>
              </a:ext>
            </a:extLst>
          </p:cNvPr>
          <p:cNvPicPr>
            <a:picLocks noChangeAspect="1"/>
          </p:cNvPicPr>
          <p:nvPr/>
        </p:nvPicPr>
        <p:blipFill>
          <a:blip r:embed="rId2"/>
          <a:stretch>
            <a:fillRect/>
          </a:stretch>
        </p:blipFill>
        <p:spPr>
          <a:xfrm>
            <a:off x="1530571" y="1993612"/>
            <a:ext cx="5284899" cy="4761287"/>
          </a:xfrm>
          <a:prstGeom prst="rect">
            <a:avLst/>
          </a:prstGeom>
        </p:spPr>
      </p:pic>
    </p:spTree>
    <p:extLst>
      <p:ext uri="{BB962C8B-B14F-4D97-AF65-F5344CB8AC3E}">
        <p14:creationId xmlns:p14="http://schemas.microsoft.com/office/powerpoint/2010/main" val="2027648114"/>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6"/>
          <p:cNvSpPr txBox="1">
            <a:spLocks noGrp="1"/>
          </p:cNvSpPr>
          <p:nvPr>
            <p:ph type="title"/>
          </p:nvPr>
        </p:nvSpPr>
        <p:spPr>
          <a:xfrm>
            <a:off x="457200" y="668049"/>
            <a:ext cx="7685037"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Gill Sans"/>
              <a:buNone/>
            </a:pPr>
            <a:r>
              <a:rPr lang="en-US"/>
              <a:t>APPLICATION:</a:t>
            </a:r>
            <a:endParaRPr/>
          </a:p>
        </p:txBody>
      </p:sp>
      <p:sp>
        <p:nvSpPr>
          <p:cNvPr id="197" name="Google Shape;197;p6"/>
          <p:cNvSpPr txBox="1">
            <a:spLocks noGrp="1"/>
          </p:cNvSpPr>
          <p:nvPr>
            <p:ph type="body" idx="1"/>
          </p:nvPr>
        </p:nvSpPr>
        <p:spPr>
          <a:xfrm>
            <a:off x="457200" y="2096713"/>
            <a:ext cx="7685037" cy="4080250"/>
          </a:xfrm>
          <a:prstGeom prst="rect">
            <a:avLst/>
          </a:prstGeom>
          <a:noFill/>
          <a:ln>
            <a:noFill/>
          </a:ln>
        </p:spPr>
        <p:txBody>
          <a:bodyPr spcFirstLastPara="1" wrap="square" lIns="91425" tIns="45700" rIns="91425" bIns="45700" anchor="t" anchorCtr="0">
            <a:normAutofit/>
          </a:bodyPr>
          <a:lstStyle/>
          <a:p>
            <a:pPr marL="469900">
              <a:spcBef>
                <a:spcPts val="0"/>
              </a:spcBef>
              <a:buSzPts val="2000"/>
            </a:pPr>
            <a:r>
              <a:rPr lang="en-US" b="1" dirty="0"/>
              <a:t>In topographical map</a:t>
            </a:r>
          </a:p>
          <a:p>
            <a:pPr marL="469900">
              <a:spcBef>
                <a:spcPts val="0"/>
              </a:spcBef>
              <a:buSzPts val="2000"/>
            </a:pPr>
            <a:endParaRPr lang="en-US" dirty="0"/>
          </a:p>
          <a:p>
            <a:pPr marL="469900">
              <a:spcBef>
                <a:spcPts val="0"/>
              </a:spcBef>
              <a:buSzPts val="2000"/>
            </a:pPr>
            <a:endParaRPr lang="en-US" b="1" dirty="0"/>
          </a:p>
          <a:p>
            <a:pPr marL="469900">
              <a:spcBef>
                <a:spcPts val="0"/>
              </a:spcBef>
              <a:buSzPts val="2000"/>
            </a:pPr>
            <a:r>
              <a:rPr lang="en-US" b="1" dirty="0"/>
              <a:t>Broadcasting of radio and TV programs</a:t>
            </a:r>
          </a:p>
          <a:p>
            <a:pPr marL="469900">
              <a:spcBef>
                <a:spcPts val="0"/>
              </a:spcBef>
              <a:buSzPts val="2000"/>
            </a:pPr>
            <a:endParaRPr lang="en-US" b="1" i="0" dirty="0">
              <a:solidFill>
                <a:schemeClr val="bg1"/>
              </a:solidFill>
              <a:effectLst/>
              <a:latin typeface="Calibri" panose="020F0502020204030204" pitchFamily="34" charset="0"/>
            </a:endParaRPr>
          </a:p>
          <a:p>
            <a:pPr marL="469900">
              <a:spcBef>
                <a:spcPts val="0"/>
              </a:spcBef>
              <a:buSzPts val="2000"/>
            </a:pPr>
            <a:endParaRPr lang="en-US" b="1" i="0" dirty="0">
              <a:solidFill>
                <a:schemeClr val="bg1"/>
              </a:solidFill>
              <a:effectLst/>
              <a:latin typeface="Calibri" panose="020F0502020204030204" pitchFamily="34" charset="0"/>
            </a:endParaRPr>
          </a:p>
          <a:p>
            <a:pPr marL="469900">
              <a:spcBef>
                <a:spcPts val="0"/>
              </a:spcBef>
              <a:buSzPts val="2000"/>
            </a:pPr>
            <a:r>
              <a:rPr lang="en-US" b="1" i="0" dirty="0">
                <a:solidFill>
                  <a:schemeClr val="bg1"/>
                </a:solidFill>
                <a:effectLst/>
                <a:latin typeface="Calibri" panose="020F0502020204030204" pitchFamily="34" charset="0"/>
              </a:rPr>
              <a:t> </a:t>
            </a:r>
            <a:r>
              <a:rPr lang="en-US" b="1" dirty="0">
                <a:solidFill>
                  <a:schemeClr val="bg1"/>
                </a:solidFill>
                <a:latin typeface="Calibri" panose="020F0502020204030204" pitchFamily="34" charset="0"/>
              </a:rPr>
              <a:t>F</a:t>
            </a:r>
            <a:r>
              <a:rPr lang="en-US" b="1" i="0" dirty="0">
                <a:solidFill>
                  <a:schemeClr val="bg1"/>
                </a:solidFill>
                <a:effectLst/>
                <a:latin typeface="Calibri" panose="020F0502020204030204" pitchFamily="34" charset="0"/>
              </a:rPr>
              <a:t>luid flow - from pipelines to jet engines</a:t>
            </a:r>
            <a:r>
              <a:rPr lang="en-US" b="0" i="0" dirty="0">
                <a:solidFill>
                  <a:srgbClr val="282829"/>
                </a:solidFill>
                <a:effectLst/>
                <a:latin typeface="Calibri" panose="020F0502020204030204" pitchFamily="34" charset="0"/>
              </a:rPr>
              <a:t>.</a:t>
            </a:r>
          </a:p>
          <a:p>
            <a:pPr marL="469900">
              <a:spcBef>
                <a:spcPts val="0"/>
              </a:spcBef>
              <a:buSzPts val="2000"/>
            </a:pPr>
            <a:endParaRPr lang="en-US" dirty="0">
              <a:solidFill>
                <a:srgbClr val="282829"/>
              </a:solidFill>
              <a:latin typeface="Calibri" panose="020F0502020204030204" pitchFamily="34" charset="0"/>
            </a:endParaRPr>
          </a:p>
          <a:p>
            <a:pPr marL="469900">
              <a:spcBef>
                <a:spcPts val="0"/>
              </a:spcBef>
              <a:buSzPts val="2000"/>
            </a:pPr>
            <a:endParaRPr lang="en-US" b="1" dirty="0">
              <a:solidFill>
                <a:schemeClr val="bg1"/>
              </a:solidFill>
              <a:latin typeface="Calibri" panose="020F0502020204030204" pitchFamily="34" charset="0"/>
            </a:endParaRPr>
          </a:p>
          <a:p>
            <a:pPr marL="469900">
              <a:spcBef>
                <a:spcPts val="0"/>
              </a:spcBef>
              <a:buSzPts val="2000"/>
            </a:pPr>
            <a:r>
              <a:rPr lang="en-US" b="1" dirty="0">
                <a:solidFill>
                  <a:schemeClr val="bg1"/>
                </a:solidFill>
                <a:latin typeface="Calibri" panose="020F0502020204030204" pitchFamily="34" charset="0"/>
              </a:rPr>
              <a:t>In physics  for application of concepts like </a:t>
            </a:r>
            <a:r>
              <a:rPr lang="en-US" b="1" dirty="0" err="1">
                <a:solidFill>
                  <a:schemeClr val="bg1"/>
                </a:solidFill>
                <a:latin typeface="Calibri" panose="020F0502020204030204" pitchFamily="34" charset="0"/>
              </a:rPr>
              <a:t>Columbs</a:t>
            </a:r>
            <a:r>
              <a:rPr lang="en-US" b="1" dirty="0">
                <a:solidFill>
                  <a:schemeClr val="bg1"/>
                </a:solidFill>
                <a:latin typeface="Calibri" panose="020F0502020204030204" pitchFamily="34" charset="0"/>
              </a:rPr>
              <a:t> law,</a:t>
            </a:r>
          </a:p>
          <a:p>
            <a:pPr marL="127000" indent="0">
              <a:spcBef>
                <a:spcPts val="0"/>
              </a:spcBef>
              <a:buSzPts val="2000"/>
              <a:buNone/>
            </a:pPr>
            <a:r>
              <a:rPr lang="en-US" b="1" dirty="0">
                <a:solidFill>
                  <a:schemeClr val="bg1"/>
                </a:solidFill>
                <a:latin typeface="Calibri" panose="020F0502020204030204" pitchFamily="34" charset="0"/>
              </a:rPr>
              <a:t>       Inverse square law of force and in superposition </a:t>
            </a:r>
            <a:r>
              <a:rPr lang="en-US" b="1" dirty="0" err="1">
                <a:solidFill>
                  <a:schemeClr val="bg1"/>
                </a:solidFill>
                <a:latin typeface="Calibri" panose="020F0502020204030204" pitchFamily="34" charset="0"/>
              </a:rPr>
              <a:t>theroum</a:t>
            </a:r>
            <a:endParaRPr b="1" dirty="0">
              <a:solidFill>
                <a:schemeClr val="bg1"/>
              </a:solidFill>
            </a:endParaRP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7"/>
          <p:cNvSpPr txBox="1">
            <a:spLocks noGrp="1"/>
          </p:cNvSpPr>
          <p:nvPr>
            <p:ph type="title"/>
          </p:nvPr>
        </p:nvSpPr>
        <p:spPr>
          <a:xfrm>
            <a:off x="457200" y="668049"/>
            <a:ext cx="7685037"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Gill Sans"/>
              <a:buNone/>
            </a:pPr>
            <a:r>
              <a:rPr lang="en-US"/>
              <a:t>BIBLIOGRAPHY:</a:t>
            </a:r>
            <a:endParaRPr/>
          </a:p>
        </p:txBody>
      </p:sp>
      <p:sp>
        <p:nvSpPr>
          <p:cNvPr id="203" name="Google Shape;203;p7"/>
          <p:cNvSpPr txBox="1">
            <a:spLocks noGrp="1"/>
          </p:cNvSpPr>
          <p:nvPr>
            <p:ph type="body" idx="1"/>
          </p:nvPr>
        </p:nvSpPr>
        <p:spPr>
          <a:xfrm>
            <a:off x="457200" y="2096713"/>
            <a:ext cx="7685037" cy="4080250"/>
          </a:xfrm>
          <a:prstGeom prst="rect">
            <a:avLst/>
          </a:prstGeom>
          <a:noFill/>
          <a:ln>
            <a:noFill/>
          </a:ln>
        </p:spPr>
        <p:txBody>
          <a:bodyPr spcFirstLastPara="1" wrap="square" lIns="91425" tIns="45700" rIns="91425" bIns="45700" anchor="t" anchorCtr="0">
            <a:normAutofit/>
          </a:bodyPr>
          <a:lstStyle/>
          <a:p>
            <a:pPr marL="228600" lvl="0" indent="-101600" algn="l" rtl="0">
              <a:lnSpc>
                <a:spcPct val="90000"/>
              </a:lnSpc>
              <a:spcBef>
                <a:spcPts val="0"/>
              </a:spcBef>
              <a:spcAft>
                <a:spcPts val="0"/>
              </a:spcAft>
              <a:buClr>
                <a:schemeClr val="lt1"/>
              </a:buClr>
              <a:buSzPts val="2000"/>
              <a:buNone/>
            </a:pPr>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69"/>
        <p:cNvGrpSpPr/>
        <p:nvPr/>
      </p:nvGrpSpPr>
      <p:grpSpPr>
        <a:xfrm>
          <a:off x="0" y="0"/>
          <a:ext cx="0" cy="0"/>
          <a:chOff x="0" y="0"/>
          <a:chExt cx="0" cy="0"/>
        </a:xfrm>
      </p:grpSpPr>
      <p:sp>
        <p:nvSpPr>
          <p:cNvPr id="170" name="Google Shape;170;p3"/>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71" name="Google Shape;171;p3"/>
          <p:cNvSpPr/>
          <p:nvPr/>
        </p:nvSpPr>
        <p:spPr>
          <a:xfrm>
            <a:off x="0" y="0"/>
            <a:ext cx="12188952" cy="6858000"/>
          </a:xfrm>
          <a:prstGeom prst="rect">
            <a:avLst/>
          </a:prstGeom>
          <a:solidFill>
            <a:srgbClr val="15997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15997F"/>
              </a:solidFill>
              <a:latin typeface="Gill Sans"/>
              <a:ea typeface="Gill Sans"/>
              <a:cs typeface="Gill Sans"/>
              <a:sym typeface="Gill Sans"/>
            </a:endParaRPr>
          </a:p>
        </p:txBody>
      </p:sp>
      <p:grpSp>
        <p:nvGrpSpPr>
          <p:cNvPr id="172" name="Google Shape;172;p3"/>
          <p:cNvGrpSpPr/>
          <p:nvPr/>
        </p:nvGrpSpPr>
        <p:grpSpPr>
          <a:xfrm>
            <a:off x="9078029" y="199915"/>
            <a:ext cx="2948859" cy="6658085"/>
            <a:chOff x="9078029" y="199915"/>
            <a:chExt cx="2948859" cy="6658085"/>
          </a:xfrm>
        </p:grpSpPr>
        <p:sp>
          <p:nvSpPr>
            <p:cNvPr id="173" name="Google Shape;173;p3"/>
            <p:cNvSpPr/>
            <p:nvPr/>
          </p:nvSpPr>
          <p:spPr>
            <a:xfrm>
              <a:off x="11296665" y="199915"/>
              <a:ext cx="491650" cy="49165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74" name="Google Shape;174;p3"/>
            <p:cNvSpPr/>
            <p:nvPr/>
          </p:nvSpPr>
          <p:spPr>
            <a:xfrm rot="5400000">
              <a:off x="9086126" y="3917237"/>
              <a:ext cx="2932666" cy="2948859"/>
            </a:xfrm>
            <a:custGeom>
              <a:avLst/>
              <a:gdLst/>
              <a:ahLst/>
              <a:cxnLst/>
              <a:rect l="l" t="t" r="r" b="b"/>
              <a:pathLst>
                <a:path w="6861545" h="6861545" extrusionOk="0">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66E8CC">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75" name="Google Shape;175;p3"/>
            <p:cNvSpPr/>
            <p:nvPr/>
          </p:nvSpPr>
          <p:spPr>
            <a:xfrm>
              <a:off x="9078030" y="891480"/>
              <a:ext cx="2948859" cy="2948858"/>
            </a:xfrm>
            <a:custGeom>
              <a:avLst/>
              <a:gdLst/>
              <a:ahLst/>
              <a:cxnLst/>
              <a:rect l="l" t="t" r="r" b="b"/>
              <a:pathLst>
                <a:path w="6861545" h="6861545" extrusionOk="0">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AE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76" name="Google Shape;176;p3"/>
            <p:cNvSpPr/>
            <p:nvPr/>
          </p:nvSpPr>
          <p:spPr>
            <a:xfrm>
              <a:off x="9363633" y="3793556"/>
              <a:ext cx="355343" cy="355343"/>
            </a:xfrm>
            <a:prstGeom prst="ellipse">
              <a:avLst/>
            </a:prstGeom>
            <a:solidFill>
              <a:srgbClr val="66E8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grpSp>
      <p:sp>
        <p:nvSpPr>
          <p:cNvPr id="177" name="Google Shape;177;p3"/>
          <p:cNvSpPr/>
          <p:nvPr/>
        </p:nvSpPr>
        <p:spPr>
          <a:xfrm>
            <a:off x="3048" y="0"/>
            <a:ext cx="12188952" cy="6858000"/>
          </a:xfrm>
          <a:prstGeom prst="rect">
            <a:avLst/>
          </a:prstGeom>
          <a:blipFill rotWithShape="1">
            <a:blip r:embed="rId3">
              <a:alphaModFix amt="6000"/>
            </a:blip>
            <a:tile tx="0" ty="0" sx="100000" sy="100000" flip="none" algn="tl"/>
          </a:blipFill>
          <a:ln>
            <a:noFill/>
          </a:ln>
        </p:spPr>
        <p:txBody>
          <a:bodyPr spcFirstLastPara="1" wrap="square" lIns="0" tIns="45700" rIns="0" bIns="45700" anchor="ctr"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78" name="Google Shape;178;p3"/>
          <p:cNvSpPr txBox="1">
            <a:spLocks noGrp="1"/>
          </p:cNvSpPr>
          <p:nvPr>
            <p:ph type="title"/>
          </p:nvPr>
        </p:nvSpPr>
        <p:spPr>
          <a:xfrm>
            <a:off x="457200" y="668049"/>
            <a:ext cx="7685037"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Gill Sans"/>
              <a:buNone/>
            </a:pPr>
            <a:r>
              <a:rPr lang="en-US"/>
              <a:t>OVERVIEW:</a:t>
            </a:r>
            <a:endParaRPr/>
          </a:p>
        </p:txBody>
      </p:sp>
      <p:sp>
        <p:nvSpPr>
          <p:cNvPr id="179" name="Google Shape;179;p3"/>
          <p:cNvSpPr txBox="1">
            <a:spLocks noGrp="1"/>
          </p:cNvSpPr>
          <p:nvPr>
            <p:ph type="body" idx="1"/>
          </p:nvPr>
        </p:nvSpPr>
        <p:spPr>
          <a:xfrm>
            <a:off x="457200" y="2096713"/>
            <a:ext cx="7685037" cy="40802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a:t>PREREQUISITES</a:t>
            </a:r>
            <a:endParaRPr/>
          </a:p>
          <a:p>
            <a:pPr marL="228600" lvl="0" indent="-228600" algn="l" rtl="0">
              <a:lnSpc>
                <a:spcPct val="90000"/>
              </a:lnSpc>
              <a:spcBef>
                <a:spcPts val="1000"/>
              </a:spcBef>
              <a:spcAft>
                <a:spcPts val="0"/>
              </a:spcAft>
              <a:buClr>
                <a:schemeClr val="lt1"/>
              </a:buClr>
              <a:buSzPts val="2000"/>
              <a:buChar char="•"/>
            </a:pPr>
            <a:r>
              <a:rPr lang="en-US"/>
              <a:t>GAUSS DIVERGENCE  THEOREM</a:t>
            </a:r>
            <a:endParaRPr/>
          </a:p>
          <a:p>
            <a:pPr marL="228600" lvl="0" indent="-228600" algn="l" rtl="0">
              <a:lnSpc>
                <a:spcPct val="90000"/>
              </a:lnSpc>
              <a:spcBef>
                <a:spcPts val="1000"/>
              </a:spcBef>
              <a:spcAft>
                <a:spcPts val="0"/>
              </a:spcAft>
              <a:buClr>
                <a:schemeClr val="lt1"/>
              </a:buClr>
              <a:buSzPts val="2000"/>
              <a:buChar char="•"/>
            </a:pPr>
            <a:r>
              <a:rPr lang="en-US"/>
              <a:t>APPLICATIONS OF GAUSS DIVERGENCE THEOREM</a:t>
            </a:r>
            <a:endParaRPr/>
          </a:p>
          <a:p>
            <a:pPr marL="228600" lvl="0" indent="-228600" algn="l" rtl="0">
              <a:lnSpc>
                <a:spcPct val="90000"/>
              </a:lnSpc>
              <a:spcBef>
                <a:spcPts val="1000"/>
              </a:spcBef>
              <a:spcAft>
                <a:spcPts val="0"/>
              </a:spcAft>
              <a:buClr>
                <a:schemeClr val="lt1"/>
              </a:buClr>
              <a:buSzPts val="2000"/>
              <a:buChar char="•"/>
            </a:pPr>
            <a:r>
              <a:rPr lang="en-US"/>
              <a:t>EXAMPLE </a:t>
            </a:r>
            <a:endParaRPr/>
          </a:p>
          <a:p>
            <a:pPr marL="228600" lvl="0" indent="-228600" algn="l" rtl="0">
              <a:lnSpc>
                <a:spcPct val="90000"/>
              </a:lnSpc>
              <a:spcBef>
                <a:spcPts val="1000"/>
              </a:spcBef>
              <a:spcAft>
                <a:spcPts val="0"/>
              </a:spcAft>
              <a:buClr>
                <a:schemeClr val="lt1"/>
              </a:buClr>
              <a:buSzPts val="2000"/>
              <a:buChar char="•"/>
            </a:pPr>
            <a:r>
              <a:rPr lang="en-US"/>
              <a:t>BIBLIOGRAPHY</a:t>
            </a:r>
            <a:endParaRPr/>
          </a:p>
          <a:p>
            <a:pPr marL="228600" lvl="0" indent="-101600" algn="l" rtl="0">
              <a:lnSpc>
                <a:spcPct val="90000"/>
              </a:lnSpc>
              <a:spcBef>
                <a:spcPts val="1000"/>
              </a:spcBef>
              <a:spcAft>
                <a:spcPts val="0"/>
              </a:spcAft>
              <a:buClr>
                <a:schemeClr val="lt1"/>
              </a:buClr>
              <a:buSzPts val="2000"/>
              <a:buNone/>
            </a:pPr>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
          <p:cNvSpPr txBox="1">
            <a:spLocks noGrp="1"/>
          </p:cNvSpPr>
          <p:nvPr>
            <p:ph type="title"/>
          </p:nvPr>
        </p:nvSpPr>
        <p:spPr>
          <a:xfrm>
            <a:off x="457200" y="668049"/>
            <a:ext cx="7685037"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Gill Sans"/>
              <a:buNone/>
            </a:pPr>
            <a:r>
              <a:rPr lang="en-US"/>
              <a:t>PREREQUISITES:</a:t>
            </a:r>
            <a:endParaRPr/>
          </a:p>
        </p:txBody>
      </p:sp>
      <mc:AlternateContent xmlns:mc="http://schemas.openxmlformats.org/markup-compatibility/2006" xmlns:a14="http://schemas.microsoft.com/office/drawing/2010/main">
        <mc:Choice Requires="a14">
          <p:sp>
            <p:nvSpPr>
              <p:cNvPr id="185" name="Google Shape;185;p4"/>
              <p:cNvSpPr txBox="1">
                <a:spLocks noGrp="1"/>
              </p:cNvSpPr>
              <p:nvPr>
                <p:ph type="body" idx="1"/>
              </p:nvPr>
            </p:nvSpPr>
            <p:spPr>
              <a:xfrm>
                <a:off x="457200" y="2096713"/>
                <a:ext cx="7685037" cy="4080250"/>
              </a:xfrm>
              <a:prstGeom prst="rect">
                <a:avLst/>
              </a:prstGeom>
              <a:noFill/>
              <a:ln>
                <a:noFill/>
              </a:ln>
            </p:spPr>
            <p:txBody>
              <a:bodyPr spcFirstLastPara="1" wrap="square" lIns="91425" tIns="45700" rIns="91425" bIns="45700" anchor="t" anchorCtr="0">
                <a:normAutofit/>
              </a:bodyPr>
              <a:lstStyle/>
              <a:p>
                <a:pPr marL="228600" lvl="0" indent="-101600" algn="l" rtl="0">
                  <a:lnSpc>
                    <a:spcPct val="90000"/>
                  </a:lnSpc>
                  <a:spcBef>
                    <a:spcPts val="0"/>
                  </a:spcBef>
                  <a:spcAft>
                    <a:spcPts val="0"/>
                  </a:spcAft>
                  <a:buClr>
                    <a:schemeClr val="lt1"/>
                  </a:buClr>
                  <a:buSzPts val="2000"/>
                  <a:buNone/>
                </a:pPr>
                <a:r>
                  <a:rPr lang="en-US" dirty="0"/>
                  <a:t>DIVERGENCE: </a:t>
                </a:r>
              </a:p>
              <a:p>
                <a:pPr marL="228600" lvl="0" indent="-101600" rtl="0">
                  <a:lnSpc>
                    <a:spcPct val="90000"/>
                  </a:lnSpc>
                  <a:spcBef>
                    <a:spcPts val="0"/>
                  </a:spcBef>
                  <a:spcAft>
                    <a:spcPts val="0"/>
                  </a:spcAft>
                  <a:buClr>
                    <a:schemeClr val="lt1"/>
                  </a:buClr>
                  <a:buSzPts val="2000"/>
                  <a:buNone/>
                </a:pPr>
                <a:r>
                  <a:rPr lang="en-US" dirty="0"/>
                  <a:t> The divergence of a continuously differentiable vector point function F is denoted by div F &amp; is defined by the equation,</a:t>
                </a:r>
              </a:p>
              <a:p>
                <a:pPr marL="228600" lvl="0" indent="-101600" algn="ctr" rtl="0">
                  <a:lnSpc>
                    <a:spcPct val="90000"/>
                  </a:lnSpc>
                  <a:spcBef>
                    <a:spcPts val="0"/>
                  </a:spcBef>
                  <a:spcAft>
                    <a:spcPts val="0"/>
                  </a:spcAft>
                  <a:buClr>
                    <a:schemeClr val="lt1"/>
                  </a:buClr>
                  <a:buSzPts val="2000"/>
                  <a:buNone/>
                </a:pPr>
                <a:r>
                  <a:rPr lang="en-US" dirty="0">
                    <a:solidFill>
                      <a:schemeClr val="bg1"/>
                    </a:solidFill>
                  </a:rPr>
                  <a:t>div F = </a:t>
                </a:r>
                <a14:m>
                  <m:oMath xmlns:m="http://schemas.openxmlformats.org/officeDocument/2006/math">
                    <m:r>
                      <m:rPr>
                        <m:sty m:val="p"/>
                      </m:rPr>
                      <a:rPr lang="en-US"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 </m:t>
                    </m:r>
                  </m:oMath>
                </a14:m>
                <a:r>
                  <a:rPr lang="en-US" dirty="0">
                    <a:solidFill>
                      <a:schemeClr val="bg1"/>
                    </a:solidFill>
                  </a:rPr>
                  <a:t>. F = </a:t>
                </a:r>
                <a14:m>
                  <m:oMath xmlns:m="http://schemas.openxmlformats.org/officeDocument/2006/math">
                    <m:r>
                      <a:rPr lang="en-US" i="1" smtClean="0">
                        <a:solidFill>
                          <a:schemeClr val="bg1"/>
                        </a:solidFill>
                        <a:latin typeface="Cambria Math" panose="02040503050406030204" pitchFamily="18" charset="0"/>
                      </a:rPr>
                      <m:t>𝐼</m:t>
                    </m:r>
                    <m:r>
                      <a:rPr lang="en-US" i="1" smtClean="0">
                        <a:solidFill>
                          <a:schemeClr val="bg1"/>
                        </a:solidFill>
                        <a:latin typeface="Cambria Math" panose="02040503050406030204" pitchFamily="18" charset="0"/>
                      </a:rPr>
                      <m:t>⋅</m:t>
                    </m:r>
                    <m:f>
                      <m:fPr>
                        <m:ctrlPr>
                          <a:rPr lang="en-US" i="1" smtClean="0">
                            <a:solidFill>
                              <a:schemeClr val="bg1"/>
                            </a:solidFill>
                            <a:latin typeface="Cambria Math" panose="02040503050406030204" pitchFamily="18" charset="0"/>
                          </a:rPr>
                        </m:ctrlPr>
                      </m:fPr>
                      <m:num>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𝐹</m:t>
                        </m:r>
                      </m:num>
                      <m:den>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𝑥</m:t>
                        </m:r>
                      </m:den>
                    </m:f>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𝐽</m:t>
                    </m:r>
                    <m:r>
                      <a:rPr lang="en-US" i="1" smtClean="0">
                        <a:solidFill>
                          <a:schemeClr val="bg1"/>
                        </a:solidFill>
                        <a:latin typeface="Cambria Math" panose="02040503050406030204" pitchFamily="18" charset="0"/>
                      </a:rPr>
                      <m:t>⋅</m:t>
                    </m:r>
                    <m:f>
                      <m:fPr>
                        <m:ctrlPr>
                          <a:rPr lang="en-US" i="1" smtClean="0">
                            <a:solidFill>
                              <a:schemeClr val="bg1"/>
                            </a:solidFill>
                            <a:latin typeface="Cambria Math" panose="02040503050406030204" pitchFamily="18" charset="0"/>
                          </a:rPr>
                        </m:ctrlPr>
                      </m:fPr>
                      <m:num>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𝐹</m:t>
                        </m:r>
                      </m:num>
                      <m:den>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𝑦</m:t>
                        </m:r>
                      </m:den>
                    </m:f>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𝐾</m:t>
                    </m:r>
                    <m:r>
                      <a:rPr lang="en-US" i="1" smtClean="0">
                        <a:solidFill>
                          <a:schemeClr val="bg1"/>
                        </a:solidFill>
                        <a:latin typeface="Cambria Math" panose="02040503050406030204" pitchFamily="18" charset="0"/>
                      </a:rPr>
                      <m:t>⋅</m:t>
                    </m:r>
                    <m:f>
                      <m:fPr>
                        <m:ctrlPr>
                          <a:rPr lang="en-US" i="1" smtClean="0">
                            <a:solidFill>
                              <a:schemeClr val="bg1"/>
                            </a:solidFill>
                            <a:latin typeface="Cambria Math" panose="02040503050406030204" pitchFamily="18" charset="0"/>
                          </a:rPr>
                        </m:ctrlPr>
                      </m:fPr>
                      <m:num>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𝐹</m:t>
                        </m:r>
                      </m:num>
                      <m:den>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𝑧</m:t>
                        </m:r>
                      </m:den>
                    </m:f>
                  </m:oMath>
                </a14:m>
                <a:endParaRPr lang="en-US" dirty="0">
                  <a:solidFill>
                    <a:schemeClr val="bg1"/>
                  </a:solidFill>
                </a:endParaRPr>
              </a:p>
              <a:p>
                <a:pPr marL="228600" lvl="0" indent="-101600" rtl="0">
                  <a:lnSpc>
                    <a:spcPct val="90000"/>
                  </a:lnSpc>
                  <a:spcBef>
                    <a:spcPts val="0"/>
                  </a:spcBef>
                  <a:spcAft>
                    <a:spcPts val="0"/>
                  </a:spcAft>
                  <a:buClr>
                    <a:schemeClr val="lt1"/>
                  </a:buClr>
                  <a:buSzPts val="2000"/>
                  <a:buNone/>
                </a:pPr>
                <a:endParaRPr lang="en-US" dirty="0">
                  <a:solidFill>
                    <a:schemeClr val="bg1"/>
                  </a:solidFill>
                </a:endParaRPr>
              </a:p>
              <a:p>
                <a:pPr marL="228600" lvl="0" indent="-101600" rtl="0">
                  <a:lnSpc>
                    <a:spcPct val="90000"/>
                  </a:lnSpc>
                  <a:spcBef>
                    <a:spcPts val="0"/>
                  </a:spcBef>
                  <a:spcAft>
                    <a:spcPts val="0"/>
                  </a:spcAft>
                  <a:buClr>
                    <a:schemeClr val="lt1"/>
                  </a:buClr>
                  <a:buSzPts val="2000"/>
                  <a:buNone/>
                </a:pPr>
                <a:r>
                  <a:rPr lang="en-US" dirty="0">
                    <a:solidFill>
                      <a:schemeClr val="bg1"/>
                    </a:solidFill>
                  </a:rPr>
                  <a:t> If F = f </a:t>
                </a:r>
                <a:r>
                  <a:rPr lang="en-US" dirty="0">
                    <a:solidFill>
                      <a:schemeClr val="bg1"/>
                    </a:solidFill>
                    <a:latin typeface="Calisto MT" panose="02040603050505030304" pitchFamily="18" charset="0"/>
                    <a:cs typeface="Calibri" panose="020F0502020204030204" pitchFamily="34" charset="0"/>
                  </a:rPr>
                  <a:t>I </a:t>
                </a:r>
                <a:r>
                  <a:rPr lang="en-US" dirty="0">
                    <a:solidFill>
                      <a:schemeClr val="bg1"/>
                    </a:solidFill>
                    <a:latin typeface="Gill Sans" panose="020B0604020202020204" charset="0"/>
                    <a:cs typeface="Calibri" panose="020F0502020204030204" pitchFamily="34" charset="0"/>
                  </a:rPr>
                  <a:t>+</a:t>
                </a:r>
                <a14:m>
                  <m:oMath xmlns:m="http://schemas.openxmlformats.org/officeDocument/2006/math">
                    <m:r>
                      <a:rPr lang="en-US" b="0" i="0" dirty="0" smtClean="0">
                        <a:solidFill>
                          <a:schemeClr val="bg1"/>
                        </a:solidFill>
                        <a:latin typeface="Cambria Math" panose="02040503050406030204" pitchFamily="18" charset="0"/>
                      </a:rPr>
                      <m:t> </m:t>
                    </m:r>
                    <m:r>
                      <a:rPr lang="en-US" i="1" dirty="0" smtClean="0">
                        <a:solidFill>
                          <a:schemeClr val="bg1"/>
                        </a:solidFill>
                        <a:latin typeface="Cambria Math" panose="02040503050406030204" pitchFamily="18" charset="0"/>
                      </a:rPr>
                      <m:t>𝜙</m:t>
                    </m:r>
                  </m:oMath>
                </a14:m>
                <a:r>
                  <a:rPr lang="en-US" dirty="0">
                    <a:solidFill>
                      <a:schemeClr val="bg1"/>
                    </a:solidFill>
                    <a:latin typeface="Calisto MT" panose="02040603050505030304" pitchFamily="18" charset="0"/>
                    <a:cs typeface="Calibri" panose="020F0502020204030204" pitchFamily="34" charset="0"/>
                  </a:rPr>
                  <a:t> J  </a:t>
                </a:r>
                <a:r>
                  <a:rPr lang="en-US" dirty="0">
                    <a:solidFill>
                      <a:schemeClr val="bg1"/>
                    </a:solidFill>
                    <a:latin typeface="Gill Sans" panose="020B0604020202020204" charset="0"/>
                    <a:cs typeface="Calibri" panose="020F0502020204030204" pitchFamily="34" charset="0"/>
                  </a:rPr>
                  <a:t>+ </a:t>
                </a:r>
                <a14:m>
                  <m:oMath xmlns:m="http://schemas.openxmlformats.org/officeDocument/2006/math">
                    <m:r>
                      <a:rPr lang="en-US" i="1" smtClean="0">
                        <a:solidFill>
                          <a:schemeClr val="bg1"/>
                        </a:solidFill>
                        <a:latin typeface="Cambria Math" panose="02040503050406030204" pitchFamily="18" charset="0"/>
                      </a:rPr>
                      <m:t>𝛹</m:t>
                    </m:r>
                  </m:oMath>
                </a14:m>
                <a:r>
                  <a:rPr lang="en-US" dirty="0">
                    <a:solidFill>
                      <a:schemeClr val="bg1"/>
                    </a:solidFill>
                    <a:latin typeface="Calisto MT" panose="02040603050505030304" pitchFamily="18" charset="0"/>
                    <a:cs typeface="Calibri" panose="020F0502020204030204" pitchFamily="34" charset="0"/>
                  </a:rPr>
                  <a:t> K </a:t>
                </a:r>
                <a:r>
                  <a:rPr lang="en-US" dirty="0">
                    <a:solidFill>
                      <a:schemeClr val="bg1"/>
                    </a:solidFill>
                    <a:latin typeface="Gill Sans" panose="020B0604020202020204" charset="0"/>
                    <a:cs typeface="Calibri" panose="020F0502020204030204" pitchFamily="34" charset="0"/>
                  </a:rPr>
                  <a:t>then</a:t>
                </a:r>
              </a:p>
              <a:p>
                <a:pPr marL="228600" indent="-101600">
                  <a:spcBef>
                    <a:spcPts val="0"/>
                  </a:spcBef>
                  <a:buSzPts val="2000"/>
                  <a:buNone/>
                </a:pPr>
                <a:r>
                  <a:rPr lang="en-US" dirty="0">
                    <a:solidFill>
                      <a:schemeClr val="bg1"/>
                    </a:solidFill>
                  </a:rPr>
                  <a:t> div F = </a:t>
                </a:r>
                <a14:m>
                  <m:oMath xmlns:m="http://schemas.openxmlformats.org/officeDocument/2006/math">
                    <m:r>
                      <m:rPr>
                        <m:sty m:val="p"/>
                      </m:rPr>
                      <a:rPr lang="en-US"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 </m:t>
                    </m:r>
                  </m:oMath>
                </a14:m>
                <a:r>
                  <a:rPr lang="en-US" dirty="0">
                    <a:solidFill>
                      <a:schemeClr val="bg1"/>
                    </a:solidFill>
                  </a:rPr>
                  <a:t>. F </a:t>
                </a:r>
              </a:p>
              <a:p>
                <a:pPr marL="228600" indent="-101600">
                  <a:spcBef>
                    <a:spcPts val="0"/>
                  </a:spcBef>
                  <a:buSzPts val="2000"/>
                  <a:buNone/>
                </a:pPr>
                <a:endParaRPr lang="en-US" dirty="0">
                  <a:solidFill>
                    <a:schemeClr val="bg1"/>
                  </a:solidFill>
                </a:endParaRPr>
              </a:p>
              <a:p>
                <a:pPr marL="228600" indent="-101600">
                  <a:spcBef>
                    <a:spcPts val="0"/>
                  </a:spcBef>
                  <a:buSzPts val="2000"/>
                  <a:buNone/>
                </a:pPr>
                <a:r>
                  <a:rPr lang="en-US" dirty="0">
                    <a:solidFill>
                      <a:schemeClr val="bg1"/>
                    </a:solidFill>
                  </a:rPr>
                  <a:t>        = </a:t>
                </a:r>
                <a14:m>
                  <m:oMath xmlns:m="http://schemas.openxmlformats.org/officeDocument/2006/math">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𝐼</m:t>
                        </m:r>
                        <m:r>
                          <a:rPr lang="en-US" i="1" smtClean="0">
                            <a:solidFill>
                              <a:schemeClr val="bg1"/>
                            </a:solidFill>
                            <a:latin typeface="Cambria Math" panose="02040503050406030204" pitchFamily="18" charset="0"/>
                          </a:rPr>
                          <m:t>⋅</m:t>
                        </m:r>
                        <m:f>
                          <m:fPr>
                            <m:ctrlPr>
                              <a:rPr lang="en-US" i="1" smtClean="0">
                                <a:solidFill>
                                  <a:schemeClr val="bg1"/>
                                </a:solidFill>
                                <a:latin typeface="Cambria Math" panose="02040503050406030204" pitchFamily="18" charset="0"/>
                              </a:rPr>
                            </m:ctrlPr>
                          </m:fPr>
                          <m:num>
                            <m:r>
                              <a:rPr lang="en-US" i="1" smtClean="0">
                                <a:solidFill>
                                  <a:schemeClr val="bg1"/>
                                </a:solidFill>
                                <a:latin typeface="Cambria Math" panose="02040503050406030204" pitchFamily="18" charset="0"/>
                              </a:rPr>
                              <m:t>𝜕</m:t>
                            </m:r>
                          </m:num>
                          <m:den>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𝑥</m:t>
                            </m:r>
                          </m:den>
                        </m:f>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𝐽</m:t>
                        </m:r>
                        <m:r>
                          <a:rPr lang="en-US" i="1" smtClean="0">
                            <a:solidFill>
                              <a:schemeClr val="bg1"/>
                            </a:solidFill>
                            <a:latin typeface="Cambria Math" panose="02040503050406030204" pitchFamily="18" charset="0"/>
                          </a:rPr>
                          <m:t>⋅</m:t>
                        </m:r>
                        <m:f>
                          <m:fPr>
                            <m:ctrlPr>
                              <a:rPr lang="en-US" i="1" smtClean="0">
                                <a:solidFill>
                                  <a:schemeClr val="bg1"/>
                                </a:solidFill>
                                <a:latin typeface="Cambria Math" panose="02040503050406030204" pitchFamily="18" charset="0"/>
                              </a:rPr>
                            </m:ctrlPr>
                          </m:fPr>
                          <m:num>
                            <m:r>
                              <a:rPr lang="en-US" i="1" smtClean="0">
                                <a:solidFill>
                                  <a:schemeClr val="bg1"/>
                                </a:solidFill>
                                <a:latin typeface="Cambria Math" panose="02040503050406030204" pitchFamily="18" charset="0"/>
                              </a:rPr>
                              <m:t>𝜕</m:t>
                            </m:r>
                          </m:num>
                          <m:den>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𝑦</m:t>
                            </m:r>
                          </m:den>
                        </m:f>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𝐾</m:t>
                        </m:r>
                        <m:r>
                          <a:rPr lang="en-US" i="1" smtClean="0">
                            <a:solidFill>
                              <a:schemeClr val="bg1"/>
                            </a:solidFill>
                            <a:latin typeface="Cambria Math" panose="02040503050406030204" pitchFamily="18" charset="0"/>
                          </a:rPr>
                          <m:t>⋅</m:t>
                        </m:r>
                        <m:f>
                          <m:fPr>
                            <m:ctrlPr>
                              <a:rPr lang="en-US" i="1" smtClean="0">
                                <a:solidFill>
                                  <a:schemeClr val="bg1"/>
                                </a:solidFill>
                                <a:latin typeface="Cambria Math" panose="02040503050406030204" pitchFamily="18" charset="0"/>
                              </a:rPr>
                            </m:ctrlPr>
                          </m:fPr>
                          <m:num>
                            <m:r>
                              <a:rPr lang="en-US" i="1" smtClean="0">
                                <a:solidFill>
                                  <a:schemeClr val="bg1"/>
                                </a:solidFill>
                                <a:latin typeface="Cambria Math" panose="02040503050406030204" pitchFamily="18" charset="0"/>
                              </a:rPr>
                              <m:t>𝜕</m:t>
                            </m:r>
                          </m:num>
                          <m:den>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𝑧</m:t>
                            </m:r>
                          </m:den>
                        </m:f>
                      </m:e>
                    </m:d>
                  </m:oMath>
                </a14:m>
                <a:r>
                  <a:rPr lang="en-US" dirty="0">
                    <a:solidFill>
                      <a:schemeClr val="bg1"/>
                    </a:solidFill>
                    <a:latin typeface="Calisto MT" panose="02040603050505030304" pitchFamily="18" charset="0"/>
                    <a:cs typeface="Calibri" panose="020F0502020204030204" pitchFamily="34" charset="0"/>
                  </a:rPr>
                  <a:t> . (</a:t>
                </a:r>
                <a:r>
                  <a:rPr lang="en-US" dirty="0">
                    <a:solidFill>
                      <a:schemeClr val="bg1"/>
                    </a:solidFill>
                  </a:rPr>
                  <a:t>f </a:t>
                </a:r>
                <a:r>
                  <a:rPr lang="en-US" dirty="0">
                    <a:solidFill>
                      <a:schemeClr val="bg1"/>
                    </a:solidFill>
                    <a:latin typeface="Calisto MT" panose="02040603050505030304" pitchFamily="18" charset="0"/>
                    <a:cs typeface="Calibri" panose="020F0502020204030204" pitchFamily="34" charset="0"/>
                  </a:rPr>
                  <a:t>I </a:t>
                </a:r>
                <a:r>
                  <a:rPr lang="en-US" dirty="0">
                    <a:solidFill>
                      <a:schemeClr val="bg1"/>
                    </a:solidFill>
                    <a:latin typeface="Gill Sans" panose="020B0604020202020204" charset="0"/>
                    <a:cs typeface="Calibri" panose="020F0502020204030204" pitchFamily="34" charset="0"/>
                  </a:rPr>
                  <a:t>+</a:t>
                </a:r>
                <a14:m>
                  <m:oMath xmlns:m="http://schemas.openxmlformats.org/officeDocument/2006/math">
                    <m:r>
                      <a:rPr lang="en-US" dirty="0">
                        <a:solidFill>
                          <a:schemeClr val="bg1"/>
                        </a:solidFill>
                        <a:latin typeface="Cambria Math" panose="02040503050406030204" pitchFamily="18" charset="0"/>
                      </a:rPr>
                      <m:t> </m:t>
                    </m:r>
                    <m:r>
                      <a:rPr lang="en-US" i="1" dirty="0">
                        <a:solidFill>
                          <a:schemeClr val="bg1"/>
                        </a:solidFill>
                        <a:latin typeface="Cambria Math" panose="02040503050406030204" pitchFamily="18" charset="0"/>
                      </a:rPr>
                      <m:t>𝜙</m:t>
                    </m:r>
                  </m:oMath>
                </a14:m>
                <a:r>
                  <a:rPr lang="en-US" dirty="0">
                    <a:solidFill>
                      <a:schemeClr val="bg1"/>
                    </a:solidFill>
                    <a:latin typeface="Calisto MT" panose="02040603050505030304" pitchFamily="18" charset="0"/>
                    <a:cs typeface="Calibri" panose="020F0502020204030204" pitchFamily="34" charset="0"/>
                  </a:rPr>
                  <a:t> J  </a:t>
                </a:r>
                <a:r>
                  <a:rPr lang="en-US" dirty="0">
                    <a:solidFill>
                      <a:schemeClr val="bg1"/>
                    </a:solidFill>
                    <a:latin typeface="Gill Sans" panose="020B0604020202020204" charset="0"/>
                    <a:cs typeface="Calibri" panose="020F0502020204030204" pitchFamily="34" charset="0"/>
                  </a:rPr>
                  <a:t>+ </a:t>
                </a:r>
                <a14:m>
                  <m:oMath xmlns:m="http://schemas.openxmlformats.org/officeDocument/2006/math">
                    <m:r>
                      <a:rPr lang="en-US" i="1">
                        <a:solidFill>
                          <a:schemeClr val="bg1"/>
                        </a:solidFill>
                        <a:latin typeface="Cambria Math" panose="02040503050406030204" pitchFamily="18" charset="0"/>
                      </a:rPr>
                      <m:t>𝛹</m:t>
                    </m:r>
                  </m:oMath>
                </a14:m>
                <a:r>
                  <a:rPr lang="en-US" dirty="0">
                    <a:solidFill>
                      <a:schemeClr val="bg1"/>
                    </a:solidFill>
                    <a:latin typeface="Calisto MT" panose="02040603050505030304" pitchFamily="18" charset="0"/>
                    <a:cs typeface="Calibri" panose="020F0502020204030204" pitchFamily="34" charset="0"/>
                  </a:rPr>
                  <a:t> K )</a:t>
                </a:r>
              </a:p>
              <a:p>
                <a:pPr marL="228600" indent="-101600">
                  <a:spcBef>
                    <a:spcPts val="0"/>
                  </a:spcBef>
                  <a:buSzPts val="2000"/>
                  <a:buNone/>
                </a:pPr>
                <a:endParaRPr lang="en-US" dirty="0">
                  <a:solidFill>
                    <a:schemeClr val="bg1"/>
                  </a:solidFill>
                  <a:latin typeface="Calisto MT" panose="02040603050505030304" pitchFamily="18" charset="0"/>
                  <a:cs typeface="Calibri" panose="020F0502020204030204" pitchFamily="34" charset="0"/>
                </a:endParaRPr>
              </a:p>
              <a:p>
                <a:pPr marL="228600" indent="-101600">
                  <a:spcBef>
                    <a:spcPts val="0"/>
                  </a:spcBef>
                  <a:buSzPts val="2000"/>
                  <a:buNone/>
                </a:pPr>
                <a:r>
                  <a:rPr lang="en-US" dirty="0">
                    <a:solidFill>
                      <a:schemeClr val="bg1"/>
                    </a:solidFill>
                    <a:latin typeface="Calisto MT" panose="02040603050505030304" pitchFamily="18" charset="0"/>
                    <a:cs typeface="Calibri" panose="020F0502020204030204" pitchFamily="34" charset="0"/>
                  </a:rPr>
                  <a:t>         = </a:t>
                </a:r>
                <a14:m>
                  <m:oMath xmlns:m="http://schemas.openxmlformats.org/officeDocument/2006/math">
                    <m:f>
                      <m:fPr>
                        <m:ctrlPr>
                          <a:rPr lang="en-US" i="1" smtClean="0">
                            <a:solidFill>
                              <a:schemeClr val="bg1"/>
                            </a:solidFill>
                            <a:latin typeface="Cambria Math" panose="02040503050406030204" pitchFamily="18" charset="0"/>
                          </a:rPr>
                        </m:ctrlPr>
                      </m:fPr>
                      <m:num>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num>
                      <m:den>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𝑥</m:t>
                        </m:r>
                      </m:den>
                    </m:f>
                    <m:r>
                      <a:rPr lang="en-US" i="1" smtClean="0">
                        <a:solidFill>
                          <a:schemeClr val="bg1"/>
                        </a:solidFill>
                        <a:latin typeface="Cambria Math" panose="02040503050406030204" pitchFamily="18" charset="0"/>
                      </a:rPr>
                      <m:t>+</m:t>
                    </m:r>
                    <m:f>
                      <m:fPr>
                        <m:ctrlPr>
                          <a:rPr lang="en-US" i="1" smtClean="0">
                            <a:solidFill>
                              <a:schemeClr val="bg1"/>
                            </a:solidFill>
                            <a:latin typeface="Cambria Math" panose="02040503050406030204" pitchFamily="18" charset="0"/>
                          </a:rPr>
                        </m:ctrlPr>
                      </m:fPr>
                      <m:num>
                        <m:r>
                          <a:rPr lang="en-US" i="1" smtClean="0">
                            <a:solidFill>
                              <a:schemeClr val="bg1"/>
                            </a:solidFill>
                            <a:latin typeface="Cambria Math" panose="02040503050406030204" pitchFamily="18" charset="0"/>
                          </a:rPr>
                          <m:t>𝜕𝜙</m:t>
                        </m:r>
                      </m:num>
                      <m:den>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𝑦</m:t>
                        </m:r>
                      </m:den>
                    </m:f>
                    <m:r>
                      <a:rPr lang="en-US" i="1" smtClean="0">
                        <a:solidFill>
                          <a:schemeClr val="bg1"/>
                        </a:solidFill>
                        <a:latin typeface="Cambria Math" panose="02040503050406030204" pitchFamily="18" charset="0"/>
                      </a:rPr>
                      <m:t>+</m:t>
                    </m:r>
                    <m:f>
                      <m:fPr>
                        <m:ctrlPr>
                          <a:rPr lang="en-US" i="1" smtClean="0">
                            <a:solidFill>
                              <a:schemeClr val="bg1"/>
                            </a:solidFill>
                            <a:latin typeface="Cambria Math" panose="02040503050406030204" pitchFamily="18" charset="0"/>
                          </a:rPr>
                        </m:ctrlPr>
                      </m:fPr>
                      <m:num>
                        <m:r>
                          <a:rPr lang="en-US" i="1" smtClean="0">
                            <a:solidFill>
                              <a:schemeClr val="bg1"/>
                            </a:solidFill>
                            <a:latin typeface="Cambria Math" panose="02040503050406030204" pitchFamily="18" charset="0"/>
                          </a:rPr>
                          <m:t>𝜕𝛹</m:t>
                        </m:r>
                      </m:num>
                      <m:den>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𝑧</m:t>
                        </m:r>
                      </m:den>
                    </m:f>
                  </m:oMath>
                </a14:m>
                <a:r>
                  <a:rPr lang="en-US" dirty="0">
                    <a:solidFill>
                      <a:schemeClr val="bg1"/>
                    </a:solidFill>
                    <a:latin typeface="Calisto MT" panose="02040603050505030304" pitchFamily="18" charset="0"/>
                    <a:cs typeface="Calibri" panose="020F0502020204030204" pitchFamily="34" charset="0"/>
                  </a:rPr>
                  <a:t>  </a:t>
                </a:r>
                <a:endParaRPr lang="en-US" dirty="0">
                  <a:latin typeface="Calisto MT" panose="02040603050505030304" pitchFamily="18" charset="0"/>
                  <a:cs typeface="Calibri" panose="020F0502020204030204" pitchFamily="34" charset="0"/>
                </a:endParaRPr>
              </a:p>
            </p:txBody>
          </p:sp>
        </mc:Choice>
        <mc:Fallback xmlns="">
          <p:sp>
            <p:nvSpPr>
              <p:cNvPr id="185" name="Google Shape;185;p4"/>
              <p:cNvSpPr txBox="1">
                <a:spLocks noGrp="1" noRot="1" noChangeAspect="1" noMove="1" noResize="1" noEditPoints="1" noAdjustHandles="1" noChangeArrowheads="1" noChangeShapeType="1" noTextEdit="1"/>
              </p:cNvSpPr>
              <p:nvPr>
                <p:ph type="body" idx="1"/>
              </p:nvPr>
            </p:nvSpPr>
            <p:spPr>
              <a:xfrm>
                <a:off x="457200" y="2096713"/>
                <a:ext cx="7685037" cy="4080250"/>
              </a:xfrm>
              <a:prstGeom prst="rect">
                <a:avLst/>
              </a:prstGeom>
              <a:blipFill>
                <a:blip r:embed="rId3"/>
                <a:stretch>
                  <a:fillRect t="-1495" r="-952"/>
                </a:stretch>
              </a:blipFill>
              <a:ln>
                <a:noFill/>
              </a:ln>
            </p:spPr>
            <p:txBody>
              <a:bodyPr/>
              <a:lstStyle/>
              <a:p>
                <a:r>
                  <a:rPr lang="en-IN">
                    <a:noFill/>
                  </a:rPr>
                  <a:t> </a:t>
                </a:r>
              </a:p>
            </p:txBody>
          </p:sp>
        </mc:Fallback>
      </mc:AlternateContent>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5"/>
          <p:cNvSpPr txBox="1">
            <a:spLocks noGrp="1"/>
          </p:cNvSpPr>
          <p:nvPr>
            <p:ph type="title"/>
          </p:nvPr>
        </p:nvSpPr>
        <p:spPr>
          <a:xfrm>
            <a:off x="457200" y="668049"/>
            <a:ext cx="7685037"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Gill Sans"/>
              <a:buNone/>
            </a:pPr>
            <a:r>
              <a:rPr lang="en-US"/>
              <a:t>GAUSS THEOREM:</a:t>
            </a:r>
            <a:endParaRPr/>
          </a:p>
        </p:txBody>
      </p:sp>
      <p:sp>
        <p:nvSpPr>
          <p:cNvPr id="191" name="Google Shape;191;p5"/>
          <p:cNvSpPr txBox="1">
            <a:spLocks noGrp="1"/>
          </p:cNvSpPr>
          <p:nvPr>
            <p:ph type="body" idx="1"/>
          </p:nvPr>
        </p:nvSpPr>
        <p:spPr>
          <a:xfrm>
            <a:off x="457200" y="2096713"/>
            <a:ext cx="7685037" cy="4080250"/>
          </a:xfrm>
          <a:prstGeom prst="rect">
            <a:avLst/>
          </a:prstGeom>
          <a:noFill/>
          <a:ln>
            <a:noFill/>
          </a:ln>
        </p:spPr>
        <p:txBody>
          <a:bodyPr spcFirstLastPara="1" wrap="square" lIns="91425" tIns="45700" rIns="91425" bIns="45700" anchor="t" anchorCtr="0">
            <a:normAutofit/>
          </a:bodyPr>
          <a:lstStyle/>
          <a:p>
            <a:pPr marL="228600" lvl="0" indent="-101600" algn="l" rtl="0">
              <a:lnSpc>
                <a:spcPct val="90000"/>
              </a:lnSpc>
              <a:spcBef>
                <a:spcPts val="0"/>
              </a:spcBef>
              <a:spcAft>
                <a:spcPts val="0"/>
              </a:spcAft>
              <a:buClr>
                <a:schemeClr val="lt1"/>
              </a:buClr>
              <a:buSzPts val="2000"/>
              <a:buNone/>
            </a:pPr>
            <a:r>
              <a:rPr lang="en-US" dirty="0"/>
              <a:t>In vector calculus, the divergence theorem, also known as Gauss's theorem or </a:t>
            </a:r>
            <a:r>
              <a:rPr lang="en-US" dirty="0" err="1"/>
              <a:t>Ostrogradsky's</a:t>
            </a:r>
            <a:r>
              <a:rPr lang="en-US" dirty="0"/>
              <a:t> theorem,[1] is a theorem which relates the flux of a vector field through a closed surface to the divergence of the field in the volume enclosed.</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EDBA9-B67B-4602-8E71-40FC28C021D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2661402-FDBF-4648-86A5-99CD31219BF2}"/>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2B26E2C9-7FBC-4A51-BB0A-DB68DA3A320A}"/>
              </a:ext>
            </a:extLst>
          </p:cNvPr>
          <p:cNvPicPr>
            <a:picLocks noChangeAspect="1"/>
          </p:cNvPicPr>
          <p:nvPr/>
        </p:nvPicPr>
        <p:blipFill>
          <a:blip r:embed="rId2"/>
          <a:stretch>
            <a:fillRect/>
          </a:stretch>
        </p:blipFill>
        <p:spPr>
          <a:xfrm>
            <a:off x="723648" y="2247563"/>
            <a:ext cx="7418589" cy="3703071"/>
          </a:xfrm>
          <a:prstGeom prst="rect">
            <a:avLst/>
          </a:prstGeom>
        </p:spPr>
      </p:pic>
    </p:spTree>
    <p:extLst>
      <p:ext uri="{BB962C8B-B14F-4D97-AF65-F5344CB8AC3E}">
        <p14:creationId xmlns:p14="http://schemas.microsoft.com/office/powerpoint/2010/main" val="1313720383"/>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6D150-89D6-4DC2-A17B-18DA9A35929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F8D994E0-9C9C-42AA-87AB-3F83BA087C3F}"/>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83E29AD9-B623-4113-9A22-37CC4696572A}"/>
              </a:ext>
            </a:extLst>
          </p:cNvPr>
          <p:cNvPicPr>
            <a:picLocks noChangeAspect="1"/>
          </p:cNvPicPr>
          <p:nvPr/>
        </p:nvPicPr>
        <p:blipFill>
          <a:blip r:embed="rId2"/>
          <a:stretch>
            <a:fillRect/>
          </a:stretch>
        </p:blipFill>
        <p:spPr>
          <a:xfrm>
            <a:off x="765851" y="1800665"/>
            <a:ext cx="7376386" cy="4376298"/>
          </a:xfrm>
          <a:prstGeom prst="rect">
            <a:avLst/>
          </a:prstGeom>
        </p:spPr>
      </p:pic>
    </p:spTree>
    <p:extLst>
      <p:ext uri="{BB962C8B-B14F-4D97-AF65-F5344CB8AC3E}">
        <p14:creationId xmlns:p14="http://schemas.microsoft.com/office/powerpoint/2010/main" val="3345149277"/>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F04F3-DD51-465D-A212-D5BC710120B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091C6A1-685A-4DEA-8077-3039FCB189EC}"/>
              </a:ext>
            </a:extLst>
          </p:cNvPr>
          <p:cNvSpPr>
            <a:spLocks noGrp="1"/>
          </p:cNvSpPr>
          <p:nvPr>
            <p:ph type="body" idx="1"/>
          </p:nvPr>
        </p:nvSpPr>
        <p:spPr/>
        <p:txBody>
          <a:bodyPr/>
          <a:lstStyle/>
          <a:p>
            <a:endParaRPr lang="en-IN" dirty="0"/>
          </a:p>
        </p:txBody>
      </p:sp>
      <p:pic>
        <p:nvPicPr>
          <p:cNvPr id="6" name="Picture 5">
            <a:extLst>
              <a:ext uri="{FF2B5EF4-FFF2-40B4-BE49-F238E27FC236}">
                <a16:creationId xmlns:a16="http://schemas.microsoft.com/office/drawing/2014/main" id="{EE055CD5-2C73-4C62-9792-F1D251B54A29}"/>
              </a:ext>
            </a:extLst>
          </p:cNvPr>
          <p:cNvPicPr>
            <a:picLocks noChangeAspect="1"/>
          </p:cNvPicPr>
          <p:nvPr/>
        </p:nvPicPr>
        <p:blipFill>
          <a:blip r:embed="rId2"/>
          <a:stretch>
            <a:fillRect/>
          </a:stretch>
        </p:blipFill>
        <p:spPr>
          <a:xfrm>
            <a:off x="599999" y="2293056"/>
            <a:ext cx="7078057" cy="3733931"/>
          </a:xfrm>
          <a:prstGeom prst="rect">
            <a:avLst/>
          </a:prstGeom>
        </p:spPr>
      </p:pic>
    </p:spTree>
    <p:extLst>
      <p:ext uri="{BB962C8B-B14F-4D97-AF65-F5344CB8AC3E}">
        <p14:creationId xmlns:p14="http://schemas.microsoft.com/office/powerpoint/2010/main" val="2313901159"/>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0F401-C372-4C6F-81E0-018764B9282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6FCA15B-0744-4954-A34D-DFED3AE31A43}"/>
              </a:ext>
            </a:extLst>
          </p:cNvPr>
          <p:cNvSpPr>
            <a:spLocks noGrp="1"/>
          </p:cNvSpPr>
          <p:nvPr>
            <p:ph type="body" idx="1"/>
          </p:nvPr>
        </p:nvSpPr>
        <p:spPr/>
        <p:txBody>
          <a:bodyPr/>
          <a:lstStyle/>
          <a:p>
            <a:r>
              <a:rPr lang="en-US" dirty="0"/>
              <a:t>Flux is a vector quantity, describing the magnitude and direction of the flow of a substance or property. In vector calculus flux is a scalar quantity, defined as the surface integral of the perpendicular component of a vector field over a surface.</a:t>
            </a:r>
            <a:endParaRPr lang="en-IN" dirty="0"/>
          </a:p>
        </p:txBody>
      </p:sp>
      <p:pic>
        <p:nvPicPr>
          <p:cNvPr id="2050" name="Picture 2" descr="Flux - Wikipedia">
            <a:extLst>
              <a:ext uri="{FF2B5EF4-FFF2-40B4-BE49-F238E27FC236}">
                <a16:creationId xmlns:a16="http://schemas.microsoft.com/office/drawing/2014/main" id="{1F7EB6BF-EB46-4016-AECA-A29D9529C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7054" y="0"/>
            <a:ext cx="41735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438263"/>
      </p:ext>
    </p:extLst>
  </p:cSld>
  <p:clrMapOvr>
    <a:masterClrMapping/>
  </p:clrMapOvr>
  <p:transition spd="slow">
    <p:fade/>
  </p:transition>
</p:sld>
</file>

<file path=ppt/theme/theme1.xml><?xml version="1.0" encoding="utf-8"?>
<a:theme xmlns:a="http://schemas.openxmlformats.org/drawingml/2006/main" name="TropicVTI">
  <a:themeElements>
    <a:clrScheme name="Tropic">
      <a:dk1>
        <a:srgbClr val="000000"/>
      </a:dk1>
      <a:lt1>
        <a:srgbClr val="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552</TotalTime>
  <Words>618</Words>
  <Application>Microsoft Office PowerPoint</Application>
  <PresentationFormat>Widescreen</PresentationFormat>
  <Paragraphs>67</Paragraphs>
  <Slides>23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Calisto MT</vt:lpstr>
      <vt:lpstr>Cambria Math</vt:lpstr>
      <vt:lpstr>Calibri</vt:lpstr>
      <vt:lpstr>Nimbus Roman No9 L</vt:lpstr>
      <vt:lpstr>Gill Sans</vt:lpstr>
      <vt:lpstr>Arial</vt:lpstr>
      <vt:lpstr>TropicVTI</vt:lpstr>
      <vt:lpstr>GAUSS DIVERGENCE THEOREM</vt:lpstr>
      <vt:lpstr>LEARNING OBJECTIVES:</vt:lpstr>
      <vt:lpstr>OVERVIEW:</vt:lpstr>
      <vt:lpstr>PREREQUISITES:</vt:lpstr>
      <vt:lpstr>GAUSS THEOREM:</vt:lpstr>
      <vt:lpstr>PowerPoint Presentation</vt:lpstr>
      <vt:lpstr>PowerPoint Presentation</vt:lpstr>
      <vt:lpstr>PowerPoint Presentation</vt:lpstr>
      <vt:lpstr>PowerPoint Presentation</vt:lpstr>
      <vt:lpstr>PowerPoint Presentation</vt:lpstr>
      <vt:lpstr>PowerPoint Presentation</vt:lpstr>
      <vt:lpstr>Mathematical Statement</vt:lpstr>
      <vt:lpstr>Mathematical Derivation</vt:lpstr>
      <vt:lpstr>PowerPoint Presentation</vt:lpstr>
      <vt:lpstr>PowerPoint Presentation</vt:lpstr>
      <vt:lpstr>PowerPoint Presentation</vt:lpstr>
      <vt:lpstr>Examples</vt:lpstr>
      <vt:lpstr>PowerPoint Presentation</vt:lpstr>
      <vt:lpstr>PowerPoint Presentation</vt:lpstr>
      <vt:lpstr>PowerPoint Presentation</vt:lpstr>
      <vt:lpstr>PowerPoint Presentation</vt:lpstr>
      <vt:lpstr>APPLICATION: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GAUSS DIVERGENCE THEOREM</dc:title>
  <cp:lastModifiedBy>Pranav Singh</cp:lastModifiedBy>
  <cp:revision>12</cp:revision>
  <dcterms:created xsi:type="dcterms:W3CDTF">2021-10-06T05:09:12Z</dcterms:created>
  <dcterms:modified xsi:type="dcterms:W3CDTF">2021-11-17T11:48:14Z</dcterms:modified>
</cp:coreProperties>
</file>