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162CB-C2EF-B724-321C-DB1B9D70AD2F}" v="12" dt="2024-02-07T05:09:26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Y RANE - 70612300046" userId="S::amey.rane046@nmims.in::6e600431-276b-429e-912e-e9933231622a" providerId="AD" clId="Web-{89B162CB-C2EF-B724-321C-DB1B9D70AD2F}"/>
    <pc:docChg chg="modSld">
      <pc:chgData name="AMEY RANE - 70612300046" userId="S::amey.rane046@nmims.in::6e600431-276b-429e-912e-e9933231622a" providerId="AD" clId="Web-{89B162CB-C2EF-B724-321C-DB1B9D70AD2F}" dt="2024-02-07T05:09:23.794" v="7"/>
      <pc:docMkLst>
        <pc:docMk/>
      </pc:docMkLst>
      <pc:sldChg chg="modSp">
        <pc:chgData name="AMEY RANE - 70612300046" userId="S::amey.rane046@nmims.in::6e600431-276b-429e-912e-e9933231622a" providerId="AD" clId="Web-{89B162CB-C2EF-B724-321C-DB1B9D70AD2F}" dt="2024-02-07T05:09:23.794" v="7"/>
        <pc:sldMkLst>
          <pc:docMk/>
          <pc:sldMk cId="2413254072" sldId="258"/>
        </pc:sldMkLst>
        <pc:graphicFrameChg chg="mod modGraphic">
          <ac:chgData name="AMEY RANE - 70612300046" userId="S::amey.rane046@nmims.in::6e600431-276b-429e-912e-e9933231622a" providerId="AD" clId="Web-{89B162CB-C2EF-B724-321C-DB1B9D70AD2F}" dt="2024-02-07T05:09:23.794" v="7"/>
          <ac:graphicFrameMkLst>
            <pc:docMk/>
            <pc:sldMk cId="2413254072" sldId="258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2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7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7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3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7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0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6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4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9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F410-BE4B-4CEE-AD66-9F344B12E9B6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C2A0-B482-4A41-9CA0-2A381D703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43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React JS- States, event handling, forms, hooks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3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935682"/>
              </p:ext>
            </p:extLst>
          </p:nvPr>
        </p:nvGraphicFramePr>
        <p:xfrm>
          <a:off x="0" y="0"/>
          <a:ext cx="10856422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8211">
                  <a:extLst>
                    <a:ext uri="{9D8B030D-6E8A-4147-A177-3AD203B41FA5}">
                      <a16:colId xmlns:a16="http://schemas.microsoft.com/office/drawing/2014/main" val="720806639"/>
                    </a:ext>
                  </a:extLst>
                </a:gridCol>
                <a:gridCol w="5428211">
                  <a:extLst>
                    <a:ext uri="{9D8B030D-6E8A-4147-A177-3AD203B41FA5}">
                      <a16:colId xmlns:a16="http://schemas.microsoft.com/office/drawing/2014/main" val="2201127367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React from 'react';</a:t>
                      </a:r>
                    </a:p>
                    <a:p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{ </a:t>
                      </a:r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BrowserRouter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Router, Route, Routes, Link } from 'react-router-</a:t>
                      </a:r>
                      <a:r>
                        <a:rPr lang="en-US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';</a:t>
                      </a:r>
                    </a:p>
                    <a:p>
                      <a:endParaRPr lang="en-IN"/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App() {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return (</a:t>
                      </a:r>
                    </a:p>
                    <a:p>
                      <a:endParaRPr lang="en-IN" sz="18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I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IN" sz="1800" b="1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&lt;Router&gt;  </a:t>
                      </a:r>
                      <a:r>
                        <a:rPr lang="en-I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//Synchronizes</a:t>
                      </a:r>
                      <a:r>
                        <a:rPr lang="en-IN" sz="1800" b="0" kern="1200" baseline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Routes on browser DOM</a:t>
                      </a:r>
                      <a:endParaRPr lang="en-IN" sz="1800" b="0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&lt;div style={{ display: 'flex' }}&gt;</a:t>
                      </a:r>
                    </a:p>
                    <a:p>
                      <a:endParaRPr lang="en-IN" sz="18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{/* Navigation menu * with simple CSS/}</a:t>
                      </a:r>
                    </a:p>
                    <a:p>
                      <a:endParaRPr lang="en-IN" sz="18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style={{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marginRight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'20px', width: '200px' }}&gt;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&lt;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style={{ 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listStyleType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'none', padding: 0 }}&gt;</a:t>
                      </a:r>
                    </a:p>
                    <a:p>
                      <a:endParaRPr lang="en-IN" sz="18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b="1">
                          <a:solidFill>
                            <a:schemeClr val="accent4"/>
                          </a:solidFill>
                        </a:rPr>
                        <a:t>Link</a:t>
                      </a:r>
                      <a:r>
                        <a:rPr lang="en-US" sz="1800" b="1" i="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used for navigation without refreshing the page, changing the URL, and rendering the new page's content.</a:t>
                      </a:r>
                      <a:endParaRPr lang="en-IN" sz="1800" b="1" kern="120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&lt;li&gt;&lt;</a:t>
                      </a:r>
                      <a:r>
                        <a:rPr lang="en-IN" sz="1800" b="1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to="/"&gt;Home&lt;/Link&gt;&lt;/li&gt;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&lt;li&gt;&lt;Link to="/about"&gt;About&lt;/Link&gt;&lt;/li&gt;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&lt;li&gt;&lt;Link to="/contact"&gt;Contact&lt;/Link&gt;&lt;/li&gt;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&lt;/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&lt;/</a:t>
                      </a:r>
                      <a:r>
                        <a:rPr lang="en-IN" sz="1800" b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&lt;Routes&gt;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&lt;</a:t>
                      </a:r>
                      <a:r>
                        <a:rPr lang="en-I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="/about" </a:t>
                      </a:r>
                      <a:r>
                        <a:rPr lang="en-I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={&lt;About /&gt;} /&gt;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&lt;Route path="/contact" element={&lt;Contact /&gt;} /&gt;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&lt;Route path="/" element={&lt;Home /&gt;} /&gt;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&lt;/Routes&gt;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&lt;/div&gt;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&lt;/Router&gt;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);</a:t>
                      </a:r>
                    </a:p>
                    <a:p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//routes specify the component to render via the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element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prop, which takes a JSX element</a:t>
                      </a:r>
                    </a:p>
                    <a:p>
                      <a:r>
                        <a:rPr lang="en-US" sz="1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//path </a:t>
                      </a:r>
                    </a:p>
                    <a:p>
                      <a:b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default App;</a:t>
                      </a:r>
                    </a:p>
                    <a:p>
                      <a:br>
                        <a:rPr lang="en-IN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18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05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8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Let’s assume a scenario where navigation menu is same for all the pages and only other components differ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  <a:p>
            <a:r>
              <a:rPr lang="en-IN"/>
              <a:t>In such cases we use layout component</a:t>
            </a:r>
          </a:p>
          <a:p>
            <a:r>
              <a:rPr lang="en-US"/>
              <a:t>The Layout component is designed to wrap around the routed content, providing a consistent structure across the application.</a:t>
            </a:r>
          </a:p>
          <a:p>
            <a:endParaRPr lang="en-US"/>
          </a:p>
          <a:p>
            <a:r>
              <a:rPr lang="en-US"/>
              <a:t>Layout component will keep </a:t>
            </a:r>
            <a:r>
              <a:rPr lang="en-US" err="1"/>
              <a:t>nav</a:t>
            </a:r>
            <a:r>
              <a:rPr lang="en-US"/>
              <a:t> items and all other items as child props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5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357447"/>
          </a:xfrm>
        </p:spPr>
        <p:txBody>
          <a:bodyPr>
            <a:normAutofit/>
          </a:bodyPr>
          <a:lstStyle/>
          <a:p>
            <a:r>
              <a:rPr lang="en-IN" sz="1600"/>
              <a:t>I have edited the previous code to include layout comp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128667"/>
              </p:ext>
            </p:extLst>
          </p:nvPr>
        </p:nvGraphicFramePr>
        <p:xfrm>
          <a:off x="-1" y="357188"/>
          <a:ext cx="10523913" cy="650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971">
                  <a:extLst>
                    <a:ext uri="{9D8B030D-6E8A-4147-A177-3AD203B41FA5}">
                      <a16:colId xmlns:a16="http://schemas.microsoft.com/office/drawing/2014/main" val="3430156375"/>
                    </a:ext>
                  </a:extLst>
                </a:gridCol>
                <a:gridCol w="3507971">
                  <a:extLst>
                    <a:ext uri="{9D8B030D-6E8A-4147-A177-3AD203B41FA5}">
                      <a16:colId xmlns:a16="http://schemas.microsoft.com/office/drawing/2014/main" val="1951543225"/>
                    </a:ext>
                  </a:extLst>
                </a:gridCol>
                <a:gridCol w="3507971">
                  <a:extLst>
                    <a:ext uri="{9D8B030D-6E8A-4147-A177-3AD203B41FA5}">
                      <a16:colId xmlns:a16="http://schemas.microsoft.com/office/drawing/2014/main" val="3941340180"/>
                    </a:ext>
                  </a:extLst>
                </a:gridCol>
              </a:tblGrid>
              <a:tr h="6500812">
                <a:tc>
                  <a:txBody>
                    <a:bodyPr/>
                    <a:lstStyle/>
                    <a:p>
                      <a:r>
                        <a:rPr lang="en-IN"/>
                        <a:t>import React from 'react';</a:t>
                      </a:r>
                    </a:p>
                    <a:p>
                      <a:r>
                        <a:rPr lang="en-IN"/>
                        <a:t>import { </a:t>
                      </a:r>
                      <a:r>
                        <a:rPr lang="en-IN" err="1"/>
                        <a:t>BrowserRouter</a:t>
                      </a:r>
                      <a:r>
                        <a:rPr lang="en-IN"/>
                        <a:t> as Router, Routes, Route, Link } from 'react-router-</a:t>
                      </a:r>
                      <a:r>
                        <a:rPr lang="en-IN" err="1"/>
                        <a:t>dom</a:t>
                      </a:r>
                      <a:r>
                        <a:rPr lang="en-IN"/>
                        <a:t>';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// Home Component</a:t>
                      </a:r>
                    </a:p>
                    <a:p>
                      <a:r>
                        <a:rPr lang="en-IN" err="1"/>
                        <a:t>const</a:t>
                      </a:r>
                      <a:r>
                        <a:rPr lang="en-IN"/>
                        <a:t> Home = () =&gt; (</a:t>
                      </a:r>
                    </a:p>
                    <a:p>
                      <a:r>
                        <a:rPr lang="en-IN"/>
                        <a:t>  &lt;div&gt;</a:t>
                      </a:r>
                    </a:p>
                    <a:p>
                      <a:r>
                        <a:rPr lang="en-IN"/>
                        <a:t>    &lt;header&gt;</a:t>
                      </a:r>
                    </a:p>
                    <a:p>
                      <a:r>
                        <a:rPr lang="en-IN"/>
                        <a:t>      Home Page Header</a:t>
                      </a:r>
                    </a:p>
                    <a:p>
                      <a:r>
                        <a:rPr lang="en-IN"/>
                        <a:t>    &lt;/header&gt;</a:t>
                      </a:r>
                    </a:p>
                    <a:p>
                      <a:r>
                        <a:rPr lang="en-IN"/>
                        <a:t>    </a:t>
                      </a:r>
                      <a:r>
                        <a:rPr lang="en-IN">
                          <a:solidFill>
                            <a:schemeClr val="accent4"/>
                          </a:solidFill>
                        </a:rPr>
                        <a:t>&lt;div&gt;</a:t>
                      </a:r>
                    </a:p>
                    <a:p>
                      <a:r>
                        <a:rPr lang="en-IN">
                          <a:solidFill>
                            <a:schemeClr val="accent4"/>
                          </a:solidFill>
                        </a:rPr>
                        <a:t>      Main content of the Home page goes here.</a:t>
                      </a:r>
                    </a:p>
                    <a:p>
                      <a:r>
                        <a:rPr lang="en-IN">
                          <a:solidFill>
                            <a:schemeClr val="accent4"/>
                          </a:solidFill>
                        </a:rPr>
                        <a:t>    &lt;/div&gt;</a:t>
                      </a:r>
                    </a:p>
                    <a:p>
                      <a:r>
                        <a:rPr lang="en-IN"/>
                        <a:t>    &lt;footer&gt;</a:t>
                      </a:r>
                    </a:p>
                    <a:p>
                      <a:r>
                        <a:rPr lang="en-IN"/>
                        <a:t>      Home Page Footer</a:t>
                      </a:r>
                    </a:p>
                    <a:p>
                      <a:r>
                        <a:rPr lang="en-IN"/>
                        <a:t>    &lt;/footer&gt;</a:t>
                      </a:r>
                    </a:p>
                    <a:p>
                      <a:r>
                        <a:rPr lang="en-IN"/>
                        <a:t>  &lt;/div&gt;</a:t>
                      </a:r>
                    </a:p>
                    <a:p>
                      <a:r>
                        <a:rPr lang="en-IN"/>
                        <a:t>);</a:t>
                      </a:r>
                    </a:p>
                    <a:p>
                      <a:r>
                        <a:rPr lang="en-IN"/>
                        <a:t>Note: I didn’t</a:t>
                      </a:r>
                      <a:r>
                        <a:rPr lang="en-IN" baseline="0"/>
                        <a:t> use CSS for code readability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// Layout Component</a:t>
                      </a:r>
                    </a:p>
                    <a:p>
                      <a:r>
                        <a:rPr lang="en-IN" err="1"/>
                        <a:t>const</a:t>
                      </a:r>
                      <a:r>
                        <a:rPr lang="en-IN"/>
                        <a:t> </a:t>
                      </a:r>
                      <a:r>
                        <a:rPr lang="en-IN">
                          <a:solidFill>
                            <a:schemeClr val="accent4"/>
                          </a:solidFill>
                        </a:rPr>
                        <a:t>Layout = ({ children }) </a:t>
                      </a:r>
                      <a:r>
                        <a:rPr lang="en-IN"/>
                        <a:t>=&gt; (</a:t>
                      </a:r>
                    </a:p>
                    <a:p>
                      <a:r>
                        <a:rPr lang="en-IN"/>
                        <a:t>  &lt;div&gt;</a:t>
                      </a:r>
                    </a:p>
                    <a:p>
                      <a:r>
                        <a:rPr lang="en-IN"/>
                        <a:t>    &lt;</a:t>
                      </a:r>
                      <a:r>
                        <a:rPr lang="en-IN" err="1"/>
                        <a:t>nav</a:t>
                      </a:r>
                      <a:r>
                        <a:rPr lang="en-IN"/>
                        <a:t>&gt;</a:t>
                      </a:r>
                    </a:p>
                    <a:p>
                      <a:r>
                        <a:rPr lang="en-IN"/>
                        <a:t>      &lt;</a:t>
                      </a:r>
                      <a:r>
                        <a:rPr lang="en-IN" err="1"/>
                        <a:t>ul</a:t>
                      </a:r>
                      <a:r>
                        <a:rPr lang="en-IN"/>
                        <a:t>&gt;</a:t>
                      </a:r>
                    </a:p>
                    <a:p>
                      <a:r>
                        <a:rPr lang="en-IN"/>
                        <a:t>        &lt;li&gt;&lt;Link to="/"&gt;Home&lt;/Link&gt;&lt;/li&gt;</a:t>
                      </a:r>
                    </a:p>
                    <a:p>
                      <a:r>
                        <a:rPr lang="en-IN"/>
                        <a:t>        &lt;li&gt;&lt;Link to="/about"&gt;About&lt;/Link&gt;&lt;/li&gt;</a:t>
                      </a:r>
                    </a:p>
                    <a:p>
                      <a:r>
                        <a:rPr lang="en-IN"/>
                        <a:t>        &lt;li&gt;&lt;Link to="/contact"&gt;Contact&lt;/Link&gt;&lt;/li&gt;</a:t>
                      </a:r>
                    </a:p>
                    <a:p>
                      <a:r>
                        <a:rPr lang="en-IN"/>
                        <a:t>      &lt;/</a:t>
                      </a:r>
                      <a:r>
                        <a:rPr lang="en-IN" err="1"/>
                        <a:t>ul</a:t>
                      </a:r>
                      <a:r>
                        <a:rPr lang="en-IN"/>
                        <a:t>&gt;</a:t>
                      </a:r>
                    </a:p>
                    <a:p>
                      <a:r>
                        <a:rPr lang="en-IN"/>
                        <a:t>    &lt;/</a:t>
                      </a:r>
                      <a:r>
                        <a:rPr lang="en-IN" err="1"/>
                        <a:t>nav</a:t>
                      </a:r>
                      <a:r>
                        <a:rPr lang="en-IN"/>
                        <a:t>&gt;</a:t>
                      </a:r>
                    </a:p>
                    <a:p>
                      <a:r>
                        <a:rPr lang="en-IN">
                          <a:solidFill>
                            <a:schemeClr val="accent4"/>
                          </a:solidFill>
                        </a:rPr>
                        <a:t>    &lt;main &gt;{children}&lt;/main&gt;</a:t>
                      </a:r>
                    </a:p>
                    <a:p>
                      <a:r>
                        <a:rPr lang="en-IN"/>
                        <a:t>  &lt;/div&gt;</a:t>
                      </a:r>
                    </a:p>
                    <a:p>
                      <a:r>
                        <a:rPr lang="en-IN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// App Component</a:t>
                      </a:r>
                    </a:p>
                    <a:p>
                      <a:r>
                        <a:rPr lang="en-IN"/>
                        <a:t>function App() {</a:t>
                      </a:r>
                    </a:p>
                    <a:p>
                      <a:r>
                        <a:rPr lang="en-IN"/>
                        <a:t>  return (</a:t>
                      </a:r>
                    </a:p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    &lt;Router&gt;</a:t>
                      </a:r>
                    </a:p>
                    <a:p>
                      <a:r>
                        <a:rPr lang="en-IN"/>
                        <a:t>      </a:t>
                      </a:r>
                      <a:r>
                        <a:rPr lang="en-IN">
                          <a:solidFill>
                            <a:schemeClr val="tx1"/>
                          </a:solidFill>
                        </a:rPr>
                        <a:t>&lt;Routes&gt;</a:t>
                      </a:r>
                    </a:p>
                    <a:p>
                      <a:r>
                        <a:rPr lang="en-IN"/>
                        <a:t>        </a:t>
                      </a:r>
                      <a:r>
                        <a:rPr lang="en-IN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&lt;Route element={&lt;Layout /&gt;}&gt;</a:t>
                      </a:r>
                    </a:p>
                    <a:p>
                      <a:r>
                        <a:rPr lang="en-IN"/>
                        <a:t>          &lt;Route </a:t>
                      </a:r>
                      <a:r>
                        <a:rPr lang="en-IN">
                          <a:solidFill>
                            <a:schemeClr val="tx2"/>
                          </a:solidFill>
                        </a:rPr>
                        <a:t>path="/" element={&lt;Home /&gt;} </a:t>
                      </a:r>
                      <a:r>
                        <a:rPr lang="en-IN"/>
                        <a:t>/&gt;</a:t>
                      </a:r>
                    </a:p>
                    <a:p>
                      <a:r>
                        <a:rPr lang="en-IN"/>
                        <a:t>          &lt;Route path="/about" element={&lt;About /&gt;} /&gt;</a:t>
                      </a:r>
                    </a:p>
                    <a:p>
                      <a:r>
                        <a:rPr lang="en-IN"/>
                        <a:t>          &lt;Route path="/contact" element={&lt;Contact /&gt;} /&gt;</a:t>
                      </a:r>
                    </a:p>
                    <a:p>
                      <a:r>
                        <a:rPr lang="en-IN"/>
                        <a:t>        &lt;/Route&gt;</a:t>
                      </a:r>
                    </a:p>
                    <a:p>
                      <a:r>
                        <a:rPr lang="en-IN"/>
                        <a:t>      &lt;/Routes&gt;</a:t>
                      </a:r>
                    </a:p>
                    <a:p>
                      <a:r>
                        <a:rPr lang="en-IN"/>
                        <a:t>    &lt;/Router&gt;</a:t>
                      </a:r>
                    </a:p>
                    <a:p>
                      <a:r>
                        <a:rPr lang="en-IN"/>
                        <a:t>  );</a:t>
                      </a:r>
                    </a:p>
                    <a:p>
                      <a:r>
                        <a:rPr lang="en-IN"/>
                        <a:t>}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export default App;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9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7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 management is crucial for handling dynamic data in React applications.</a:t>
            </a:r>
          </a:p>
          <a:p>
            <a:r>
              <a:rPr lang="en-US"/>
              <a:t>Concept of state, immutability, and the role of state in React components.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0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4895"/>
          </a:xfrm>
        </p:spPr>
        <p:txBody>
          <a:bodyPr/>
          <a:lstStyle/>
          <a:p>
            <a:r>
              <a:rPr lang="en-IN"/>
              <a:t>A basic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642754"/>
              </p:ext>
            </p:extLst>
          </p:nvPr>
        </p:nvGraphicFramePr>
        <p:xfrm>
          <a:off x="0" y="714374"/>
          <a:ext cx="12191998" cy="614362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669735034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1483294937"/>
                    </a:ext>
                  </a:extLst>
                </a:gridCol>
              </a:tblGrid>
              <a:tr h="6143625">
                <a:tc>
                  <a:txBody>
                    <a:bodyPr/>
                    <a:lstStyle/>
                    <a:p>
                      <a:r>
                        <a:rPr lang="en-IN"/>
                        <a:t>import React, {</a:t>
                      </a:r>
                      <a:r>
                        <a:rPr lang="en-IN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 err="1">
                          <a:solidFill>
                            <a:srgbClr val="FF0000"/>
                          </a:solidFill>
                        </a:rPr>
                        <a:t>useState</a:t>
                      </a:r>
                      <a:r>
                        <a:rPr lang="en-IN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/>
                        <a:t>} from 'react';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function Counter() {</a:t>
                      </a:r>
                    </a:p>
                    <a:p>
                      <a:r>
                        <a:rPr lang="en-IN"/>
                        <a:t>  </a:t>
                      </a:r>
                      <a:r>
                        <a:rPr lang="en-IN" err="1"/>
                        <a:t>const</a:t>
                      </a:r>
                      <a:r>
                        <a:rPr lang="en-IN"/>
                        <a:t> [count, </a:t>
                      </a:r>
                      <a:r>
                        <a:rPr lang="en-IN" err="1">
                          <a:solidFill>
                            <a:srgbClr val="FFC000"/>
                          </a:solidFill>
                        </a:rPr>
                        <a:t>setCount</a:t>
                      </a:r>
                      <a:r>
                        <a:rPr lang="en-IN"/>
                        <a:t>] = </a:t>
                      </a:r>
                      <a:r>
                        <a:rPr lang="en-IN" err="1"/>
                        <a:t>useState</a:t>
                      </a:r>
                      <a:r>
                        <a:rPr lang="en-IN"/>
                        <a:t>(0);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  </a:t>
                      </a:r>
                      <a:r>
                        <a:rPr lang="en-IN" err="1"/>
                        <a:t>const</a:t>
                      </a:r>
                      <a:r>
                        <a:rPr lang="en-IN"/>
                        <a:t> </a:t>
                      </a:r>
                      <a:r>
                        <a:rPr lang="en-IN" err="1"/>
                        <a:t>handleIncrement</a:t>
                      </a:r>
                      <a:r>
                        <a:rPr lang="en-IN"/>
                        <a:t> = () =&gt; {</a:t>
                      </a:r>
                    </a:p>
                    <a:p>
                      <a:r>
                        <a:rPr lang="en-IN"/>
                        <a:t>    </a:t>
                      </a:r>
                      <a:r>
                        <a:rPr lang="en-IN" err="1">
                          <a:solidFill>
                            <a:srgbClr val="FFC000"/>
                          </a:solidFill>
                        </a:rPr>
                        <a:t>setCount</a:t>
                      </a:r>
                      <a:r>
                        <a:rPr lang="en-IN">
                          <a:solidFill>
                            <a:srgbClr val="FFC000"/>
                          </a:solidFill>
                        </a:rPr>
                        <a:t>(count + 1);</a:t>
                      </a:r>
                    </a:p>
                    <a:p>
                      <a:r>
                        <a:rPr lang="en-IN"/>
                        <a:t>  };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  return (</a:t>
                      </a:r>
                    </a:p>
                    <a:p>
                      <a:r>
                        <a:rPr lang="en-IN"/>
                        <a:t>    &lt;div&gt;</a:t>
                      </a:r>
                    </a:p>
                    <a:p>
                      <a:r>
                        <a:rPr lang="en-IN"/>
                        <a:t>      &lt;h1&gt;Count: {count}&lt;/h1&gt;</a:t>
                      </a:r>
                    </a:p>
                    <a:p>
                      <a:r>
                        <a:rPr lang="en-IN"/>
                        <a:t>      &lt;button </a:t>
                      </a:r>
                      <a:r>
                        <a:rPr lang="en-IN" err="1">
                          <a:solidFill>
                            <a:srgbClr val="00B050"/>
                          </a:solidFill>
                        </a:rPr>
                        <a:t>onClick</a:t>
                      </a:r>
                      <a:r>
                        <a:rPr lang="en-IN">
                          <a:solidFill>
                            <a:srgbClr val="00B050"/>
                          </a:solidFill>
                        </a:rPr>
                        <a:t>={</a:t>
                      </a:r>
                      <a:r>
                        <a:rPr lang="en-IN" err="1">
                          <a:solidFill>
                            <a:srgbClr val="00B050"/>
                          </a:solidFill>
                        </a:rPr>
                        <a:t>handleIncrement</a:t>
                      </a:r>
                      <a:r>
                        <a:rPr lang="en-IN">
                          <a:solidFill>
                            <a:srgbClr val="00B050"/>
                          </a:solidFill>
                        </a:rPr>
                        <a:t>}&gt;</a:t>
                      </a:r>
                      <a:r>
                        <a:rPr lang="en-IN"/>
                        <a:t>Increment&lt;/button&gt;</a:t>
                      </a:r>
                    </a:p>
                    <a:p>
                      <a:r>
                        <a:rPr lang="en-IN"/>
                        <a:t>    &lt;/div&gt;</a:t>
                      </a:r>
                    </a:p>
                    <a:p>
                      <a:r>
                        <a:rPr lang="en-IN"/>
                        <a:t>  );</a:t>
                      </a:r>
                    </a:p>
                    <a:p>
                      <a:r>
                        <a:rPr lang="en-IN"/>
                        <a:t>}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export default Counter;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{ </a:t>
                      </a:r>
                      <a:r>
                        <a:rPr lang="en-IN" err="1"/>
                        <a:t>useState</a:t>
                      </a:r>
                      <a:r>
                        <a:rPr lang="en-IN"/>
                        <a:t> } – This is hook </a:t>
                      </a:r>
                      <a:r>
                        <a:rPr lang="en-US"/>
                        <a:t>that allows us to add state to our functional component</a:t>
                      </a:r>
                    </a:p>
                    <a:p>
                      <a:endParaRPr lang="en-US"/>
                    </a:p>
                    <a:p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useState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(0)- 0 indicates the initial state </a:t>
                      </a:r>
                      <a:r>
                        <a:rPr lang="en-US"/>
                        <a:t>.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count is the current state, and </a:t>
                      </a:r>
                      <a:r>
                        <a:rPr lang="en-US" err="1"/>
                        <a:t>setCount</a:t>
                      </a:r>
                      <a:r>
                        <a:rPr lang="en-US"/>
                        <a:t> is the function to update this state. 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When the button is clicked, </a:t>
                      </a:r>
                      <a:r>
                        <a:rPr lang="en-US" err="1"/>
                        <a:t>handleIncrement</a:t>
                      </a:r>
                      <a:r>
                        <a:rPr lang="en-US"/>
                        <a:t> is called, updating the state.</a:t>
                      </a:r>
                    </a:p>
                    <a:p>
                      <a:endParaRPr lang="en-US"/>
                    </a:p>
                    <a:p>
                      <a:r>
                        <a:rPr lang="en-IN" err="1">
                          <a:solidFill>
                            <a:srgbClr val="00B050"/>
                          </a:solidFill>
                        </a:rPr>
                        <a:t>onClick</a:t>
                      </a:r>
                      <a:r>
                        <a:rPr lang="en-IN"/>
                        <a:t>- this is an event. Note that events in react are written</a:t>
                      </a:r>
                      <a:r>
                        <a:rPr lang="en-IN" baseline="0"/>
                        <a:t> in camel case notation. On event, we call an event handler which is {</a:t>
                      </a:r>
                      <a:r>
                        <a:rPr lang="en-IN" err="1"/>
                        <a:t>handleIncrement</a:t>
                      </a:r>
                      <a:r>
                        <a:rPr lang="en-IN" baseline="0"/>
                        <a:t>} in this program. </a:t>
                      </a:r>
                    </a:p>
                    <a:p>
                      <a:endParaRPr lang="en-IN" baseline="0"/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4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25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994"/>
            <a:ext cx="10515600" cy="299893"/>
          </a:xfrm>
        </p:spPr>
        <p:txBody>
          <a:bodyPr>
            <a:normAutofit fontScale="90000"/>
          </a:bodyPr>
          <a:lstStyle/>
          <a:p>
            <a:r>
              <a:rPr lang="en-IN"/>
              <a:t>Advanced example- state with multiple inputs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319994"/>
              </p:ext>
            </p:extLst>
          </p:nvPr>
        </p:nvGraphicFramePr>
        <p:xfrm>
          <a:off x="65086" y="636587"/>
          <a:ext cx="12126913" cy="832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64609">
                  <a:extLst>
                    <a:ext uri="{9D8B030D-6E8A-4147-A177-3AD203B41FA5}">
                      <a16:colId xmlns:a16="http://schemas.microsoft.com/office/drawing/2014/main" val="3642566041"/>
                    </a:ext>
                  </a:extLst>
                </a:gridCol>
                <a:gridCol w="3649287">
                  <a:extLst>
                    <a:ext uri="{9D8B030D-6E8A-4147-A177-3AD203B41FA5}">
                      <a16:colId xmlns:a16="http://schemas.microsoft.com/office/drawing/2014/main" val="3347109958"/>
                    </a:ext>
                  </a:extLst>
                </a:gridCol>
                <a:gridCol w="3713017">
                  <a:extLst>
                    <a:ext uri="{9D8B030D-6E8A-4147-A177-3AD203B41FA5}">
                      <a16:colId xmlns:a16="http://schemas.microsoft.com/office/drawing/2014/main" val="1874523764"/>
                    </a:ext>
                  </a:extLst>
                </a:gridCol>
              </a:tblGrid>
              <a:tr h="6121659">
                <a:tc>
                  <a:txBody>
                    <a:bodyPr/>
                    <a:lstStyle/>
                    <a:p>
                      <a:r>
                        <a:rPr lang="en-IN" sz="1800" kern="1200">
                          <a:effectLst/>
                        </a:rPr>
                        <a:t>import React, {</a:t>
                      </a:r>
                      <a:r>
                        <a:rPr lang="en-IN" sz="1800" kern="1200" err="1">
                          <a:effectLst/>
                        </a:rPr>
                        <a:t>useState,setState</a:t>
                      </a:r>
                      <a:r>
                        <a:rPr lang="en-IN" sz="1800" kern="1200">
                          <a:effectLst/>
                        </a:rPr>
                        <a:t>} from 'react';</a:t>
                      </a:r>
                    </a:p>
                    <a:p>
                      <a:br>
                        <a:rPr lang="en-IN" sz="1800" kern="1200">
                          <a:effectLst/>
                        </a:rPr>
                      </a:br>
                      <a:r>
                        <a:rPr lang="en-IN" sz="1800" kern="1200">
                          <a:solidFill>
                            <a:srgbClr val="FF0000"/>
                          </a:solidFill>
                          <a:effectLst/>
                        </a:rPr>
                        <a:t>function </a:t>
                      </a:r>
                      <a:r>
                        <a:rPr lang="en-IN" sz="1800" kern="1200" err="1">
                          <a:solidFill>
                            <a:srgbClr val="FF0000"/>
                          </a:solidFill>
                          <a:effectLst/>
                        </a:rPr>
                        <a:t>RegistrationForm</a:t>
                      </a:r>
                      <a:r>
                        <a:rPr lang="en-IN" sz="1800" kern="120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en-IN" sz="1800" kern="1200">
                          <a:effectLst/>
                        </a:rPr>
                        <a:t>{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</a:t>
                      </a:r>
                      <a:r>
                        <a:rPr lang="en-IN" sz="1800" kern="1200" err="1">
                          <a:effectLst/>
                        </a:rPr>
                        <a:t>const</a:t>
                      </a:r>
                      <a:r>
                        <a:rPr lang="en-IN" sz="1800" kern="1200">
                          <a:effectLst/>
                        </a:rPr>
                        <a:t> [</a:t>
                      </a:r>
                      <a:r>
                        <a:rPr lang="en-IN" sz="1800" kern="1200" err="1">
                          <a:effectLst/>
                        </a:rPr>
                        <a:t>firstName</a:t>
                      </a:r>
                      <a:r>
                        <a:rPr lang="en-IN" sz="1800" kern="1200">
                          <a:effectLst/>
                        </a:rPr>
                        <a:t>, </a:t>
                      </a:r>
                      <a:r>
                        <a:rPr lang="en-IN" sz="1800" kern="1200" err="1">
                          <a:effectLst/>
                        </a:rPr>
                        <a:t>setFirstName</a:t>
                      </a:r>
                      <a:r>
                        <a:rPr lang="en-IN" sz="1800" kern="1200">
                          <a:effectLst/>
                        </a:rPr>
                        <a:t>] = </a:t>
                      </a:r>
                      <a:r>
                        <a:rPr lang="en-IN" sz="1800" kern="1200" err="1">
                          <a:effectLst/>
                        </a:rPr>
                        <a:t>useState</a:t>
                      </a:r>
                      <a:r>
                        <a:rPr lang="en-IN" sz="1800" kern="1200">
                          <a:effectLst/>
                        </a:rPr>
                        <a:t>('');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</a:t>
                      </a:r>
                      <a:r>
                        <a:rPr lang="en-IN" sz="1800" kern="1200" err="1">
                          <a:effectLst/>
                        </a:rPr>
                        <a:t>const</a:t>
                      </a:r>
                      <a:r>
                        <a:rPr lang="en-IN" sz="1800" kern="1200">
                          <a:effectLst/>
                        </a:rPr>
                        <a:t> [</a:t>
                      </a:r>
                      <a:r>
                        <a:rPr lang="en-IN" sz="1800" kern="1200" err="1">
                          <a:effectLst/>
                        </a:rPr>
                        <a:t>lastName</a:t>
                      </a:r>
                      <a:r>
                        <a:rPr lang="en-IN" sz="1800" kern="1200">
                          <a:effectLst/>
                        </a:rPr>
                        <a:t>, </a:t>
                      </a:r>
                      <a:r>
                        <a:rPr lang="en-IN" sz="1800" kern="1200" err="1">
                          <a:effectLst/>
                        </a:rPr>
                        <a:t>setLastName</a:t>
                      </a:r>
                      <a:r>
                        <a:rPr lang="en-IN" sz="1800" kern="1200">
                          <a:effectLst/>
                        </a:rPr>
                        <a:t>] = </a:t>
                      </a:r>
                      <a:r>
                        <a:rPr lang="en-IN" sz="1800" kern="1200" err="1">
                          <a:effectLst/>
                        </a:rPr>
                        <a:t>useState</a:t>
                      </a:r>
                      <a:r>
                        <a:rPr lang="en-IN" sz="1800" kern="1200">
                          <a:effectLst/>
                        </a:rPr>
                        <a:t>('');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</a:t>
                      </a:r>
                      <a:r>
                        <a:rPr lang="en-IN" sz="1800" kern="1200" err="1">
                          <a:effectLst/>
                        </a:rPr>
                        <a:t>const</a:t>
                      </a:r>
                      <a:r>
                        <a:rPr lang="en-IN" sz="1800" kern="1200">
                          <a:effectLst/>
                        </a:rPr>
                        <a:t> [email, </a:t>
                      </a:r>
                      <a:r>
                        <a:rPr lang="en-IN" sz="1800" kern="1200" err="1">
                          <a:effectLst/>
                        </a:rPr>
                        <a:t>setEmail</a:t>
                      </a:r>
                      <a:r>
                        <a:rPr lang="en-IN" sz="1800" kern="1200">
                          <a:effectLst/>
                        </a:rPr>
                        <a:t>] = </a:t>
                      </a:r>
                      <a:r>
                        <a:rPr lang="en-IN" sz="1800" kern="1200" err="1">
                          <a:effectLst/>
                        </a:rPr>
                        <a:t>useState</a:t>
                      </a:r>
                      <a:r>
                        <a:rPr lang="en-IN" sz="1800" kern="1200">
                          <a:effectLst/>
                        </a:rPr>
                        <a:t>('');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</a:t>
                      </a:r>
                      <a:r>
                        <a:rPr lang="en-IN" sz="1800" kern="1200" err="1">
                          <a:effectLst/>
                        </a:rPr>
                        <a:t>const</a:t>
                      </a:r>
                      <a:r>
                        <a:rPr lang="en-IN" sz="1800" kern="1200">
                          <a:effectLst/>
                        </a:rPr>
                        <a:t> [</a:t>
                      </a:r>
                      <a:r>
                        <a:rPr lang="en-IN" sz="1800" kern="1200" err="1">
                          <a:effectLst/>
                        </a:rPr>
                        <a:t>password,setPassword</a:t>
                      </a:r>
                      <a:r>
                        <a:rPr lang="en-IN" sz="1800" kern="1200">
                          <a:effectLst/>
                        </a:rPr>
                        <a:t>] = </a:t>
                      </a:r>
                      <a:r>
                        <a:rPr lang="en-IN" sz="1800" kern="1200" err="1">
                          <a:effectLst/>
                        </a:rPr>
                        <a:t>useState</a:t>
                      </a:r>
                      <a:r>
                        <a:rPr lang="en-IN" sz="1800" kern="1200">
                          <a:effectLst/>
                        </a:rPr>
                        <a:t>('');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</a:t>
                      </a:r>
                      <a:r>
                        <a:rPr lang="en-IN" sz="1800" kern="1200" err="1">
                          <a:effectLst/>
                        </a:rPr>
                        <a:t>const</a:t>
                      </a:r>
                      <a:r>
                        <a:rPr lang="en-IN" sz="1800" kern="1200">
                          <a:effectLst/>
                        </a:rPr>
                        <a:t> [</a:t>
                      </a:r>
                      <a:r>
                        <a:rPr lang="en-IN" sz="1800" kern="1200" err="1">
                          <a:effectLst/>
                        </a:rPr>
                        <a:t>confirmPassword,setConfirmPassword</a:t>
                      </a:r>
                      <a:r>
                        <a:rPr lang="en-IN" sz="1800" kern="1200">
                          <a:effectLst/>
                        </a:rPr>
                        <a:t>] = </a:t>
                      </a:r>
                      <a:r>
                        <a:rPr lang="en-IN" sz="1800" kern="1200" err="1">
                          <a:effectLst/>
                        </a:rPr>
                        <a:t>useState</a:t>
                      </a:r>
                      <a:r>
                        <a:rPr lang="en-IN" sz="1800" kern="1200">
                          <a:effectLst/>
                        </a:rPr>
                        <a:t>('');</a:t>
                      </a:r>
                    </a:p>
                    <a:p>
                      <a:br>
                        <a:rPr lang="en-IN" sz="1800" kern="1200">
                          <a:effectLst/>
                        </a:rPr>
                      </a:br>
                      <a:r>
                        <a:rPr lang="en-IN" sz="1800" kern="1200">
                          <a:effectLst/>
                        </a:rPr>
                        <a:t>    </a:t>
                      </a:r>
                      <a:r>
                        <a:rPr lang="en-IN" sz="1800" kern="1200" err="1">
                          <a:effectLst/>
                        </a:rPr>
                        <a:t>const</a:t>
                      </a:r>
                      <a:r>
                        <a:rPr lang="en-IN" sz="1800" kern="1200">
                          <a:effectLst/>
                        </a:rPr>
                        <a:t> </a:t>
                      </a:r>
                      <a:r>
                        <a:rPr lang="en-IN" sz="1800" kern="1200" err="1">
                          <a:solidFill>
                            <a:srgbClr val="FF0000"/>
                          </a:solidFill>
                          <a:effectLst/>
                        </a:rPr>
                        <a:t>handleInputChange</a:t>
                      </a:r>
                      <a:r>
                        <a:rPr lang="en-IN" sz="1800" kern="120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IN" sz="1800" kern="1200">
                          <a:effectLst/>
                        </a:rPr>
                        <a:t>= (e) =&gt; {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</a:t>
                      </a:r>
                      <a:r>
                        <a:rPr lang="en-IN" sz="1800" kern="1200" err="1">
                          <a:effectLst/>
                        </a:rPr>
                        <a:t>const</a:t>
                      </a:r>
                      <a:r>
                        <a:rPr lang="en-IN" sz="1800" kern="1200">
                          <a:effectLst/>
                        </a:rPr>
                        <a:t> {id , value} = </a:t>
                      </a:r>
                      <a:r>
                        <a:rPr lang="en-IN" sz="1800" kern="1200" err="1">
                          <a:effectLst/>
                        </a:rPr>
                        <a:t>e.target</a:t>
                      </a:r>
                      <a:r>
                        <a:rPr lang="en-IN" sz="1800" kern="1200">
                          <a:effectLst/>
                        </a:rPr>
                        <a:t>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if(id === "</a:t>
                      </a:r>
                      <a:r>
                        <a:rPr lang="en-IN" sz="1800" kern="1200" err="1">
                          <a:effectLst/>
                        </a:rPr>
                        <a:t>firstName</a:t>
                      </a:r>
                      <a:r>
                        <a:rPr lang="en-IN" sz="1800" kern="1200">
                          <a:effectLst/>
                        </a:rPr>
                        <a:t>"){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    </a:t>
                      </a:r>
                      <a:r>
                        <a:rPr lang="en-IN" sz="1800" kern="1200" err="1">
                          <a:effectLst/>
                        </a:rPr>
                        <a:t>setFirstName</a:t>
                      </a:r>
                      <a:r>
                        <a:rPr lang="en-IN" sz="1800" kern="1200">
                          <a:effectLst/>
                        </a:rPr>
                        <a:t>(value);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}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if(id === "</a:t>
                      </a:r>
                      <a:r>
                        <a:rPr lang="en-IN" sz="1800" kern="1200" err="1">
                          <a:effectLst/>
                        </a:rPr>
                        <a:t>lastName</a:t>
                      </a:r>
                      <a:r>
                        <a:rPr lang="en-IN" sz="1800" kern="1200">
                          <a:effectLst/>
                        </a:rPr>
                        <a:t>"){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    </a:t>
                      </a:r>
                      <a:r>
                        <a:rPr lang="en-IN" sz="1800" kern="1200" err="1">
                          <a:effectLst/>
                        </a:rPr>
                        <a:t>setLastName</a:t>
                      </a:r>
                      <a:r>
                        <a:rPr lang="en-IN" sz="1800" kern="1200">
                          <a:effectLst/>
                        </a:rPr>
                        <a:t>(value);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}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</a:t>
                      </a:r>
                      <a:endParaRPr lang="en-IN" sz="18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</a:t>
                      </a:r>
                      <a:r>
                        <a:rPr lang="en-IN" sz="1800" kern="1200">
                          <a:effectLst/>
                        </a:rPr>
                        <a:t> if(id === "email"){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    </a:t>
                      </a:r>
                      <a:r>
                        <a:rPr lang="en-IN" sz="1800" kern="1200" err="1">
                          <a:effectLst/>
                        </a:rPr>
                        <a:t>setEmail</a:t>
                      </a:r>
                      <a:r>
                        <a:rPr lang="en-IN" sz="1800" kern="1200">
                          <a:effectLst/>
                        </a:rPr>
                        <a:t>(value);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}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if(id === "password"){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    </a:t>
                      </a:r>
                      <a:r>
                        <a:rPr lang="en-IN" sz="1800" kern="1200" err="1">
                          <a:effectLst/>
                        </a:rPr>
                        <a:t>setPassword</a:t>
                      </a:r>
                      <a:r>
                        <a:rPr lang="en-IN" sz="1800" kern="1200">
                          <a:effectLst/>
                        </a:rPr>
                        <a:t>(value);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}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if(id === "</a:t>
                      </a:r>
                      <a:r>
                        <a:rPr lang="en-IN" sz="1800" kern="1200" err="1">
                          <a:effectLst/>
                        </a:rPr>
                        <a:t>confirmPassword</a:t>
                      </a:r>
                      <a:r>
                        <a:rPr lang="en-IN" sz="1800" kern="1200">
                          <a:effectLst/>
                        </a:rPr>
                        <a:t>"){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    </a:t>
                      </a:r>
                      <a:r>
                        <a:rPr lang="en-IN" sz="1800" kern="1200" err="1">
                          <a:effectLst/>
                        </a:rPr>
                        <a:t>setConfirmPassword</a:t>
                      </a:r>
                      <a:r>
                        <a:rPr lang="en-IN" sz="1800" kern="1200">
                          <a:effectLst/>
                        </a:rPr>
                        <a:t>(value);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}</a:t>
                      </a:r>
                    </a:p>
                    <a:p>
                      <a:br>
                        <a:rPr lang="en-IN" sz="1800" kern="1200">
                          <a:effectLst/>
                        </a:rPr>
                      </a:br>
                      <a:r>
                        <a:rPr lang="en-IN" sz="1800" kern="1200">
                          <a:effectLst/>
                        </a:rPr>
                        <a:t>    }</a:t>
                      </a:r>
                    </a:p>
                    <a:p>
                      <a:r>
                        <a:rPr lang="en-IN" sz="1800" kern="1200" err="1">
                          <a:effectLst/>
                        </a:rPr>
                        <a:t>const</a:t>
                      </a:r>
                      <a:r>
                        <a:rPr lang="en-IN" sz="1800" kern="1200">
                          <a:effectLst/>
                        </a:rPr>
                        <a:t> </a:t>
                      </a:r>
                      <a:r>
                        <a:rPr lang="en-IN" sz="1800" kern="1200" err="1">
                          <a:solidFill>
                            <a:srgbClr val="FF0000"/>
                          </a:solidFill>
                          <a:effectLst/>
                        </a:rPr>
                        <a:t>handleSubmit</a:t>
                      </a:r>
                      <a:r>
                        <a:rPr lang="en-IN" sz="1800" kern="1200">
                          <a:effectLst/>
                        </a:rPr>
                        <a:t>  = (event) =&gt; {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</a:t>
                      </a:r>
                      <a:r>
                        <a:rPr lang="en-IN" sz="1800" kern="1200" err="1">
                          <a:effectLst/>
                        </a:rPr>
                        <a:t>event.preventDefault</a:t>
                      </a:r>
                      <a:r>
                        <a:rPr lang="en-IN" sz="1800" kern="1200">
                          <a:effectLst/>
                        </a:rPr>
                        <a:t>();</a:t>
                      </a:r>
                    </a:p>
                    <a:p>
                      <a:br>
                        <a:rPr lang="en-IN" sz="1800" kern="1200">
                          <a:effectLst/>
                        </a:rPr>
                      </a:br>
                      <a:r>
                        <a:rPr lang="en-IN" sz="1800" kern="1200">
                          <a:effectLst/>
                        </a:rPr>
                        <a:t>        console.log(</a:t>
                      </a:r>
                      <a:r>
                        <a:rPr lang="en-IN" sz="1800" kern="1200" err="1">
                          <a:effectLst/>
                        </a:rPr>
                        <a:t>firstName,lastName,email,password,confirmPassword</a:t>
                      </a:r>
                      <a:r>
                        <a:rPr lang="en-IN" sz="1800" kern="1200">
                          <a:effectLst/>
                        </a:rPr>
                        <a:t>);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}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>
                          <a:effectLst/>
                        </a:rPr>
                        <a:t>return(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&lt;form </a:t>
                      </a:r>
                      <a:r>
                        <a:rPr lang="en-IN" sz="1800" kern="1200" err="1">
                          <a:effectLst/>
                        </a:rPr>
                        <a:t>onSubmit</a:t>
                      </a:r>
                      <a:r>
                        <a:rPr lang="en-IN" sz="1800" kern="1200">
                          <a:effectLst/>
                        </a:rPr>
                        <a:t>={</a:t>
                      </a:r>
                      <a:r>
                        <a:rPr lang="en-IN" sz="1800" kern="1200" err="1">
                          <a:effectLst/>
                        </a:rPr>
                        <a:t>handleSubmit</a:t>
                      </a:r>
                      <a:r>
                        <a:rPr lang="en-IN" sz="1800" kern="1200">
                          <a:effectLst/>
                        </a:rPr>
                        <a:t>}&gt;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&lt;input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type="text"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id="</a:t>
                      </a:r>
                      <a:r>
                        <a:rPr lang="en-IN" sz="1800" kern="1200" err="1">
                          <a:effectLst/>
                        </a:rPr>
                        <a:t>firstName</a:t>
                      </a:r>
                      <a:r>
                        <a:rPr lang="en-IN" sz="1800" kern="1200">
                          <a:effectLst/>
                        </a:rPr>
                        <a:t>"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value={</a:t>
                      </a:r>
                      <a:r>
                        <a:rPr lang="en-IN" sz="1800" kern="1200" err="1">
                          <a:effectLst/>
                        </a:rPr>
                        <a:t>firstName</a:t>
                      </a:r>
                      <a:r>
                        <a:rPr lang="en-IN" sz="1800" kern="1200">
                          <a:effectLst/>
                        </a:rPr>
                        <a:t>}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</a:t>
                      </a:r>
                      <a:r>
                        <a:rPr lang="en-IN" sz="1800" kern="1200" err="1">
                          <a:effectLst/>
                        </a:rPr>
                        <a:t>onChange</a:t>
                      </a:r>
                      <a:r>
                        <a:rPr lang="en-IN" sz="1800" kern="1200">
                          <a:effectLst/>
                        </a:rPr>
                        <a:t>={</a:t>
                      </a:r>
                      <a:r>
                        <a:rPr lang="en-IN" sz="1800" kern="1200" err="1">
                          <a:solidFill>
                            <a:srgbClr val="FF0000"/>
                          </a:solidFill>
                          <a:effectLst/>
                        </a:rPr>
                        <a:t>handleInputChange</a:t>
                      </a:r>
                      <a:r>
                        <a:rPr lang="en-IN" sz="1800" kern="1200">
                          <a:effectLst/>
                        </a:rPr>
                        <a:t>}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placeholder="First Name"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/&gt;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&lt;input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type="text"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id="</a:t>
                      </a:r>
                      <a:r>
                        <a:rPr lang="en-IN" sz="1800" kern="1200" err="1">
                          <a:effectLst/>
                        </a:rPr>
                        <a:t>lastName</a:t>
                      </a:r>
                      <a:r>
                        <a:rPr lang="en-IN" sz="1800" kern="1200">
                          <a:effectLst/>
                        </a:rPr>
                        <a:t>"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value={</a:t>
                      </a:r>
                      <a:r>
                        <a:rPr lang="en-IN" sz="1800" kern="1200" err="1">
                          <a:effectLst/>
                        </a:rPr>
                        <a:t>lastName</a:t>
                      </a:r>
                      <a:r>
                        <a:rPr lang="en-IN" sz="1800" kern="1200">
                          <a:effectLst/>
                        </a:rPr>
                        <a:t>}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</a:t>
                      </a:r>
                      <a:r>
                        <a:rPr lang="en-IN" sz="1800" kern="1200" err="1">
                          <a:effectLst/>
                        </a:rPr>
                        <a:t>onChange</a:t>
                      </a:r>
                      <a:r>
                        <a:rPr lang="en-IN" sz="1800" kern="1200">
                          <a:effectLst/>
                        </a:rPr>
                        <a:t>={</a:t>
                      </a:r>
                      <a:r>
                        <a:rPr lang="en-IN" sz="1800" kern="1200" err="1">
                          <a:effectLst/>
                        </a:rPr>
                        <a:t>handleInputChange</a:t>
                      </a:r>
                      <a:r>
                        <a:rPr lang="en-IN" sz="1800" kern="1200">
                          <a:effectLst/>
                        </a:rPr>
                        <a:t>}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placeholder="Last Name"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/&gt;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&lt;input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type="email"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id="email"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value={email}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</a:t>
                      </a:r>
                      <a:r>
                        <a:rPr lang="en-IN" sz="1800" kern="1200" err="1">
                          <a:effectLst/>
                        </a:rPr>
                        <a:t>onChange</a:t>
                      </a:r>
                      <a:r>
                        <a:rPr lang="en-IN" sz="1800" kern="1200">
                          <a:effectLst/>
                        </a:rPr>
                        <a:t>={</a:t>
                      </a:r>
                      <a:r>
                        <a:rPr lang="en-IN" sz="1800" kern="1200" err="1">
                          <a:effectLst/>
                        </a:rPr>
                        <a:t>handleInputChange</a:t>
                      </a:r>
                      <a:r>
                        <a:rPr lang="en-IN" sz="1800" kern="1200">
                          <a:effectLst/>
                        </a:rPr>
                        <a:t>}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placeholder="Email"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/&gt;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    &lt;button type="submit"&gt;Register&lt;/button&gt;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&lt;/form&gt;  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    )       </a:t>
                      </a:r>
                    </a:p>
                    <a:p>
                      <a:r>
                        <a:rPr lang="en-IN" sz="1800" kern="1200">
                          <a:effectLst/>
                        </a:rPr>
                        <a:t>}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29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5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Hooks allow us to us state and other React features without writing a class. </a:t>
            </a:r>
          </a:p>
          <a:p>
            <a:r>
              <a:rPr lang="en-US"/>
              <a:t>They are functions that let you "hook into" React state and lifecycle features from function components. </a:t>
            </a:r>
          </a:p>
          <a:p>
            <a:r>
              <a:rPr lang="en-US"/>
              <a:t>Hooks provide a more direct API to the React concepts you already know: props, state, context, refs, and lifecycle.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5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err="1"/>
              <a:t>useState</a:t>
            </a:r>
            <a:r>
              <a:rPr lang="en-IN"/>
              <a:t>: </a:t>
            </a:r>
            <a:r>
              <a:rPr lang="en-US"/>
              <a:t>This is the most basic hook, allowing you to add state to functional components. It returns an array with two elements: the current state value and a function that lets you update it.</a:t>
            </a:r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497152"/>
              </p:ext>
            </p:extLst>
          </p:nvPr>
        </p:nvGraphicFramePr>
        <p:xfrm>
          <a:off x="763386" y="2178368"/>
          <a:ext cx="10515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874851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import React, { </a:t>
                      </a:r>
                      <a:r>
                        <a:rPr lang="en-IN" err="1"/>
                        <a:t>useState</a:t>
                      </a:r>
                      <a:r>
                        <a:rPr lang="en-IN"/>
                        <a:t> } from 'react';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function Example() {</a:t>
                      </a:r>
                    </a:p>
                    <a:p>
                      <a:r>
                        <a:rPr lang="en-IN"/>
                        <a:t>  </a:t>
                      </a:r>
                      <a:r>
                        <a:rPr lang="en-IN" err="1"/>
                        <a:t>const</a:t>
                      </a:r>
                      <a:r>
                        <a:rPr lang="en-IN"/>
                        <a:t> [count, </a:t>
                      </a:r>
                      <a:r>
                        <a:rPr lang="en-IN" err="1"/>
                        <a:t>setCount</a:t>
                      </a:r>
                      <a:r>
                        <a:rPr lang="en-IN"/>
                        <a:t>] = </a:t>
                      </a:r>
                      <a:r>
                        <a:rPr lang="en-IN" err="1"/>
                        <a:t>useState</a:t>
                      </a:r>
                      <a:r>
                        <a:rPr lang="en-IN"/>
                        <a:t>(0);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  return (</a:t>
                      </a:r>
                    </a:p>
                    <a:p>
                      <a:r>
                        <a:rPr lang="en-IN"/>
                        <a:t>    &lt;div&gt;</a:t>
                      </a:r>
                    </a:p>
                    <a:p>
                      <a:r>
                        <a:rPr lang="en-IN"/>
                        <a:t>      &lt;p&gt;You clicked {count} times&lt;/p&gt;</a:t>
                      </a:r>
                    </a:p>
                    <a:p>
                      <a:r>
                        <a:rPr lang="en-IN"/>
                        <a:t>      &lt;button </a:t>
                      </a:r>
                      <a:r>
                        <a:rPr lang="en-IN" err="1"/>
                        <a:t>onClick</a:t>
                      </a:r>
                      <a:r>
                        <a:rPr lang="en-IN"/>
                        <a:t>={() =&gt; </a:t>
                      </a:r>
                      <a:r>
                        <a:rPr lang="en-IN" err="1"/>
                        <a:t>setCount</a:t>
                      </a:r>
                      <a:r>
                        <a:rPr lang="en-IN"/>
                        <a:t>(count + 1)}&gt;</a:t>
                      </a:r>
                    </a:p>
                    <a:p>
                      <a:r>
                        <a:rPr lang="en-IN"/>
                        <a:t>        Click me</a:t>
                      </a:r>
                    </a:p>
                    <a:p>
                      <a:r>
                        <a:rPr lang="en-IN"/>
                        <a:t>      &lt;/button&gt;</a:t>
                      </a:r>
                    </a:p>
                    <a:p>
                      <a:r>
                        <a:rPr lang="en-IN"/>
                        <a:t>    &lt;/div&gt;</a:t>
                      </a:r>
                    </a:p>
                    <a:p>
                      <a:r>
                        <a:rPr lang="en-IN"/>
                        <a:t>  );</a:t>
                      </a:r>
                    </a:p>
                    <a:p>
                      <a:r>
                        <a:rPr lang="en-IN"/>
                        <a:t>}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7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74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useEffect</a:t>
            </a:r>
            <a:br>
              <a:rPr lang="en-US"/>
            </a:br>
            <a:r>
              <a:rPr lang="en-US"/>
              <a:t>This hook lets you perform side effects in function components. </a:t>
            </a: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993435"/>
              </p:ext>
            </p:extLst>
          </p:nvPr>
        </p:nvGraphicFramePr>
        <p:xfrm>
          <a:off x="3965171" y="1468178"/>
          <a:ext cx="772252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2524">
                  <a:extLst>
                    <a:ext uri="{9D8B030D-6E8A-4147-A177-3AD203B41FA5}">
                      <a16:colId xmlns:a16="http://schemas.microsoft.com/office/drawing/2014/main" val="75520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import React, { </a:t>
                      </a:r>
                      <a:r>
                        <a:rPr lang="en-IN" err="1"/>
                        <a:t>useState</a:t>
                      </a:r>
                      <a:r>
                        <a:rPr lang="en-IN"/>
                        <a:t>, </a:t>
                      </a:r>
                      <a:r>
                        <a:rPr lang="en-IN" err="1"/>
                        <a:t>useEffect</a:t>
                      </a:r>
                      <a:r>
                        <a:rPr lang="en-IN"/>
                        <a:t> } from 'react';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function Example() {</a:t>
                      </a:r>
                    </a:p>
                    <a:p>
                      <a:r>
                        <a:rPr lang="en-IN"/>
                        <a:t>  </a:t>
                      </a:r>
                      <a:r>
                        <a:rPr lang="en-IN" err="1"/>
                        <a:t>const</a:t>
                      </a:r>
                      <a:r>
                        <a:rPr lang="en-IN"/>
                        <a:t> [count, </a:t>
                      </a:r>
                      <a:r>
                        <a:rPr lang="en-IN" err="1"/>
                        <a:t>setCount</a:t>
                      </a:r>
                      <a:r>
                        <a:rPr lang="en-IN"/>
                        <a:t>] = </a:t>
                      </a:r>
                      <a:r>
                        <a:rPr lang="en-IN" err="1"/>
                        <a:t>useState</a:t>
                      </a:r>
                      <a:r>
                        <a:rPr lang="en-IN"/>
                        <a:t>(0);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  </a:t>
                      </a:r>
                      <a:r>
                        <a:rPr lang="en-IN" err="1"/>
                        <a:t>useEffect</a:t>
                      </a:r>
                      <a:r>
                        <a:rPr lang="en-IN"/>
                        <a:t>(() =&gt; {</a:t>
                      </a:r>
                    </a:p>
                    <a:p>
                      <a:r>
                        <a:rPr lang="en-IN"/>
                        <a:t>    </a:t>
                      </a:r>
                      <a:r>
                        <a:rPr lang="en-IN" err="1"/>
                        <a:t>document.title</a:t>
                      </a:r>
                      <a:r>
                        <a:rPr lang="en-IN"/>
                        <a:t> = `You clicked ${count} times`;</a:t>
                      </a:r>
                    </a:p>
                    <a:p>
                      <a:r>
                        <a:rPr lang="en-IN"/>
                        <a:t>  });</a:t>
                      </a:r>
                    </a:p>
                    <a:p>
                      <a:endParaRPr lang="en-IN"/>
                    </a:p>
                    <a:p>
                      <a:r>
                        <a:rPr lang="en-IN"/>
                        <a:t>  return (</a:t>
                      </a:r>
                    </a:p>
                    <a:p>
                      <a:r>
                        <a:rPr lang="en-IN"/>
                        <a:t>    &lt;div&gt;</a:t>
                      </a:r>
                    </a:p>
                    <a:p>
                      <a:r>
                        <a:rPr lang="en-IN"/>
                        <a:t>      &lt;p&gt;You clicked {count} times&lt;/p&gt;</a:t>
                      </a:r>
                    </a:p>
                    <a:p>
                      <a:r>
                        <a:rPr lang="en-IN"/>
                        <a:t>      &lt;button </a:t>
                      </a:r>
                      <a:r>
                        <a:rPr lang="en-IN" err="1"/>
                        <a:t>onClick</a:t>
                      </a:r>
                      <a:r>
                        <a:rPr lang="en-IN"/>
                        <a:t>={() =&gt; </a:t>
                      </a:r>
                      <a:r>
                        <a:rPr lang="en-IN" err="1"/>
                        <a:t>setCount</a:t>
                      </a:r>
                      <a:r>
                        <a:rPr lang="en-IN"/>
                        <a:t>(count + 1)}&gt;</a:t>
                      </a:r>
                    </a:p>
                    <a:p>
                      <a:r>
                        <a:rPr lang="en-IN"/>
                        <a:t>        Click me</a:t>
                      </a:r>
                    </a:p>
                    <a:p>
                      <a:r>
                        <a:rPr lang="en-IN"/>
                        <a:t>      &lt;/button&gt;</a:t>
                      </a:r>
                    </a:p>
                    <a:p>
                      <a:r>
                        <a:rPr lang="en-IN"/>
                        <a:t>    &lt;/div&gt;</a:t>
                      </a:r>
                    </a:p>
                    <a:p>
                      <a:r>
                        <a:rPr lang="en-IN"/>
                        <a:t>  );</a:t>
                      </a:r>
                    </a:p>
                    <a:p>
                      <a:r>
                        <a:rPr lang="en-IN"/>
                        <a:t>}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1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84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Routing in React is primarily handled by a library called React Router. React Router is a standard library for routing in React. </a:t>
            </a:r>
          </a:p>
          <a:p>
            <a:r>
              <a:rPr lang="en-US"/>
              <a:t>It enables the navigation among views of various components in a React Application, allows changing the browser URL, and keeps the UI in sync with the URL.</a:t>
            </a:r>
          </a:p>
          <a:p>
            <a:r>
              <a:rPr lang="en-US"/>
              <a:t>First, you need to install React Router:</a:t>
            </a:r>
          </a:p>
          <a:p>
            <a:endParaRPr lang="en-US"/>
          </a:p>
          <a:p>
            <a:r>
              <a:rPr lang="en-US" err="1"/>
              <a:t>npm</a:t>
            </a:r>
            <a:r>
              <a:rPr lang="en-US"/>
              <a:t> install react-router-</a:t>
            </a:r>
            <a:r>
              <a:rPr lang="en-US" err="1"/>
              <a:t>dom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3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These are the three pages- Home, about,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err="1"/>
              <a:t>const</a:t>
            </a:r>
            <a:r>
              <a:rPr lang="en-IN"/>
              <a:t> Home = () =&gt; &lt;div&gt;Home Page Content&lt;/div&gt;;</a:t>
            </a:r>
          </a:p>
          <a:p>
            <a:r>
              <a:rPr lang="en-IN" err="1"/>
              <a:t>const</a:t>
            </a:r>
            <a:r>
              <a:rPr lang="en-IN"/>
              <a:t> About = () =&gt; &lt;div&gt;About Page Content&lt;/div&gt;;</a:t>
            </a:r>
          </a:p>
          <a:p>
            <a:r>
              <a:rPr lang="en-IN" err="1"/>
              <a:t>const</a:t>
            </a:r>
            <a:r>
              <a:rPr lang="en-IN"/>
              <a:t> Contact = () =&gt; &lt;div&gt;Contact Page Content&lt;/div&gt;;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2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React JS- States, event handling, forms, hooks</vt:lpstr>
      <vt:lpstr>State Management</vt:lpstr>
      <vt:lpstr>A basic example</vt:lpstr>
      <vt:lpstr>Advanced example- state with multiple inputs</vt:lpstr>
      <vt:lpstr>Hooks</vt:lpstr>
      <vt:lpstr>useState: This is the most basic hook, allowing you to add state to functional components. It returns an array with two elements: the current state value and a function that lets you update it.</vt:lpstr>
      <vt:lpstr>useEffect This hook lets you perform side effects in function components. </vt:lpstr>
      <vt:lpstr>Routing</vt:lpstr>
      <vt:lpstr>These are the three pages- Home, about, contact</vt:lpstr>
      <vt:lpstr>PowerPoint Presentation</vt:lpstr>
      <vt:lpstr>Let’s assume a scenario where navigation menu is same for all the pages and only other components differ</vt:lpstr>
      <vt:lpstr>I have edited the previous code to include layout comp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JS- States, event handling, forms, hooks</dc:title>
  <dc:creator>T Vijayetha</dc:creator>
  <cp:revision>1</cp:revision>
  <dcterms:created xsi:type="dcterms:W3CDTF">2024-01-29T05:45:17Z</dcterms:created>
  <dcterms:modified xsi:type="dcterms:W3CDTF">2024-02-07T05:10:07Z</dcterms:modified>
</cp:coreProperties>
</file>