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8" r:id="rId7"/>
    <p:sldId id="264" r:id="rId8"/>
    <p:sldId id="267" r:id="rId9"/>
    <p:sldId id="265" r:id="rId10"/>
    <p:sldId id="266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D2D0D-6DAC-2650-5C92-1E6B9A07C625}" v="12" dt="2024-01-23T09:22:49.300"/>
    <p1510:client id="{28709954-8CEE-423D-865D-3B59EDF1CA88}" v="7" dt="2024-01-23T15:45:31.817"/>
    <p1510:client id="{41D06245-BA0E-E0C3-022C-1C129AF242E2}" v="59" dt="2024-01-23T16:28:47.991"/>
    <p1510:client id="{A38CEBFA-9C87-4327-B640-B874F6DD52B7}" v="5" dt="2024-01-23T14:39:51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I MEHTA - 70612300017" userId="S::priyanshi.mehta017@nmims.in::44c9fdb8-be1b-4826-a964-a9cf691191c1" providerId="AD" clId="Web-{28709954-8CEE-423D-865D-3B59EDF1CA88}"/>
    <pc:docChg chg="modSld">
      <pc:chgData name="PRIYANSHI MEHTA - 70612300017" userId="S::priyanshi.mehta017@nmims.in::44c9fdb8-be1b-4826-a964-a9cf691191c1" providerId="AD" clId="Web-{28709954-8CEE-423D-865D-3B59EDF1CA88}" dt="2024-01-23T15:41:22.949" v="3"/>
      <pc:docMkLst>
        <pc:docMk/>
      </pc:docMkLst>
      <pc:sldChg chg="modSp">
        <pc:chgData name="PRIYANSHI MEHTA - 70612300017" userId="S::priyanshi.mehta017@nmims.in::44c9fdb8-be1b-4826-a964-a9cf691191c1" providerId="AD" clId="Web-{28709954-8CEE-423D-865D-3B59EDF1CA88}" dt="2024-01-23T15:41:22.949" v="3"/>
        <pc:sldMkLst>
          <pc:docMk/>
          <pc:sldMk cId="1188860250" sldId="262"/>
        </pc:sldMkLst>
        <pc:graphicFrameChg chg="mod modGraphic">
          <ac:chgData name="PRIYANSHI MEHTA - 70612300017" userId="S::priyanshi.mehta017@nmims.in::44c9fdb8-be1b-4826-a964-a9cf691191c1" providerId="AD" clId="Web-{28709954-8CEE-423D-865D-3B59EDF1CA88}" dt="2024-01-23T15:41:22.949" v="3"/>
          <ac:graphicFrameMkLst>
            <pc:docMk/>
            <pc:sldMk cId="1188860250" sldId="262"/>
            <ac:graphicFrameMk id="4" creationId="{00000000-0000-0000-0000-000000000000}"/>
          </ac:graphicFrameMkLst>
        </pc:graphicFrameChg>
      </pc:sldChg>
    </pc:docChg>
  </pc:docChgLst>
  <pc:docChgLst>
    <pc:chgData name="MASRITA MANGALARAPU - 70612300053" userId="S::masrita.mangalarapu053@nmims.in::fa323180-2e8d-430d-8bb2-8d0ca31a20e5" providerId="AD" clId="Web-{41D06245-BA0E-E0C3-022C-1C129AF242E2}"/>
    <pc:docChg chg="modSld">
      <pc:chgData name="MASRITA MANGALARAPU - 70612300053" userId="S::masrita.mangalarapu053@nmims.in::fa323180-2e8d-430d-8bb2-8d0ca31a20e5" providerId="AD" clId="Web-{41D06245-BA0E-E0C3-022C-1C129AF242E2}" dt="2024-01-23T15:42:59.701" v="37"/>
      <pc:docMkLst>
        <pc:docMk/>
      </pc:docMkLst>
      <pc:sldChg chg="modSp">
        <pc:chgData name="MASRITA MANGALARAPU - 70612300053" userId="S::masrita.mangalarapu053@nmims.in::fa323180-2e8d-430d-8bb2-8d0ca31a20e5" providerId="AD" clId="Web-{41D06245-BA0E-E0C3-022C-1C129AF242E2}" dt="2024-01-23T15:42:59.701" v="37"/>
        <pc:sldMkLst>
          <pc:docMk/>
          <pc:sldMk cId="1188860250" sldId="262"/>
        </pc:sldMkLst>
        <pc:graphicFrameChg chg="mod modGraphic">
          <ac:chgData name="MASRITA MANGALARAPU - 70612300053" userId="S::masrita.mangalarapu053@nmims.in::fa323180-2e8d-430d-8bb2-8d0ca31a20e5" providerId="AD" clId="Web-{41D06245-BA0E-E0C3-022C-1C129AF242E2}" dt="2024-01-23T15:42:59.701" v="37"/>
          <ac:graphicFrameMkLst>
            <pc:docMk/>
            <pc:sldMk cId="1188860250" sldId="262"/>
            <ac:graphicFrameMk id="4" creationId="{00000000-0000-0000-0000-000000000000}"/>
          </ac:graphicFrameMkLst>
        </pc:graphicFrameChg>
      </pc:sldChg>
    </pc:docChg>
  </pc:docChgLst>
  <pc:docChgLst>
    <pc:chgData name="AYESHA MULLA - 70612300025" userId="S::ayesha.mulla025@nmims.in::3475e200-6b07-4aa3-9484-f93ee77a4b14" providerId="AD" clId="Web-{A38CEBFA-9C87-4327-B640-B874F6DD52B7}"/>
    <pc:docChg chg="modSld">
      <pc:chgData name="AYESHA MULLA - 70612300025" userId="S::ayesha.mulla025@nmims.in::3475e200-6b07-4aa3-9484-f93ee77a4b14" providerId="AD" clId="Web-{A38CEBFA-9C87-4327-B640-B874F6DD52B7}" dt="2024-01-23T14:38:57.979" v="1"/>
      <pc:docMkLst>
        <pc:docMk/>
      </pc:docMkLst>
      <pc:sldChg chg="modSp">
        <pc:chgData name="AYESHA MULLA - 70612300025" userId="S::ayesha.mulla025@nmims.in::3475e200-6b07-4aa3-9484-f93ee77a4b14" providerId="AD" clId="Web-{A38CEBFA-9C87-4327-B640-B874F6DD52B7}" dt="2024-01-23T14:38:57.979" v="1"/>
        <pc:sldMkLst>
          <pc:docMk/>
          <pc:sldMk cId="2685020941" sldId="267"/>
        </pc:sldMkLst>
        <pc:graphicFrameChg chg="mod modGraphic">
          <ac:chgData name="AYESHA MULLA - 70612300025" userId="S::ayesha.mulla025@nmims.in::3475e200-6b07-4aa3-9484-f93ee77a4b14" providerId="AD" clId="Web-{A38CEBFA-9C87-4327-B640-B874F6DD52B7}" dt="2024-01-23T14:38:57.979" v="1"/>
          <ac:graphicFrameMkLst>
            <pc:docMk/>
            <pc:sldMk cId="2685020941" sldId="267"/>
            <ac:graphicFrameMk id="4" creationId="{00000000-0000-0000-0000-000000000000}"/>
          </ac:graphicFrameMkLst>
        </pc:graphicFrameChg>
      </pc:sldChg>
    </pc:docChg>
  </pc:docChgLst>
  <pc:docChgLst>
    <pc:chgData name="MASRITA MANGALARAPU - 70612300053" userId="S::masrita.mangalarapu053@nmims.in::fa323180-2e8d-430d-8bb2-8d0ca31a20e5" providerId="AD" clId="Web-{10BD2D0D-6DAC-2650-5C92-1E6B9A07C625}"/>
    <pc:docChg chg="modSld">
      <pc:chgData name="MASRITA MANGALARAPU - 70612300053" userId="S::masrita.mangalarapu053@nmims.in::fa323180-2e8d-430d-8bb2-8d0ca31a20e5" providerId="AD" clId="Web-{10BD2D0D-6DAC-2650-5C92-1E6B9A07C625}" dt="2024-01-23T09:22:49.300" v="11"/>
      <pc:docMkLst>
        <pc:docMk/>
      </pc:docMkLst>
      <pc:sldChg chg="modSp">
        <pc:chgData name="MASRITA MANGALARAPU - 70612300053" userId="S::masrita.mangalarapu053@nmims.in::fa323180-2e8d-430d-8bb2-8d0ca31a20e5" providerId="AD" clId="Web-{10BD2D0D-6DAC-2650-5C92-1E6B9A07C625}" dt="2024-01-23T09:22:49.300" v="11"/>
        <pc:sldMkLst>
          <pc:docMk/>
          <pc:sldMk cId="3028228889" sldId="261"/>
        </pc:sldMkLst>
        <pc:graphicFrameChg chg="mod modGraphic">
          <ac:chgData name="MASRITA MANGALARAPU - 70612300053" userId="S::masrita.mangalarapu053@nmims.in::fa323180-2e8d-430d-8bb2-8d0ca31a20e5" providerId="AD" clId="Web-{10BD2D0D-6DAC-2650-5C92-1E6B9A07C625}" dt="2024-01-23T09:22:49.300" v="11"/>
          <ac:graphicFrameMkLst>
            <pc:docMk/>
            <pc:sldMk cId="3028228889" sldId="261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6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20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2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1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5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43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7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6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7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532D-7604-40F8-A446-2E69F1CAB3B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2166-ACA9-4836-800B-DD68DD38A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80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5900"/>
          </a:xfrm>
        </p:spPr>
        <p:txBody>
          <a:bodyPr>
            <a:normAutofit/>
          </a:bodyPr>
          <a:lstStyle/>
          <a:p>
            <a:r>
              <a:rPr lang="en-IN" sz="1800"/>
              <a:t>Lets’ see a way to create objects and pass as arguments: In our example: Lets add details to each book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069356"/>
              </p:ext>
            </p:extLst>
          </p:nvPr>
        </p:nvGraphicFramePr>
        <p:xfrm>
          <a:off x="79432" y="432262"/>
          <a:ext cx="1173757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571">
                  <a:extLst>
                    <a:ext uri="{9D8B030D-6E8A-4147-A177-3AD203B41FA5}">
                      <a16:colId xmlns:a16="http://schemas.microsoft.com/office/drawing/2014/main" val="321843845"/>
                    </a:ext>
                  </a:extLst>
                </a:gridCol>
              </a:tblGrid>
              <a:tr h="723207"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firstBook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title:"WP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Textbook",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Author:"XYZ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image:‘sample.jpg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'};</a:t>
                      </a:r>
                    </a:p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secondBook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title:"DAA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Textbook", Author:"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image:‘sample1.jpg'};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7665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01566"/>
              </p:ext>
            </p:extLst>
          </p:nvPr>
        </p:nvGraphicFramePr>
        <p:xfrm>
          <a:off x="135312" y="1269306"/>
          <a:ext cx="1162581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807">
                  <a:extLst>
                    <a:ext uri="{9D8B030D-6E8A-4147-A177-3AD203B41FA5}">
                      <a16:colId xmlns:a16="http://schemas.microsoft.com/office/drawing/2014/main" val="1838737469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1453621504"/>
                    </a:ext>
                  </a:extLst>
                </a:gridCol>
                <a:gridCol w="3875270">
                  <a:extLst>
                    <a:ext uri="{9D8B030D-6E8A-4147-A177-3AD203B41FA5}">
                      <a16:colId xmlns:a16="http://schemas.microsoft.com/office/drawing/2014/main" val="280019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BookList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() =&gt; {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return (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&lt;section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="booklist"&gt;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&lt;Book 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title={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firstBook.title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author={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firstBook.Author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image={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firstBook.image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/&gt;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&lt;Book 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title={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secondBook.title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author={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secondBook.Author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image={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secondBook.image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/&gt;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&lt;/section&gt;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);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Book = (props) =&gt; {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return (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&lt;article&gt;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&lt;h2&gt;{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props.title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}&lt;/h2&gt;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&lt;p&gt;{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props.author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}&lt;/p&gt; 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props.image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&lt;/article&gt;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);</a:t>
                      </a:r>
                    </a:p>
                    <a:p>
                      <a:b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};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root=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ReactDOM.createRoot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('root'));</a:t>
                      </a:r>
                    </a:p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root.render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BookList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/&gt;);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6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2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139" y="373439"/>
            <a:ext cx="10515600" cy="715528"/>
          </a:xfrm>
        </p:spPr>
        <p:txBody>
          <a:bodyPr>
            <a:noAutofit/>
          </a:bodyPr>
          <a:lstStyle/>
          <a:p>
            <a:r>
              <a:rPr lang="en-IN" sz="2400"/>
              <a:t>More ways of working with props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111167"/>
              </p:ext>
            </p:extLst>
          </p:nvPr>
        </p:nvGraphicFramePr>
        <p:xfrm>
          <a:off x="838200" y="1030778"/>
          <a:ext cx="105156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96314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31130020"/>
                    </a:ext>
                  </a:extLst>
                </a:gridCol>
              </a:tblGrid>
              <a:tr h="5478087">
                <a:tc>
                  <a:txBody>
                    <a:bodyPr/>
                    <a:lstStyle/>
                    <a:p>
                      <a:r>
                        <a:rPr lang="en-IN" sz="32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Book = (props) =&gt; {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32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{title, author, image} = props;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return (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&lt;article&gt;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&lt;h2&gt;{title}&lt;/h2&gt;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&lt;p&gt;{author}&lt;/p&gt; 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</a:t>
                      </a:r>
                      <a:r>
                        <a:rPr lang="en-IN" sz="32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32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={image} /&gt;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&lt;/article&gt;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);</a:t>
                      </a:r>
                    </a:p>
                    <a:p>
                      <a:r>
                        <a:rPr lang="en-IN" sz="3200"/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Book = ({title, author, image}) =&gt; {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return (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&lt;article&gt;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&lt;h2&gt;{title}&lt;/h2&gt;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&lt;p&gt;{author}&lt;/p&gt; 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</a:t>
                      </a:r>
                      <a:r>
                        <a:rPr lang="en-IN" sz="32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32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={image} /&gt;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&lt;/article&gt;</a:t>
                      </a:r>
                    </a:p>
                    <a:p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);</a:t>
                      </a:r>
                    </a:p>
                    <a:p>
                      <a:b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32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};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9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/>
              <a:t>Now let's write code to render a paragraph and a button only in 1 book component. We do this with children component. </a:t>
            </a:r>
            <a:br>
              <a:rPr lang="en-US" sz="2000"/>
            </a:br>
            <a:r>
              <a:rPr lang="en-US" sz="2000"/>
              <a:t>Look at the code below: Note that the p and button are added in between 1st book component and </a:t>
            </a:r>
            <a:br>
              <a:rPr lang="en-US" sz="2000"/>
            </a:br>
            <a:r>
              <a:rPr lang="en-US" sz="2000"/>
              <a:t>added as children prop in book. Now render that component in booklist component.</a:t>
            </a:r>
            <a:br>
              <a:rPr lang="en-US" sz="2000"/>
            </a:br>
            <a:endParaRPr lang="en-IN" sz="20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266625"/>
              </p:ext>
            </p:extLst>
          </p:nvPr>
        </p:nvGraphicFramePr>
        <p:xfrm>
          <a:off x="81742" y="1035915"/>
          <a:ext cx="12029902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153">
                  <a:extLst>
                    <a:ext uri="{9D8B030D-6E8A-4147-A177-3AD203B41FA5}">
                      <a16:colId xmlns:a16="http://schemas.microsoft.com/office/drawing/2014/main" val="2890182610"/>
                    </a:ext>
                  </a:extLst>
                </a:gridCol>
                <a:gridCol w="3300152">
                  <a:extLst>
                    <a:ext uri="{9D8B030D-6E8A-4147-A177-3AD203B41FA5}">
                      <a16:colId xmlns:a16="http://schemas.microsoft.com/office/drawing/2014/main" val="1708912904"/>
                    </a:ext>
                  </a:extLst>
                </a:gridCol>
                <a:gridCol w="3524597">
                  <a:extLst>
                    <a:ext uri="{9D8B030D-6E8A-4147-A177-3AD203B41FA5}">
                      <a16:colId xmlns:a16="http://schemas.microsoft.com/office/drawing/2014/main" val="1601840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BookList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() =&gt; {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return (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&lt;section </a:t>
                      </a:r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="booklist"&gt;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&lt;Book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title={</a:t>
                      </a:r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firstBook.title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author={</a:t>
                      </a:r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firstBook.Author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image={</a:t>
                      </a:r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firstBook.image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&lt;p&gt;some paragraph </a:t>
                      </a:r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conent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here only in 1st book&lt;/p&gt;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&lt;button&gt;click me&lt;/button&gt;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&lt;/Book&gt;</a:t>
                      </a:r>
                    </a:p>
                    <a:p>
                      <a:b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&lt;Book 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title={</a:t>
                      </a:r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secondBook.title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author={</a:t>
                      </a:r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secondBook.Author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image={</a:t>
                      </a:r>
                      <a:r>
                        <a:rPr lang="en-IN" sz="16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secondBook.image</a:t>
                      </a: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vl="0">
                        <a:buNone/>
                      </a:pPr>
                      <a:endParaRPr lang="en-IN" sz="16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/&gt;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&lt;/section&gt;</a:t>
                      </a:r>
                    </a:p>
                    <a:p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);</a:t>
                      </a:r>
                    </a:p>
                    <a:p>
                      <a:b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6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Book = ({title, author, image, children}) =&gt; {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return (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&lt;article&gt;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&lt;h2&gt;{title}&lt;/h2&gt;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&lt;p&gt;{author}&lt;/p&gt; 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={image} /&gt;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{children}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&lt;/article&gt;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);</a:t>
                      </a:r>
                    </a:p>
                    <a:p>
                      <a:b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};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root=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ReactDOM.createRoot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('root'));</a:t>
                      </a:r>
                    </a:p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root.render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BookList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/&gt;);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22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195858" cy="1163782"/>
          </a:xfrm>
        </p:spPr>
        <p:txBody>
          <a:bodyPr>
            <a:normAutofit fontScale="90000"/>
          </a:bodyPr>
          <a:lstStyle/>
          <a:p>
            <a:r>
              <a:rPr lang="en-US" sz="2000"/>
              <a:t>//Another way of creating is array of objects and passing</a:t>
            </a:r>
            <a:br>
              <a:rPr lang="en-US" sz="2000"/>
            </a:br>
            <a:r>
              <a:rPr lang="en-US" sz="2000"/>
              <a:t>//Remember when you pass list of items in react, react wants to keep track of each item. so we send</a:t>
            </a:r>
            <a:br>
              <a:rPr lang="en-US" sz="2000"/>
            </a:br>
            <a:r>
              <a:rPr lang="en-US" sz="2000"/>
              <a:t>//a unique key (id) to each item</a:t>
            </a:r>
            <a:br>
              <a:rPr lang="en-US" sz="2000"/>
            </a:br>
            <a:endParaRPr lang="en-IN" sz="20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099484"/>
              </p:ext>
            </p:extLst>
          </p:nvPr>
        </p:nvGraphicFramePr>
        <p:xfrm>
          <a:off x="0" y="852488"/>
          <a:ext cx="12095016" cy="550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754">
                  <a:extLst>
                    <a:ext uri="{9D8B030D-6E8A-4147-A177-3AD203B41FA5}">
                      <a16:colId xmlns:a16="http://schemas.microsoft.com/office/drawing/2014/main" val="118417172"/>
                    </a:ext>
                  </a:extLst>
                </a:gridCol>
                <a:gridCol w="3360421">
                  <a:extLst>
                    <a:ext uri="{9D8B030D-6E8A-4147-A177-3AD203B41FA5}">
                      <a16:colId xmlns:a16="http://schemas.microsoft.com/office/drawing/2014/main" val="362629570"/>
                    </a:ext>
                  </a:extLst>
                </a:gridCol>
                <a:gridCol w="3208712">
                  <a:extLst>
                    <a:ext uri="{9D8B030D-6E8A-4147-A177-3AD203B41FA5}">
                      <a16:colId xmlns:a16="http://schemas.microsoft.com/office/drawing/2014/main" val="268549194"/>
                    </a:ext>
                  </a:extLst>
                </a:gridCol>
                <a:gridCol w="2502129">
                  <a:extLst>
                    <a:ext uri="{9D8B030D-6E8A-4147-A177-3AD203B41FA5}">
                      <a16:colId xmlns:a16="http://schemas.microsoft.com/office/drawing/2014/main" val="2032840673"/>
                    </a:ext>
                  </a:extLst>
                </a:gridCol>
              </a:tblGrid>
              <a:tr h="5506748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books=[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title:"WP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Textbook", </a:t>
                      </a:r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Author:"XYZ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image:‘sample.jpg',id:1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title:"DAA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Textbook", Author:"</a:t>
                      </a:r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image:‘sample1.jpg',id:2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br>
                        <a:rPr lang="en-US" sz="1800" b="0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kern="120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const</a:t>
                      </a:r>
                      <a:r>
                        <a:rPr lang="en-IN"/>
                        <a:t> </a:t>
                      </a:r>
                      <a:r>
                        <a:rPr lang="en-IN" err="1"/>
                        <a:t>BookList</a:t>
                      </a:r>
                      <a:r>
                        <a:rPr lang="en-IN"/>
                        <a:t> = () =&gt; {</a:t>
                      </a:r>
                    </a:p>
                    <a:p>
                      <a:r>
                        <a:rPr lang="en-IN"/>
                        <a:t>  return (</a:t>
                      </a:r>
                    </a:p>
                    <a:p>
                      <a:r>
                        <a:rPr lang="en-IN"/>
                        <a:t>    &lt;section </a:t>
                      </a:r>
                      <a:r>
                        <a:rPr lang="en-IN" err="1"/>
                        <a:t>className</a:t>
                      </a:r>
                      <a:r>
                        <a:rPr lang="en-IN"/>
                        <a:t>="booklist"&gt;</a:t>
                      </a:r>
                    </a:p>
                    <a:p>
                      <a:r>
                        <a:rPr lang="en-IN"/>
                        <a:t>    { </a:t>
                      </a:r>
                    </a:p>
                    <a:p>
                      <a:r>
                        <a:rPr lang="en-IN" err="1"/>
                        <a:t>books.map</a:t>
                      </a:r>
                      <a:r>
                        <a:rPr lang="en-IN"/>
                        <a:t>((</a:t>
                      </a:r>
                      <a:r>
                        <a:rPr lang="en-IN" err="1"/>
                        <a:t>book,id</a:t>
                      </a:r>
                      <a:r>
                        <a:rPr lang="en-IN"/>
                        <a:t>)=&gt;{</a:t>
                      </a:r>
                    </a:p>
                    <a:p>
                      <a:r>
                        <a:rPr lang="en-IN"/>
                        <a:t>    return </a:t>
                      </a:r>
                    </a:p>
                    <a:p>
                      <a:r>
                        <a:rPr lang="en-IN"/>
                        <a:t>&lt;Book title={</a:t>
                      </a:r>
                      <a:r>
                        <a:rPr lang="en-IN" err="1"/>
                        <a:t>book.title</a:t>
                      </a:r>
                      <a:r>
                        <a:rPr lang="en-IN"/>
                        <a:t>} author={</a:t>
                      </a:r>
                      <a:r>
                        <a:rPr lang="en-IN" err="1"/>
                        <a:t>book.Author</a:t>
                      </a:r>
                      <a:r>
                        <a:rPr lang="en-IN"/>
                        <a:t>} image={</a:t>
                      </a:r>
                      <a:r>
                        <a:rPr lang="en-IN" err="1"/>
                        <a:t>book.image</a:t>
                      </a:r>
                      <a:r>
                        <a:rPr lang="en-IN"/>
                        <a:t>} </a:t>
                      </a:r>
                    </a:p>
                    <a:p>
                      <a:r>
                        <a:rPr lang="en-IN"/>
                        <a:t>key={id}/&gt;</a:t>
                      </a:r>
                    </a:p>
                    <a:p>
                      <a:r>
                        <a:rPr lang="en-IN"/>
                        <a:t>})}</a:t>
                      </a:r>
                    </a:p>
                    <a:p>
                      <a:r>
                        <a:rPr lang="en-IN"/>
                        <a:t>    &lt;/section&gt;</a:t>
                      </a:r>
                    </a:p>
                    <a:p>
                      <a:r>
                        <a:rPr lang="en-IN"/>
                        <a:t>  );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const</a:t>
                      </a:r>
                      <a:r>
                        <a:rPr lang="en-IN" dirty="0"/>
                        <a:t> Book = ({title, author, image}) =&gt; {</a:t>
                      </a:r>
                    </a:p>
                    <a:p>
                      <a:r>
                        <a:rPr lang="en-IN" dirty="0"/>
                        <a:t>  return (</a:t>
                      </a:r>
                    </a:p>
                    <a:p>
                      <a:r>
                        <a:rPr lang="en-IN" dirty="0"/>
                        <a:t>    &lt;article&gt;</a:t>
                      </a:r>
                    </a:p>
                    <a:p>
                      <a:r>
                        <a:rPr lang="en-IN" dirty="0"/>
                        <a:t>      &lt;h2&gt;{title}&lt;/h2&gt;</a:t>
                      </a:r>
                    </a:p>
                    <a:p>
                      <a:r>
                        <a:rPr lang="en-IN" dirty="0"/>
                        <a:t>      &lt;p&gt;{author}&lt;/p&gt; </a:t>
                      </a:r>
                    </a:p>
                    <a:p>
                      <a:r>
                        <a:rPr lang="en-IN" dirty="0"/>
                        <a:t>      &lt;</a:t>
                      </a:r>
                      <a:r>
                        <a:rPr lang="en-IN" dirty="0" err="1"/>
                        <a:t>img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src</a:t>
                      </a:r>
                      <a:r>
                        <a:rPr lang="en-IN" dirty="0"/>
                        <a:t>={image} /&gt;</a:t>
                      </a:r>
                    </a:p>
                    <a:p>
                      <a:pPr lvl="0">
                        <a:buNone/>
                      </a:pPr>
                      <a:endParaRPr lang="en-IN"/>
                    </a:p>
                    <a:p>
                      <a:r>
                        <a:rPr lang="en-IN" dirty="0"/>
                        <a:t>    &lt;/article&gt;</a:t>
                      </a:r>
                    </a:p>
                    <a:p>
                      <a:r>
                        <a:rPr lang="en-IN" dirty="0"/>
                        <a:t>  );</a:t>
                      </a:r>
                    </a:p>
                    <a:p>
                      <a:endParaRPr lang="en-IN"/>
                    </a:p>
                    <a:p>
                      <a:r>
                        <a:rPr lang="en-IN" dirty="0"/>
                        <a:t>  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const</a:t>
                      </a:r>
                      <a:r>
                        <a:rPr lang="en-IN"/>
                        <a:t> root=</a:t>
                      </a:r>
                      <a:r>
                        <a:rPr lang="en-IN" err="1"/>
                        <a:t>ReactDOM.createRoot</a:t>
                      </a:r>
                      <a:r>
                        <a:rPr lang="en-IN"/>
                        <a:t>(</a:t>
                      </a:r>
                      <a:r>
                        <a:rPr lang="en-IN" err="1"/>
                        <a:t>document.getElementById</a:t>
                      </a:r>
                      <a:r>
                        <a:rPr lang="en-IN"/>
                        <a:t>('root'));</a:t>
                      </a:r>
                    </a:p>
                    <a:p>
                      <a:r>
                        <a:rPr lang="en-IN" err="1"/>
                        <a:t>root.render</a:t>
                      </a:r>
                      <a:r>
                        <a:rPr lang="en-IN"/>
                        <a:t>(&lt;</a:t>
                      </a:r>
                      <a:r>
                        <a:rPr lang="en-IN" err="1"/>
                        <a:t>BookList</a:t>
                      </a:r>
                      <a:r>
                        <a:rPr lang="en-IN"/>
                        <a:t> /&gt;);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5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 React from 'react';</a:t>
            </a:r>
          </a:p>
          <a:p>
            <a:r>
              <a:rPr lang="en-US"/>
              <a:t>import </a:t>
            </a:r>
            <a:r>
              <a:rPr lang="en-US" err="1"/>
              <a:t>ReactDOM</a:t>
            </a:r>
            <a:r>
              <a:rPr lang="en-US"/>
              <a:t> from 'react-</a:t>
            </a:r>
            <a:r>
              <a:rPr lang="en-US" err="1"/>
              <a:t>dom</a:t>
            </a:r>
            <a:r>
              <a:rPr lang="en-US"/>
              <a:t>/client';</a:t>
            </a:r>
          </a:p>
          <a:p>
            <a:r>
              <a:rPr lang="en-US"/>
              <a:t>import './index.css';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1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Components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Components let you split the UI into independent, reusable pieces, and think about each piece in isolation. </a:t>
            </a:r>
          </a:p>
          <a:p>
            <a:r>
              <a:rPr lang="en-US"/>
              <a:t>Components 2 types: class and function</a:t>
            </a:r>
          </a:p>
          <a:p>
            <a:r>
              <a:rPr lang="en-US"/>
              <a:t>The simplest way to define a component is to write a JavaScript function</a:t>
            </a:r>
          </a:p>
          <a:p>
            <a:pPr marL="0" indent="0">
              <a:buNone/>
            </a:pP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76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Components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Greeting()</a:t>
            </a:r>
          </a:p>
          <a:p>
            <a:r>
              <a:rPr lang="en-US"/>
              <a:t>{</a:t>
            </a:r>
          </a:p>
          <a:p>
            <a:r>
              <a:rPr lang="en-US"/>
              <a:t>    return &lt;h2&gt;Hello this is my first react lab&lt;/h2&gt;</a:t>
            </a:r>
          </a:p>
          <a:p>
            <a:r>
              <a:rPr lang="en-US"/>
              <a:t>}</a:t>
            </a:r>
          </a:p>
          <a:p>
            <a:r>
              <a:rPr lang="en-IN" err="1"/>
              <a:t>const</a:t>
            </a:r>
            <a:r>
              <a:rPr lang="en-IN"/>
              <a:t> root=</a:t>
            </a:r>
            <a:r>
              <a:rPr lang="en-IN" err="1"/>
              <a:t>ReactDOM.createRoot</a:t>
            </a:r>
            <a:r>
              <a:rPr lang="en-IN"/>
              <a:t>(</a:t>
            </a:r>
            <a:r>
              <a:rPr lang="en-IN" err="1"/>
              <a:t>document.getElementById</a:t>
            </a:r>
            <a:r>
              <a:rPr lang="en-IN"/>
              <a:t>('root'));</a:t>
            </a:r>
          </a:p>
          <a:p>
            <a:r>
              <a:rPr lang="en-IN" err="1"/>
              <a:t>root.render</a:t>
            </a:r>
            <a:r>
              <a:rPr lang="en-IN"/>
              <a:t>(&lt;Greeting /&gt;);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5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We can return a component multiple times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953220"/>
              </p:ext>
            </p:extLst>
          </p:nvPr>
        </p:nvGraphicFramePr>
        <p:xfrm>
          <a:off x="841744" y="1461976"/>
          <a:ext cx="11007433" cy="482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265">
                  <a:extLst>
                    <a:ext uri="{9D8B030D-6E8A-4147-A177-3AD203B41FA5}">
                      <a16:colId xmlns:a16="http://schemas.microsoft.com/office/drawing/2014/main" val="3577606233"/>
                    </a:ext>
                  </a:extLst>
                </a:gridCol>
                <a:gridCol w="2277687">
                  <a:extLst>
                    <a:ext uri="{9D8B030D-6E8A-4147-A177-3AD203B41FA5}">
                      <a16:colId xmlns:a16="http://schemas.microsoft.com/office/drawing/2014/main" val="3928264457"/>
                    </a:ext>
                  </a:extLst>
                </a:gridCol>
                <a:gridCol w="3175462">
                  <a:extLst>
                    <a:ext uri="{9D8B030D-6E8A-4147-A177-3AD203B41FA5}">
                      <a16:colId xmlns:a16="http://schemas.microsoft.com/office/drawing/2014/main" val="2661085312"/>
                    </a:ext>
                  </a:extLst>
                </a:gridCol>
                <a:gridCol w="3084019">
                  <a:extLst>
                    <a:ext uri="{9D8B030D-6E8A-4147-A177-3AD203B41FA5}">
                      <a16:colId xmlns:a16="http://schemas.microsoft.com/office/drawing/2014/main" val="2065572916"/>
                    </a:ext>
                  </a:extLst>
                </a:gridCol>
              </a:tblGrid>
              <a:tr h="4824557">
                <a:tc>
                  <a:txBody>
                    <a:bodyPr/>
                    <a:lstStyle/>
                    <a:p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BookList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() =&gt; {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(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&lt;section </a:t>
                      </a:r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="book"&gt;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&lt;Book/&gt;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&lt;Book/&gt;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&lt;Book/&gt;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&lt;Book/&gt;  </a:t>
                      </a:r>
                    </a:p>
                    <a:p>
                      <a:b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&lt;/section&gt;);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Book=()=&gt;{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(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&lt;article&gt;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&lt;Image/&gt;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&lt;Author/&gt;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&lt;/article&gt;);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Image=()=&gt;{ 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=“sample.jpg"&gt;&lt;/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&gt;}</a:t>
                      </a:r>
                    </a:p>
                    <a:p>
                      <a:endParaRPr lang="en-IN" sz="18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Author=()=&gt;{ return &lt;h2 style={{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:"red"}}&gt; Author is xyz &lt;/h2&gt;}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root=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ReactDOM.createRoot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('root'));</a:t>
                      </a:r>
                    </a:p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root.render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BookList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/&gt;);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1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02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Components return 1 parent html element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897351"/>
              </p:ext>
            </p:extLst>
          </p:nvPr>
        </p:nvGraphicFramePr>
        <p:xfrm>
          <a:off x="838200" y="1825625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577967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2031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Greeting1()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(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&lt;div&gt;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&lt;h2&gt;Hello this is nested html inside return&lt;/h2&gt;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&lt;</a:t>
                      </a:r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&lt;li&gt;1st list item&lt;/li&gt;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&lt;/</a:t>
                      </a:r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&lt;/div&gt;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);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root1=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ReactDOM.createRoot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('root1'));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root1.render(&lt;Greeting1 /&gt;);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3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0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Components can be returned from other component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736213"/>
              </p:ext>
            </p:extLst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291435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93694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Greeting3()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(&lt;div&gt;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&lt;Person/&gt;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&lt;Message/&gt;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&lt;/div&gt;);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Person=() =&gt;&lt;h2&gt;This is message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componennt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nested&lt;/h2&gt;</a:t>
                      </a:r>
                    </a:p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Message=()=&gt;{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 &lt;h2&gt;This is second message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componennt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nested&lt;/h2&gt;</a:t>
                      </a:r>
                    </a:p>
                    <a:p>
                      <a:b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root=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ReactDOM.createRoot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('root'));</a:t>
                      </a:r>
                    </a:p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root.render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(&lt;Greeting3 /&gt;);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0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773"/>
          </a:xfrm>
        </p:spPr>
        <p:txBody>
          <a:bodyPr>
            <a:normAutofit fontScale="90000"/>
          </a:bodyPr>
          <a:lstStyle/>
          <a:p>
            <a:r>
              <a:rPr lang="en-IN"/>
              <a:t>Props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4664047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Example: a book in library has </a:t>
            </a:r>
            <a:r>
              <a:rPr lang="en-IN" err="1"/>
              <a:t>bookname</a:t>
            </a:r>
            <a:r>
              <a:rPr lang="en-IN"/>
              <a:t>, </a:t>
            </a:r>
            <a:r>
              <a:rPr lang="en-IN" err="1"/>
              <a:t>booktitle</a:t>
            </a:r>
            <a:r>
              <a:rPr lang="en-IN"/>
              <a:t>, </a:t>
            </a:r>
            <a:r>
              <a:rPr lang="en-IN" err="1"/>
              <a:t>bookauthor</a:t>
            </a:r>
            <a:endParaRPr lang="en-IN"/>
          </a:p>
          <a:p>
            <a:r>
              <a:rPr lang="en-IN" b="1"/>
              <a:t>Props are Read-Only</a:t>
            </a:r>
          </a:p>
          <a:p>
            <a:r>
              <a:rPr lang="en-US"/>
              <a:t>Whether you declare a component as a function or a class, it must never modify its own props.</a:t>
            </a:r>
          </a:p>
          <a:p>
            <a:r>
              <a:rPr lang="en-US"/>
              <a:t>All React components must act like pure functions with respect to their props.</a:t>
            </a:r>
          </a:p>
          <a:p>
            <a:endParaRPr lang="en-US"/>
          </a:p>
          <a:p>
            <a:r>
              <a:rPr lang="en-IN"/>
              <a:t>However, </a:t>
            </a:r>
            <a:r>
              <a:rPr lang="en-US"/>
              <a:t>application UIs are dynamic and change over time. We can do this with a new concept of “state”. State allows React components to change their output over time in response to user actions, network responses,</a:t>
            </a:r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96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287231"/>
              </p:ext>
            </p:extLst>
          </p:nvPr>
        </p:nvGraphicFramePr>
        <p:xfrm>
          <a:off x="0" y="0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631081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0566988"/>
                    </a:ext>
                  </a:extLst>
                </a:gridCol>
              </a:tblGrid>
              <a:tr h="3507971">
                <a:tc>
                  <a:txBody>
                    <a:bodyPr/>
                    <a:lstStyle/>
                    <a:p>
                      <a:r>
                        <a:rPr lang="en-US" err="1"/>
                        <a:t>const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BookList</a:t>
                      </a:r>
                      <a:r>
                        <a:rPr lang="en-US"/>
                        <a:t> = () =&gt; {</a:t>
                      </a:r>
                    </a:p>
                    <a:p>
                      <a:r>
                        <a:rPr lang="en-US"/>
                        <a:t>    return (</a:t>
                      </a:r>
                    </a:p>
                    <a:p>
                      <a:r>
                        <a:rPr lang="en-US"/>
                        <a:t>        &lt;section </a:t>
                      </a:r>
                      <a:r>
                        <a:rPr lang="en-US" err="1"/>
                        <a:t>className</a:t>
                      </a:r>
                      <a:r>
                        <a:rPr lang="en-US"/>
                        <a:t>="book"&gt;</a:t>
                      </a:r>
                    </a:p>
                    <a:p>
                      <a:r>
                        <a:rPr lang="en-US"/>
                        <a:t>            &lt;Book t="</a:t>
                      </a:r>
                      <a:r>
                        <a:rPr lang="en-US" err="1"/>
                        <a:t>randome</a:t>
                      </a:r>
                      <a:r>
                        <a:rPr lang="en-US"/>
                        <a:t> t" number={2*2}/&gt;</a:t>
                      </a:r>
                    </a:p>
                    <a:p>
                      <a:r>
                        <a:rPr lang="en-US"/>
                        <a:t>            &lt;Book/&gt;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       &lt;Book/&gt;</a:t>
                      </a:r>
                    </a:p>
                    <a:p>
                      <a:r>
                        <a:rPr lang="en-US"/>
                        <a:t>            &lt;Book/&gt;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&lt;/section&gt;);</a:t>
                      </a:r>
                    </a:p>
                    <a:p>
                      <a:r>
                        <a:rPr lang="en-US"/>
                        <a:t>}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const</a:t>
                      </a:r>
                      <a:r>
                        <a:rPr lang="en-IN"/>
                        <a:t> Book=(props)=&gt;{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    </a:t>
                      </a:r>
                      <a:r>
                        <a:rPr lang="en-IN" err="1"/>
                        <a:t>const</a:t>
                      </a:r>
                      <a:r>
                        <a:rPr lang="en-IN"/>
                        <a:t> title="Book title";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    return (&lt;article&gt;</a:t>
                      </a:r>
                    </a:p>
                    <a:p>
                      <a:r>
                        <a:rPr lang="en-IN"/>
                        <a:t>     &lt;Image/&gt;</a:t>
                      </a:r>
                    </a:p>
                    <a:p>
                      <a:r>
                        <a:rPr lang="en-IN"/>
                        <a:t>     &lt;Author/&gt;</a:t>
                      </a:r>
                    </a:p>
                    <a:p>
                      <a:r>
                        <a:rPr lang="en-IN"/>
                        <a:t>     &lt;h4&gt;{title}&lt;/h4&gt;   </a:t>
                      </a:r>
                    </a:p>
                    <a:p>
                      <a:r>
                        <a:rPr lang="en-IN"/>
                        <a:t>     &lt;h4&gt;{</a:t>
                      </a:r>
                      <a:r>
                        <a:rPr lang="en-IN" err="1"/>
                        <a:t>title.toUpperCase</a:t>
                      </a:r>
                      <a:r>
                        <a:rPr lang="en-IN"/>
                        <a:t>()}&lt;/h4&gt;   </a:t>
                      </a:r>
                    </a:p>
                    <a:p>
                      <a:r>
                        <a:rPr lang="en-IN"/>
                        <a:t>     &lt;p&gt;{props.t}&lt;/p&gt;</a:t>
                      </a:r>
                    </a:p>
                    <a:p>
                      <a:r>
                        <a:rPr lang="en-IN"/>
                        <a:t>     </a:t>
                      </a:r>
                    </a:p>
                    <a:p>
                      <a:r>
                        <a:rPr lang="en-IN"/>
                        <a:t>    &lt;/article&gt;);</a:t>
                      </a:r>
                    </a:p>
                    <a:p>
                      <a:r>
                        <a:rPr lang="en-IN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333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99431"/>
              </p:ext>
            </p:extLst>
          </p:nvPr>
        </p:nvGraphicFramePr>
        <p:xfrm>
          <a:off x="219825" y="3811999"/>
          <a:ext cx="11218488" cy="253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488">
                  <a:extLst>
                    <a:ext uri="{9D8B030D-6E8A-4147-A177-3AD203B41FA5}">
                      <a16:colId xmlns:a16="http://schemas.microsoft.com/office/drawing/2014/main" val="1131306055"/>
                    </a:ext>
                  </a:extLst>
                </a:gridCol>
              </a:tblGrid>
              <a:tr h="1269462"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Image=()=&gt;{ return &lt;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="https://m.media-amazon.com/images/I/71Hqj4xb0XL._SY466_.jpg"&gt;&lt;/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&gt;}</a:t>
                      </a:r>
                    </a:p>
                    <a:p>
                      <a:endParaRPr lang="en-IN" sz="18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Author=()=&gt;{ return &lt;h2 style={{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:"red"}}&gt; Author is  &lt;/h2&gt;}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2787"/>
                  </a:ext>
                </a:extLst>
              </a:tr>
              <a:tr h="1269462">
                <a:tc>
                  <a:txBody>
                    <a:bodyPr/>
                    <a:lstStyle/>
                    <a:p>
                      <a:r>
                        <a:rPr lang="en-I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I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root=</a:t>
                      </a:r>
                      <a:r>
                        <a:rPr lang="en-I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ReactDOM.createRoot</a:t>
                      </a:r>
                      <a:r>
                        <a:rPr lang="en-I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I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('root'));</a:t>
                      </a:r>
                    </a:p>
                    <a:p>
                      <a:r>
                        <a:rPr lang="en-I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root.render</a:t>
                      </a:r>
                      <a:r>
                        <a:rPr lang="en-I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I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BookList</a:t>
                      </a:r>
                      <a:r>
                        <a:rPr lang="en-I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/&gt;);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1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2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D655507C24BB4C9BE0DEC5F0DA88FD" ma:contentTypeVersion="4" ma:contentTypeDescription="Create a new document." ma:contentTypeScope="" ma:versionID="473fa9e55923dc59a4c9dd3e8e578bf5">
  <xsd:schema xmlns:xsd="http://www.w3.org/2001/XMLSchema" xmlns:xs="http://www.w3.org/2001/XMLSchema" xmlns:p="http://schemas.microsoft.com/office/2006/metadata/properties" xmlns:ns2="a46e2530-42c1-45ef-8a0f-dfedd9a3ec58" targetNamespace="http://schemas.microsoft.com/office/2006/metadata/properties" ma:root="true" ma:fieldsID="2bdfc7b6d14ec2089945d1009eee5185" ns2:_="">
    <xsd:import namespace="a46e2530-42c1-45ef-8a0f-dfedd9a3e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e2530-42c1-45ef-8a0f-dfedd9a3e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564B3D-BDAA-450D-A9F9-1DBD761F0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1CA21C-AE93-48D6-BF59-531D32FD72D9}">
  <ds:schemaRefs>
    <ds:schemaRef ds:uri="a46e2530-42c1-45ef-8a0f-dfedd9a3ec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8069A96-A759-4856-9B13-38EAF4ECBC6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Components in react</vt:lpstr>
      <vt:lpstr>Components in react</vt:lpstr>
      <vt:lpstr>We can return a component multiple times</vt:lpstr>
      <vt:lpstr>Components return 1 parent html element</vt:lpstr>
      <vt:lpstr>Components can be returned from other component</vt:lpstr>
      <vt:lpstr>Props in react</vt:lpstr>
      <vt:lpstr>PowerPoint Presentation</vt:lpstr>
      <vt:lpstr>Lets’ see a way to create objects and pass as arguments: In our example: Lets add details to each book</vt:lpstr>
      <vt:lpstr>More ways of working with props</vt:lpstr>
      <vt:lpstr>Now let's write code to render a paragraph and a button only in 1 book component. We do this with children component.  Look at the code below: Note that the p and button are added in between 1st book component and  added as children prop in book. Now render that component in booklist component. </vt:lpstr>
      <vt:lpstr>//Another way of creating is array of objects and passing //Remember when you pass list of items in react, react wants to keep track of each item. so we send //a unique key (id) to each item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Vijayetha</dc:creator>
  <cp:revision>4</cp:revision>
  <dcterms:created xsi:type="dcterms:W3CDTF">2024-01-15T06:10:44Z</dcterms:created>
  <dcterms:modified xsi:type="dcterms:W3CDTF">2024-01-23T16:28:57Z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0x01010018D655507C24BB4C9BE0DEC5F0DA88FD</vt:lpwstr>
  </property>
</Properties>
</file>