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Arimo" panose="020B0604020202020204" charset="0"/>
      <p:regular r:id="rId11"/>
    </p:embeddedFont>
    <p:embeddedFont>
      <p:font typeface="DM Sans" pitchFamily="2" charset="0"/>
      <p:regular r:id="rId12"/>
    </p:embeddedFont>
    <p:embeddedFont>
      <p:font typeface="DM Sans Bold"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87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9.png"/><Relationship Id="rId18" Type="http://schemas.openxmlformats.org/officeDocument/2006/relationships/image" Target="../media/image26.svg"/><Relationship Id="rId26" Type="http://schemas.openxmlformats.org/officeDocument/2006/relationships/image" Target="../media/image14.svg"/><Relationship Id="rId3" Type="http://schemas.openxmlformats.org/officeDocument/2006/relationships/image" Target="../media/image17.png"/><Relationship Id="rId21" Type="http://schemas.openxmlformats.org/officeDocument/2006/relationships/image" Target="../media/image27.png"/><Relationship Id="rId7" Type="http://schemas.openxmlformats.org/officeDocument/2006/relationships/image" Target="../media/image5.png"/><Relationship Id="rId12" Type="http://schemas.openxmlformats.org/officeDocument/2006/relationships/image" Target="../media/image22.svg"/><Relationship Id="rId17" Type="http://schemas.openxmlformats.org/officeDocument/2006/relationships/image" Target="../media/image25.png"/><Relationship Id="rId25" Type="http://schemas.openxmlformats.org/officeDocument/2006/relationships/image" Target="../media/image13.png"/><Relationship Id="rId2" Type="http://schemas.openxmlformats.org/officeDocument/2006/relationships/image" Target="../media/image4.png"/><Relationship Id="rId16" Type="http://schemas.openxmlformats.org/officeDocument/2006/relationships/image" Target="../media/image24.svg"/><Relationship Id="rId20" Type="http://schemas.openxmlformats.org/officeDocument/2006/relationships/image" Target="../media/image12.svg"/><Relationship Id="rId1" Type="http://schemas.openxmlformats.org/officeDocument/2006/relationships/slideLayout" Target="../slideLayouts/slideLayout7.xml"/><Relationship Id="rId6" Type="http://schemas.openxmlformats.org/officeDocument/2006/relationships/image" Target="../media/image20.svg"/><Relationship Id="rId11" Type="http://schemas.openxmlformats.org/officeDocument/2006/relationships/image" Target="../media/image21.png"/><Relationship Id="rId24" Type="http://schemas.openxmlformats.org/officeDocument/2006/relationships/image" Target="../media/image30.svg"/><Relationship Id="rId5" Type="http://schemas.openxmlformats.org/officeDocument/2006/relationships/image" Target="../media/image19.png"/><Relationship Id="rId15" Type="http://schemas.openxmlformats.org/officeDocument/2006/relationships/image" Target="../media/image23.png"/><Relationship Id="rId23" Type="http://schemas.openxmlformats.org/officeDocument/2006/relationships/image" Target="../media/image29.png"/><Relationship Id="rId28" Type="http://schemas.openxmlformats.org/officeDocument/2006/relationships/image" Target="../media/image32.svg"/><Relationship Id="rId10" Type="http://schemas.openxmlformats.org/officeDocument/2006/relationships/image" Target="../media/image8.svg"/><Relationship Id="rId19" Type="http://schemas.openxmlformats.org/officeDocument/2006/relationships/image" Target="../media/image11.png"/><Relationship Id="rId4" Type="http://schemas.openxmlformats.org/officeDocument/2006/relationships/image" Target="../media/image18.svg"/><Relationship Id="rId9" Type="http://schemas.openxmlformats.org/officeDocument/2006/relationships/image" Target="../media/image7.png"/><Relationship Id="rId14" Type="http://schemas.openxmlformats.org/officeDocument/2006/relationships/image" Target="../media/image10.svg"/><Relationship Id="rId22" Type="http://schemas.openxmlformats.org/officeDocument/2006/relationships/image" Target="../media/image28.svg"/><Relationship Id="rId27" Type="http://schemas.openxmlformats.org/officeDocument/2006/relationships/image" Target="../media/image31.png"/></Relationships>
</file>

<file path=ppt/slides/_rels/slide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32.svg"/><Relationship Id="rId4" Type="http://schemas.openxmlformats.org/officeDocument/2006/relationships/image" Target="../media/image24.svg"/><Relationship Id="rId9" Type="http://schemas.openxmlformats.org/officeDocument/2006/relationships/image" Target="../media/image31.png"/></Relationships>
</file>

<file path=ppt/slides/_rels/slide7.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29.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2.svg"/><Relationship Id="rId2" Type="http://schemas.openxmlformats.org/officeDocument/2006/relationships/image" Target="../media/image4.png"/><Relationship Id="rId16" Type="http://schemas.openxmlformats.org/officeDocument/2006/relationships/image" Target="../media/image32.sv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1.png"/><Relationship Id="rId5" Type="http://schemas.openxmlformats.org/officeDocument/2006/relationships/image" Target="../media/image7.png"/><Relationship Id="rId15" Type="http://schemas.openxmlformats.org/officeDocument/2006/relationships/image" Target="../media/image31.png"/><Relationship Id="rId10" Type="http://schemas.openxmlformats.org/officeDocument/2006/relationships/image" Target="../media/image24.svg"/><Relationship Id="rId4" Type="http://schemas.openxmlformats.org/officeDocument/2006/relationships/image" Target="../media/image6.svg"/><Relationship Id="rId9" Type="http://schemas.openxmlformats.org/officeDocument/2006/relationships/image" Target="../media/image23.png"/><Relationship Id="rId14" Type="http://schemas.openxmlformats.org/officeDocument/2006/relationships/image" Target="../media/image30.svg"/></Relationships>
</file>

<file path=ppt/slides/_rels/slide8.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9.png"/><Relationship Id="rId18" Type="http://schemas.openxmlformats.org/officeDocument/2006/relationships/image" Target="../media/image26.svg"/><Relationship Id="rId26" Type="http://schemas.openxmlformats.org/officeDocument/2006/relationships/image" Target="../media/image14.svg"/><Relationship Id="rId3" Type="http://schemas.openxmlformats.org/officeDocument/2006/relationships/image" Target="../media/image17.png"/><Relationship Id="rId21" Type="http://schemas.openxmlformats.org/officeDocument/2006/relationships/image" Target="../media/image27.png"/><Relationship Id="rId7" Type="http://schemas.openxmlformats.org/officeDocument/2006/relationships/image" Target="../media/image5.png"/><Relationship Id="rId12" Type="http://schemas.openxmlformats.org/officeDocument/2006/relationships/image" Target="../media/image22.svg"/><Relationship Id="rId17" Type="http://schemas.openxmlformats.org/officeDocument/2006/relationships/image" Target="../media/image25.png"/><Relationship Id="rId25" Type="http://schemas.openxmlformats.org/officeDocument/2006/relationships/image" Target="../media/image13.png"/><Relationship Id="rId2" Type="http://schemas.openxmlformats.org/officeDocument/2006/relationships/image" Target="../media/image4.png"/><Relationship Id="rId16" Type="http://schemas.openxmlformats.org/officeDocument/2006/relationships/image" Target="../media/image24.svg"/><Relationship Id="rId20" Type="http://schemas.openxmlformats.org/officeDocument/2006/relationships/image" Target="../media/image12.svg"/><Relationship Id="rId1" Type="http://schemas.openxmlformats.org/officeDocument/2006/relationships/slideLayout" Target="../slideLayouts/slideLayout7.xml"/><Relationship Id="rId6" Type="http://schemas.openxmlformats.org/officeDocument/2006/relationships/image" Target="../media/image20.svg"/><Relationship Id="rId11" Type="http://schemas.openxmlformats.org/officeDocument/2006/relationships/image" Target="../media/image21.png"/><Relationship Id="rId24" Type="http://schemas.openxmlformats.org/officeDocument/2006/relationships/image" Target="../media/image30.svg"/><Relationship Id="rId5" Type="http://schemas.openxmlformats.org/officeDocument/2006/relationships/image" Target="../media/image19.png"/><Relationship Id="rId15" Type="http://schemas.openxmlformats.org/officeDocument/2006/relationships/image" Target="../media/image23.png"/><Relationship Id="rId23" Type="http://schemas.openxmlformats.org/officeDocument/2006/relationships/image" Target="../media/image29.png"/><Relationship Id="rId28" Type="http://schemas.openxmlformats.org/officeDocument/2006/relationships/image" Target="../media/image32.svg"/><Relationship Id="rId10" Type="http://schemas.openxmlformats.org/officeDocument/2006/relationships/image" Target="../media/image8.svg"/><Relationship Id="rId19" Type="http://schemas.openxmlformats.org/officeDocument/2006/relationships/image" Target="../media/image11.png"/><Relationship Id="rId4" Type="http://schemas.openxmlformats.org/officeDocument/2006/relationships/image" Target="../media/image18.svg"/><Relationship Id="rId9" Type="http://schemas.openxmlformats.org/officeDocument/2006/relationships/image" Target="../media/image7.png"/><Relationship Id="rId14" Type="http://schemas.openxmlformats.org/officeDocument/2006/relationships/image" Target="../media/image10.svg"/><Relationship Id="rId22" Type="http://schemas.openxmlformats.org/officeDocument/2006/relationships/image" Target="../media/image28.svg"/><Relationship Id="rId27"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9.png"/><Relationship Id="rId18" Type="http://schemas.openxmlformats.org/officeDocument/2006/relationships/image" Target="../media/image26.svg"/><Relationship Id="rId26" Type="http://schemas.openxmlformats.org/officeDocument/2006/relationships/image" Target="../media/image14.svg"/><Relationship Id="rId3" Type="http://schemas.openxmlformats.org/officeDocument/2006/relationships/image" Target="../media/image17.png"/><Relationship Id="rId21" Type="http://schemas.openxmlformats.org/officeDocument/2006/relationships/image" Target="../media/image27.png"/><Relationship Id="rId7" Type="http://schemas.openxmlformats.org/officeDocument/2006/relationships/image" Target="../media/image5.png"/><Relationship Id="rId12" Type="http://schemas.openxmlformats.org/officeDocument/2006/relationships/image" Target="../media/image22.svg"/><Relationship Id="rId17" Type="http://schemas.openxmlformats.org/officeDocument/2006/relationships/image" Target="../media/image25.png"/><Relationship Id="rId25" Type="http://schemas.openxmlformats.org/officeDocument/2006/relationships/image" Target="../media/image13.png"/><Relationship Id="rId2" Type="http://schemas.openxmlformats.org/officeDocument/2006/relationships/image" Target="../media/image4.png"/><Relationship Id="rId16" Type="http://schemas.openxmlformats.org/officeDocument/2006/relationships/image" Target="../media/image24.svg"/><Relationship Id="rId20" Type="http://schemas.openxmlformats.org/officeDocument/2006/relationships/image" Target="../media/image12.svg"/><Relationship Id="rId1" Type="http://schemas.openxmlformats.org/officeDocument/2006/relationships/slideLayout" Target="../slideLayouts/slideLayout7.xml"/><Relationship Id="rId6" Type="http://schemas.openxmlformats.org/officeDocument/2006/relationships/image" Target="../media/image20.svg"/><Relationship Id="rId11" Type="http://schemas.openxmlformats.org/officeDocument/2006/relationships/image" Target="../media/image21.png"/><Relationship Id="rId24" Type="http://schemas.openxmlformats.org/officeDocument/2006/relationships/image" Target="../media/image30.svg"/><Relationship Id="rId5" Type="http://schemas.openxmlformats.org/officeDocument/2006/relationships/image" Target="../media/image19.png"/><Relationship Id="rId15" Type="http://schemas.openxmlformats.org/officeDocument/2006/relationships/image" Target="../media/image23.png"/><Relationship Id="rId23" Type="http://schemas.openxmlformats.org/officeDocument/2006/relationships/image" Target="../media/image29.png"/><Relationship Id="rId28" Type="http://schemas.openxmlformats.org/officeDocument/2006/relationships/image" Target="../media/image32.svg"/><Relationship Id="rId10" Type="http://schemas.openxmlformats.org/officeDocument/2006/relationships/image" Target="../media/image8.svg"/><Relationship Id="rId19" Type="http://schemas.openxmlformats.org/officeDocument/2006/relationships/image" Target="../media/image11.png"/><Relationship Id="rId4" Type="http://schemas.openxmlformats.org/officeDocument/2006/relationships/image" Target="../media/image18.svg"/><Relationship Id="rId9" Type="http://schemas.openxmlformats.org/officeDocument/2006/relationships/image" Target="../media/image7.png"/><Relationship Id="rId14" Type="http://schemas.openxmlformats.org/officeDocument/2006/relationships/image" Target="../media/image10.svg"/><Relationship Id="rId22" Type="http://schemas.openxmlformats.org/officeDocument/2006/relationships/image" Target="../media/image28.svg"/><Relationship Id="rId27"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282326" y="9557622"/>
            <a:ext cx="414169" cy="478871"/>
          </a:xfrm>
          <a:prstGeom prst="rect">
            <a:avLst/>
          </a:prstGeom>
        </p:spPr>
        <p:txBody>
          <a:bodyPr lIns="0" tIns="0" rIns="0" bIns="0" rtlCol="0" anchor="t">
            <a:spAutoFit/>
          </a:bodyPr>
          <a:lstStyle/>
          <a:p>
            <a:pPr algn="r">
              <a:lnSpc>
                <a:spcPts val="2160"/>
              </a:lnSpc>
            </a:pPr>
            <a:r>
              <a:rPr lang="en-US" sz="1800">
                <a:solidFill>
                  <a:srgbClr val="767676"/>
                </a:solidFill>
                <a:latin typeface="Arimo"/>
                <a:ea typeface="Arimo"/>
                <a:cs typeface="Arimo"/>
                <a:sym typeface="Arimo"/>
              </a:rPr>
              <a:t>1</a:t>
            </a:r>
          </a:p>
        </p:txBody>
      </p:sp>
      <p:sp>
        <p:nvSpPr>
          <p:cNvPr id="3" name="Freeform 3"/>
          <p:cNvSpPr/>
          <p:nvPr/>
        </p:nvSpPr>
        <p:spPr>
          <a:xfrm>
            <a:off x="458501" y="376001"/>
            <a:ext cx="17329436" cy="8597148"/>
          </a:xfrm>
          <a:custGeom>
            <a:avLst/>
            <a:gdLst/>
            <a:ahLst/>
            <a:cxnLst/>
            <a:rect l="l" t="t" r="r" b="b"/>
            <a:pathLst>
              <a:path w="17329436" h="8597148">
                <a:moveTo>
                  <a:pt x="0" y="0"/>
                </a:moveTo>
                <a:lnTo>
                  <a:pt x="17329435" y="0"/>
                </a:lnTo>
                <a:lnTo>
                  <a:pt x="17329435" y="8597147"/>
                </a:lnTo>
                <a:lnTo>
                  <a:pt x="0" y="8597147"/>
                </a:lnTo>
                <a:lnTo>
                  <a:pt x="0" y="0"/>
                </a:lnTo>
                <a:close/>
              </a:path>
            </a:pathLst>
          </a:custGeom>
          <a:blipFill>
            <a:blip r:embed="rId2"/>
            <a:stretch>
              <a:fillRect t="-5" r="-16" b="-5"/>
            </a:stretch>
          </a:blipFill>
        </p:spPr>
      </p:sp>
      <p:grpSp>
        <p:nvGrpSpPr>
          <p:cNvPr id="4" name="Group 4"/>
          <p:cNvGrpSpPr/>
          <p:nvPr/>
        </p:nvGrpSpPr>
        <p:grpSpPr>
          <a:xfrm>
            <a:off x="458035" y="2727968"/>
            <a:ext cx="6756588" cy="1165146"/>
            <a:chOff x="0" y="0"/>
            <a:chExt cx="9008784" cy="1553528"/>
          </a:xfrm>
        </p:grpSpPr>
        <p:sp>
          <p:nvSpPr>
            <p:cNvPr id="5" name="Freeform 5"/>
            <p:cNvSpPr/>
            <p:nvPr/>
          </p:nvSpPr>
          <p:spPr>
            <a:xfrm>
              <a:off x="38100" y="38100"/>
              <a:ext cx="8932545" cy="1477391"/>
            </a:xfrm>
            <a:custGeom>
              <a:avLst/>
              <a:gdLst/>
              <a:ahLst/>
              <a:cxnLst/>
              <a:rect l="l" t="t" r="r" b="b"/>
              <a:pathLst>
                <a:path w="8932545" h="1477391">
                  <a:moveTo>
                    <a:pt x="0" y="0"/>
                  </a:moveTo>
                  <a:lnTo>
                    <a:pt x="8932545" y="0"/>
                  </a:lnTo>
                  <a:lnTo>
                    <a:pt x="8932545" y="1477391"/>
                  </a:lnTo>
                  <a:lnTo>
                    <a:pt x="0" y="1477391"/>
                  </a:lnTo>
                  <a:close/>
                </a:path>
              </a:pathLst>
            </a:custGeom>
            <a:solidFill>
              <a:srgbClr val="FF0000"/>
            </a:solidFill>
          </p:spPr>
        </p:sp>
        <p:sp>
          <p:nvSpPr>
            <p:cNvPr id="6" name="Freeform 6"/>
            <p:cNvSpPr/>
            <p:nvPr/>
          </p:nvSpPr>
          <p:spPr>
            <a:xfrm>
              <a:off x="0" y="0"/>
              <a:ext cx="9008745" cy="1553591"/>
            </a:xfrm>
            <a:custGeom>
              <a:avLst/>
              <a:gdLst/>
              <a:ahLst/>
              <a:cxnLst/>
              <a:rect l="l" t="t" r="r" b="b"/>
              <a:pathLst>
                <a:path w="9008745" h="1553591">
                  <a:moveTo>
                    <a:pt x="38100" y="0"/>
                  </a:moveTo>
                  <a:lnTo>
                    <a:pt x="8970645" y="0"/>
                  </a:lnTo>
                  <a:cubicBezTo>
                    <a:pt x="8991726" y="0"/>
                    <a:pt x="9008745" y="17018"/>
                    <a:pt x="9008745" y="38100"/>
                  </a:cubicBezTo>
                  <a:lnTo>
                    <a:pt x="9008745" y="1515491"/>
                  </a:lnTo>
                  <a:cubicBezTo>
                    <a:pt x="9008745" y="1536573"/>
                    <a:pt x="8991726" y="1553591"/>
                    <a:pt x="8970645" y="1553591"/>
                  </a:cubicBezTo>
                  <a:lnTo>
                    <a:pt x="38100" y="1553591"/>
                  </a:lnTo>
                  <a:cubicBezTo>
                    <a:pt x="17018" y="1553591"/>
                    <a:pt x="0" y="1536573"/>
                    <a:pt x="0" y="1515491"/>
                  </a:cubicBezTo>
                  <a:lnTo>
                    <a:pt x="0" y="38100"/>
                  </a:lnTo>
                  <a:cubicBezTo>
                    <a:pt x="0" y="17018"/>
                    <a:pt x="17018" y="0"/>
                    <a:pt x="38100" y="0"/>
                  </a:cubicBezTo>
                  <a:moveTo>
                    <a:pt x="38100" y="76200"/>
                  </a:moveTo>
                  <a:lnTo>
                    <a:pt x="38100" y="38100"/>
                  </a:lnTo>
                  <a:lnTo>
                    <a:pt x="76200" y="38100"/>
                  </a:lnTo>
                  <a:lnTo>
                    <a:pt x="76200" y="1515491"/>
                  </a:lnTo>
                  <a:lnTo>
                    <a:pt x="38100" y="1515491"/>
                  </a:lnTo>
                  <a:lnTo>
                    <a:pt x="38100" y="1477391"/>
                  </a:lnTo>
                  <a:lnTo>
                    <a:pt x="8970645" y="1477391"/>
                  </a:lnTo>
                  <a:lnTo>
                    <a:pt x="8970645" y="1515491"/>
                  </a:lnTo>
                  <a:lnTo>
                    <a:pt x="8932545" y="1515491"/>
                  </a:lnTo>
                  <a:lnTo>
                    <a:pt x="8932545" y="38100"/>
                  </a:lnTo>
                  <a:lnTo>
                    <a:pt x="8970645" y="38100"/>
                  </a:lnTo>
                  <a:lnTo>
                    <a:pt x="8970645" y="76200"/>
                  </a:lnTo>
                  <a:lnTo>
                    <a:pt x="38100" y="76200"/>
                  </a:lnTo>
                  <a:close/>
                </a:path>
              </a:pathLst>
            </a:custGeom>
            <a:solidFill>
              <a:srgbClr val="FF0000"/>
            </a:solidFill>
          </p:spPr>
        </p:sp>
        <p:sp>
          <p:nvSpPr>
            <p:cNvPr id="7" name="TextBox 7"/>
            <p:cNvSpPr txBox="1"/>
            <p:nvPr/>
          </p:nvSpPr>
          <p:spPr>
            <a:xfrm>
              <a:off x="0" y="19050"/>
              <a:ext cx="9008784" cy="1534478"/>
            </a:xfrm>
            <a:prstGeom prst="rect">
              <a:avLst/>
            </a:prstGeom>
          </p:spPr>
          <p:txBody>
            <a:bodyPr lIns="50800" tIns="50800" rIns="50800" bIns="50800" rtlCol="0" anchor="t"/>
            <a:lstStyle/>
            <a:p>
              <a:pPr algn="l">
                <a:lnSpc>
                  <a:spcPts val="4212"/>
                </a:lnSpc>
              </a:pPr>
              <a:r>
                <a:rPr lang="en-US" sz="3900">
                  <a:solidFill>
                    <a:srgbClr val="FFFFFF"/>
                  </a:solidFill>
                  <a:latin typeface="Arimo"/>
                  <a:ea typeface="Arimo"/>
                  <a:cs typeface="Arimo"/>
                  <a:sym typeface="Arimo"/>
                </a:rPr>
                <a:t>HACKATHON 2024</a:t>
              </a:r>
            </a:p>
          </p:txBody>
        </p:sp>
      </p:grpSp>
      <p:sp>
        <p:nvSpPr>
          <p:cNvPr id="8" name="Freeform 8" descr="A black background with red text  Description automatically generated"/>
          <p:cNvSpPr/>
          <p:nvPr/>
        </p:nvSpPr>
        <p:spPr>
          <a:xfrm>
            <a:off x="500064" y="9403256"/>
            <a:ext cx="2510517" cy="588807"/>
          </a:xfrm>
          <a:custGeom>
            <a:avLst/>
            <a:gdLst/>
            <a:ahLst/>
            <a:cxnLst/>
            <a:rect l="l" t="t" r="r" b="b"/>
            <a:pathLst>
              <a:path w="2510517" h="588807">
                <a:moveTo>
                  <a:pt x="0" y="0"/>
                </a:moveTo>
                <a:lnTo>
                  <a:pt x="2510517" y="0"/>
                </a:lnTo>
                <a:lnTo>
                  <a:pt x="2510517" y="588806"/>
                </a:lnTo>
                <a:lnTo>
                  <a:pt x="0" y="588806"/>
                </a:lnTo>
                <a:lnTo>
                  <a:pt x="0" y="0"/>
                </a:lnTo>
                <a:close/>
              </a:path>
            </a:pathLst>
          </a:custGeom>
          <a:blipFill>
            <a:blip r:embed="rId3"/>
            <a:stretch>
              <a:fillRect/>
            </a:stretch>
          </a:blipFill>
        </p:spPr>
      </p:sp>
      <p:sp>
        <p:nvSpPr>
          <p:cNvPr id="9" name="TextBox 9"/>
          <p:cNvSpPr txBox="1"/>
          <p:nvPr/>
        </p:nvSpPr>
        <p:spPr>
          <a:xfrm>
            <a:off x="6149340" y="9544866"/>
            <a:ext cx="5989320" cy="475298"/>
          </a:xfrm>
          <a:prstGeom prst="rect">
            <a:avLst/>
          </a:prstGeom>
        </p:spPr>
        <p:txBody>
          <a:bodyPr lIns="0" tIns="0" rIns="0" bIns="0" rtlCol="0" anchor="t">
            <a:spAutoFit/>
          </a:bodyPr>
          <a:lstStyle/>
          <a:p>
            <a:pPr algn="ctr">
              <a:lnSpc>
                <a:spcPts val="2160"/>
              </a:lnSpc>
            </a:pPr>
            <a:r>
              <a:rPr lang="en-US" sz="1800">
                <a:solidFill>
                  <a:srgbClr val="767676"/>
                </a:solidFill>
                <a:latin typeface="Arimo"/>
                <a:ea typeface="Arimo"/>
                <a:cs typeface="Arimo"/>
                <a:sym typeface="Arimo"/>
              </a:rPr>
              <a:t>LNRS</a:t>
            </a:r>
            <a:r>
              <a:rPr lang="en-US" sz="1800">
                <a:solidFill>
                  <a:srgbClr val="000000"/>
                </a:solidFill>
                <a:latin typeface="Arimo"/>
                <a:ea typeface="Arimo"/>
                <a:cs typeface="Arimo"/>
                <a:sym typeface="Arimo"/>
              </a:rPr>
              <a:t> </a:t>
            </a:r>
            <a:r>
              <a:rPr lang="en-US" sz="1800">
                <a:solidFill>
                  <a:srgbClr val="767676"/>
                </a:solidFill>
                <a:latin typeface="Arimo"/>
                <a:ea typeface="Arimo"/>
                <a:cs typeface="Arimo"/>
                <a:sym typeface="Arimo"/>
              </a:rPr>
              <a:t>HACKATHON</a:t>
            </a:r>
            <a:r>
              <a:rPr lang="en-US" sz="1800">
                <a:solidFill>
                  <a:srgbClr val="000000"/>
                </a:solidFill>
                <a:latin typeface="Arimo"/>
                <a:ea typeface="Arimo"/>
                <a:cs typeface="Arimo"/>
                <a:sym typeface="Arimo"/>
              </a:rPr>
              <a:t> </a:t>
            </a:r>
            <a:r>
              <a:rPr lang="en-US" sz="1800">
                <a:solidFill>
                  <a:srgbClr val="767676"/>
                </a:solidFill>
                <a:latin typeface="Arimo"/>
                <a:ea typeface="Arimo"/>
                <a:cs typeface="Arimo"/>
                <a:sym typeface="Arimo"/>
              </a:rPr>
              <a:t>2024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967198">
            <a:off x="12851772" y="640490"/>
            <a:ext cx="4672348" cy="4672349"/>
            <a:chOff x="0" y="0"/>
            <a:chExt cx="6229798" cy="6229798"/>
          </a:xfrm>
        </p:grpSpPr>
        <p:sp>
          <p:nvSpPr>
            <p:cNvPr id="3" name="Freeform 3"/>
            <p:cNvSpPr/>
            <p:nvPr/>
          </p:nvSpPr>
          <p:spPr>
            <a:xfrm>
              <a:off x="-127" y="5080"/>
              <a:ext cx="4722495" cy="3236849"/>
            </a:xfrm>
            <a:custGeom>
              <a:avLst/>
              <a:gdLst/>
              <a:ahLst/>
              <a:cxnLst/>
              <a:rect l="l" t="t" r="r" b="b"/>
              <a:pathLst>
                <a:path w="4722495" h="3236849">
                  <a:moveTo>
                    <a:pt x="2876042" y="258953"/>
                  </a:moveTo>
                  <a:cubicBezTo>
                    <a:pt x="2634869" y="279146"/>
                    <a:pt x="2395601" y="329946"/>
                    <a:pt x="2164588" y="411353"/>
                  </a:cubicBezTo>
                  <a:cubicBezTo>
                    <a:pt x="2098421" y="434594"/>
                    <a:pt x="2025904" y="399923"/>
                    <a:pt x="2002663" y="333756"/>
                  </a:cubicBezTo>
                  <a:cubicBezTo>
                    <a:pt x="1979422" y="267589"/>
                    <a:pt x="2014093" y="195072"/>
                    <a:pt x="2080260" y="171831"/>
                  </a:cubicBezTo>
                  <a:cubicBezTo>
                    <a:pt x="2331847" y="83185"/>
                    <a:pt x="2592197" y="27813"/>
                    <a:pt x="2854833" y="5842"/>
                  </a:cubicBezTo>
                  <a:cubicBezTo>
                    <a:pt x="2924683" y="0"/>
                    <a:pt x="2986151" y="51943"/>
                    <a:pt x="2991993" y="121793"/>
                  </a:cubicBezTo>
                  <a:cubicBezTo>
                    <a:pt x="2997835" y="191643"/>
                    <a:pt x="2945892" y="253111"/>
                    <a:pt x="2876042" y="258953"/>
                  </a:cubicBezTo>
                  <a:close/>
                  <a:moveTo>
                    <a:pt x="1318895" y="882904"/>
                  </a:moveTo>
                  <a:cubicBezTo>
                    <a:pt x="1127887" y="1036955"/>
                    <a:pt x="959104" y="1213739"/>
                    <a:pt x="815340" y="1408049"/>
                  </a:cubicBezTo>
                  <a:cubicBezTo>
                    <a:pt x="773684" y="1464437"/>
                    <a:pt x="694055" y="1476375"/>
                    <a:pt x="637667" y="1434592"/>
                  </a:cubicBezTo>
                  <a:cubicBezTo>
                    <a:pt x="581279" y="1392809"/>
                    <a:pt x="569341" y="1313307"/>
                    <a:pt x="611124" y="1256919"/>
                  </a:cubicBezTo>
                  <a:cubicBezTo>
                    <a:pt x="767588" y="1045337"/>
                    <a:pt x="951484" y="852932"/>
                    <a:pt x="1159510" y="685165"/>
                  </a:cubicBezTo>
                  <a:cubicBezTo>
                    <a:pt x="1214120" y="641096"/>
                    <a:pt x="1294003" y="649732"/>
                    <a:pt x="1338072" y="704342"/>
                  </a:cubicBezTo>
                  <a:cubicBezTo>
                    <a:pt x="1382141" y="758952"/>
                    <a:pt x="1373505" y="838835"/>
                    <a:pt x="1318895" y="882904"/>
                  </a:cubicBezTo>
                  <a:close/>
                  <a:moveTo>
                    <a:pt x="379349" y="2272411"/>
                  </a:moveTo>
                  <a:cubicBezTo>
                    <a:pt x="308864" y="2502662"/>
                    <a:pt x="266954" y="2743454"/>
                    <a:pt x="256667" y="2989453"/>
                  </a:cubicBezTo>
                  <a:cubicBezTo>
                    <a:pt x="253746" y="3059557"/>
                    <a:pt x="194564" y="3113913"/>
                    <a:pt x="124460" y="3110992"/>
                  </a:cubicBezTo>
                  <a:cubicBezTo>
                    <a:pt x="54356" y="3108071"/>
                    <a:pt x="0" y="3048889"/>
                    <a:pt x="2921" y="2978785"/>
                  </a:cubicBezTo>
                  <a:cubicBezTo>
                    <a:pt x="14224" y="2710815"/>
                    <a:pt x="59817" y="2448814"/>
                    <a:pt x="136525" y="2197989"/>
                  </a:cubicBezTo>
                  <a:cubicBezTo>
                    <a:pt x="157099" y="2130933"/>
                    <a:pt x="228092" y="2093214"/>
                    <a:pt x="295148" y="2113788"/>
                  </a:cubicBezTo>
                  <a:cubicBezTo>
                    <a:pt x="362204" y="2134362"/>
                    <a:pt x="399923" y="2205355"/>
                    <a:pt x="379349" y="2272411"/>
                  </a:cubicBezTo>
                  <a:close/>
                  <a:moveTo>
                    <a:pt x="1017524" y="2982849"/>
                  </a:moveTo>
                  <a:lnTo>
                    <a:pt x="1779524" y="2982849"/>
                  </a:lnTo>
                  <a:cubicBezTo>
                    <a:pt x="1849628" y="2982849"/>
                    <a:pt x="1906524" y="3039745"/>
                    <a:pt x="1906524" y="3109849"/>
                  </a:cubicBezTo>
                  <a:cubicBezTo>
                    <a:pt x="1906524" y="3179953"/>
                    <a:pt x="1849628" y="3236849"/>
                    <a:pt x="1779524" y="3236849"/>
                  </a:cubicBezTo>
                  <a:lnTo>
                    <a:pt x="1017524" y="3236849"/>
                  </a:lnTo>
                  <a:cubicBezTo>
                    <a:pt x="947420" y="3236849"/>
                    <a:pt x="890524" y="3179953"/>
                    <a:pt x="890524" y="3109849"/>
                  </a:cubicBezTo>
                  <a:cubicBezTo>
                    <a:pt x="890524" y="3039745"/>
                    <a:pt x="947420" y="2982849"/>
                    <a:pt x="1017524" y="2982849"/>
                  </a:cubicBezTo>
                  <a:close/>
                  <a:moveTo>
                    <a:pt x="2795524" y="2982849"/>
                  </a:moveTo>
                  <a:lnTo>
                    <a:pt x="3114929" y="2982849"/>
                  </a:lnTo>
                  <a:lnTo>
                    <a:pt x="3114929" y="3109849"/>
                  </a:lnTo>
                  <a:lnTo>
                    <a:pt x="3004185" y="3047746"/>
                  </a:lnTo>
                  <a:lnTo>
                    <a:pt x="3220720" y="2661793"/>
                  </a:lnTo>
                  <a:cubicBezTo>
                    <a:pt x="3255010" y="2600579"/>
                    <a:pt x="3332480" y="2578862"/>
                    <a:pt x="3393567" y="2613152"/>
                  </a:cubicBezTo>
                  <a:cubicBezTo>
                    <a:pt x="3454654" y="2647442"/>
                    <a:pt x="3476498" y="2724912"/>
                    <a:pt x="3442208" y="2785999"/>
                  </a:cubicBezTo>
                  <a:lnTo>
                    <a:pt x="3225673" y="3171952"/>
                  </a:lnTo>
                  <a:cubicBezTo>
                    <a:pt x="3203194" y="3211957"/>
                    <a:pt x="3160903" y="3236849"/>
                    <a:pt x="3114929" y="3236849"/>
                  </a:cubicBezTo>
                  <a:lnTo>
                    <a:pt x="2795524" y="3236849"/>
                  </a:lnTo>
                  <a:cubicBezTo>
                    <a:pt x="2725420" y="3236849"/>
                    <a:pt x="2668524" y="3179953"/>
                    <a:pt x="2668524" y="3109849"/>
                  </a:cubicBezTo>
                  <a:cubicBezTo>
                    <a:pt x="2668524" y="3039745"/>
                    <a:pt x="2725420" y="2982849"/>
                    <a:pt x="2795524" y="2982849"/>
                  </a:cubicBezTo>
                  <a:close/>
                  <a:moveTo>
                    <a:pt x="3718052" y="1775714"/>
                  </a:moveTo>
                  <a:lnTo>
                    <a:pt x="4091051" y="1111250"/>
                  </a:lnTo>
                  <a:cubicBezTo>
                    <a:pt x="4125341" y="1050036"/>
                    <a:pt x="4202811" y="1028319"/>
                    <a:pt x="4263898" y="1062609"/>
                  </a:cubicBezTo>
                  <a:cubicBezTo>
                    <a:pt x="4324985" y="1096899"/>
                    <a:pt x="4346829" y="1174369"/>
                    <a:pt x="4312539" y="1235456"/>
                  </a:cubicBezTo>
                  <a:lnTo>
                    <a:pt x="3939667" y="1900047"/>
                  </a:lnTo>
                  <a:cubicBezTo>
                    <a:pt x="3905377" y="1961261"/>
                    <a:pt x="3827907" y="1982978"/>
                    <a:pt x="3766820" y="1948688"/>
                  </a:cubicBezTo>
                  <a:cubicBezTo>
                    <a:pt x="3705733" y="1914398"/>
                    <a:pt x="3683889" y="1836928"/>
                    <a:pt x="3718179" y="1775841"/>
                  </a:cubicBezTo>
                  <a:close/>
                  <a:moveTo>
                    <a:pt x="4510151" y="612013"/>
                  </a:moveTo>
                  <a:lnTo>
                    <a:pt x="4577461" y="504317"/>
                  </a:lnTo>
                  <a:lnTo>
                    <a:pt x="4515358" y="615061"/>
                  </a:lnTo>
                  <a:cubicBezTo>
                    <a:pt x="4300093" y="494284"/>
                    <a:pt x="4073271" y="403479"/>
                    <a:pt x="3840734" y="342392"/>
                  </a:cubicBezTo>
                  <a:cubicBezTo>
                    <a:pt x="3772916" y="324612"/>
                    <a:pt x="3732276" y="255143"/>
                    <a:pt x="3750056" y="187325"/>
                  </a:cubicBezTo>
                  <a:cubicBezTo>
                    <a:pt x="3767836" y="119507"/>
                    <a:pt x="3837305" y="78867"/>
                    <a:pt x="3905123" y="96647"/>
                  </a:cubicBezTo>
                  <a:cubicBezTo>
                    <a:pt x="4158488" y="163068"/>
                    <a:pt x="4405503" y="262001"/>
                    <a:pt x="4639691" y="393446"/>
                  </a:cubicBezTo>
                  <a:cubicBezTo>
                    <a:pt x="4641469" y="394462"/>
                    <a:pt x="4643120" y="395478"/>
                    <a:pt x="4644898" y="396494"/>
                  </a:cubicBezTo>
                  <a:cubicBezTo>
                    <a:pt x="4704334" y="433705"/>
                    <a:pt x="4722495" y="512064"/>
                    <a:pt x="4685284" y="571500"/>
                  </a:cubicBezTo>
                  <a:cubicBezTo>
                    <a:pt x="4648073" y="630936"/>
                    <a:pt x="4569714" y="649097"/>
                    <a:pt x="4510278" y="611886"/>
                  </a:cubicBezTo>
                  <a:close/>
                </a:path>
              </a:pathLst>
            </a:custGeom>
            <a:solidFill>
              <a:srgbClr val="0F9ED5"/>
            </a:solidFill>
          </p:spPr>
        </p:sp>
        <p:sp>
          <p:nvSpPr>
            <p:cNvPr id="4" name="Freeform 4"/>
            <p:cNvSpPr/>
            <p:nvPr/>
          </p:nvSpPr>
          <p:spPr>
            <a:xfrm>
              <a:off x="-127" y="5080"/>
              <a:ext cx="4722368" cy="3113913"/>
            </a:xfrm>
            <a:custGeom>
              <a:avLst/>
              <a:gdLst/>
              <a:ahLst/>
              <a:cxnLst/>
              <a:rect l="l" t="t" r="r" b="b"/>
              <a:pathLst>
                <a:path w="4722368" h="3113913">
                  <a:moveTo>
                    <a:pt x="2876042" y="258953"/>
                  </a:moveTo>
                  <a:cubicBezTo>
                    <a:pt x="2634869" y="279146"/>
                    <a:pt x="2395601" y="329946"/>
                    <a:pt x="2164588" y="411353"/>
                  </a:cubicBezTo>
                  <a:cubicBezTo>
                    <a:pt x="2098421" y="434594"/>
                    <a:pt x="2025904" y="399923"/>
                    <a:pt x="2002663" y="333756"/>
                  </a:cubicBezTo>
                  <a:cubicBezTo>
                    <a:pt x="1979422" y="267589"/>
                    <a:pt x="2014093" y="195072"/>
                    <a:pt x="2080260" y="171831"/>
                  </a:cubicBezTo>
                  <a:cubicBezTo>
                    <a:pt x="2331847" y="83185"/>
                    <a:pt x="2592197" y="27813"/>
                    <a:pt x="2854833" y="5842"/>
                  </a:cubicBezTo>
                  <a:cubicBezTo>
                    <a:pt x="2924683" y="0"/>
                    <a:pt x="2986151" y="51943"/>
                    <a:pt x="2991993" y="121793"/>
                  </a:cubicBezTo>
                  <a:cubicBezTo>
                    <a:pt x="2997835" y="191643"/>
                    <a:pt x="2945892" y="253111"/>
                    <a:pt x="2876042" y="258953"/>
                  </a:cubicBezTo>
                  <a:close/>
                  <a:moveTo>
                    <a:pt x="1318895" y="882904"/>
                  </a:moveTo>
                  <a:cubicBezTo>
                    <a:pt x="1127887" y="1036955"/>
                    <a:pt x="959104" y="1213739"/>
                    <a:pt x="815340" y="1408049"/>
                  </a:cubicBezTo>
                  <a:cubicBezTo>
                    <a:pt x="773684" y="1464437"/>
                    <a:pt x="694055" y="1476375"/>
                    <a:pt x="637667" y="1434592"/>
                  </a:cubicBezTo>
                  <a:cubicBezTo>
                    <a:pt x="581279" y="1392809"/>
                    <a:pt x="569341" y="1313307"/>
                    <a:pt x="611124" y="1256919"/>
                  </a:cubicBezTo>
                  <a:cubicBezTo>
                    <a:pt x="767588" y="1045337"/>
                    <a:pt x="951484" y="852932"/>
                    <a:pt x="1159510" y="685165"/>
                  </a:cubicBezTo>
                  <a:cubicBezTo>
                    <a:pt x="1214120" y="641096"/>
                    <a:pt x="1294003" y="649732"/>
                    <a:pt x="1338072" y="704342"/>
                  </a:cubicBezTo>
                  <a:cubicBezTo>
                    <a:pt x="1382141" y="758952"/>
                    <a:pt x="1373505" y="838835"/>
                    <a:pt x="1318895" y="882904"/>
                  </a:cubicBezTo>
                  <a:close/>
                  <a:moveTo>
                    <a:pt x="379349" y="2272411"/>
                  </a:moveTo>
                  <a:cubicBezTo>
                    <a:pt x="308864" y="2502662"/>
                    <a:pt x="266954" y="2743454"/>
                    <a:pt x="256667" y="2989453"/>
                  </a:cubicBezTo>
                  <a:cubicBezTo>
                    <a:pt x="253746" y="3059557"/>
                    <a:pt x="194564" y="3113913"/>
                    <a:pt x="124460" y="3110992"/>
                  </a:cubicBezTo>
                  <a:cubicBezTo>
                    <a:pt x="54356" y="3108071"/>
                    <a:pt x="0" y="3048889"/>
                    <a:pt x="2921" y="2978785"/>
                  </a:cubicBezTo>
                  <a:cubicBezTo>
                    <a:pt x="14224" y="2710815"/>
                    <a:pt x="59817" y="2448814"/>
                    <a:pt x="136525" y="2197989"/>
                  </a:cubicBezTo>
                  <a:cubicBezTo>
                    <a:pt x="157099" y="2130933"/>
                    <a:pt x="228092" y="2093214"/>
                    <a:pt x="295148" y="2113788"/>
                  </a:cubicBezTo>
                  <a:cubicBezTo>
                    <a:pt x="362204" y="2134362"/>
                    <a:pt x="399923" y="2205355"/>
                    <a:pt x="379349" y="2272411"/>
                  </a:cubicBezTo>
                  <a:close/>
                  <a:moveTo>
                    <a:pt x="4510024" y="611886"/>
                  </a:moveTo>
                  <a:lnTo>
                    <a:pt x="4577334" y="504190"/>
                  </a:lnTo>
                  <a:lnTo>
                    <a:pt x="4515231" y="614934"/>
                  </a:lnTo>
                  <a:cubicBezTo>
                    <a:pt x="4299966" y="494157"/>
                    <a:pt x="4073144" y="403352"/>
                    <a:pt x="3840607" y="342265"/>
                  </a:cubicBezTo>
                  <a:cubicBezTo>
                    <a:pt x="3772789" y="324485"/>
                    <a:pt x="3732149" y="255016"/>
                    <a:pt x="3749929" y="187198"/>
                  </a:cubicBezTo>
                  <a:cubicBezTo>
                    <a:pt x="3767709" y="119380"/>
                    <a:pt x="3837178" y="78740"/>
                    <a:pt x="3904996" y="96520"/>
                  </a:cubicBezTo>
                  <a:cubicBezTo>
                    <a:pt x="4158361" y="162941"/>
                    <a:pt x="4405376" y="261874"/>
                    <a:pt x="4639564" y="393319"/>
                  </a:cubicBezTo>
                  <a:cubicBezTo>
                    <a:pt x="4641342" y="394335"/>
                    <a:pt x="4642993" y="395351"/>
                    <a:pt x="4644771" y="396367"/>
                  </a:cubicBezTo>
                  <a:cubicBezTo>
                    <a:pt x="4704207" y="433578"/>
                    <a:pt x="4722368" y="511937"/>
                    <a:pt x="4685157" y="571373"/>
                  </a:cubicBezTo>
                  <a:cubicBezTo>
                    <a:pt x="4647946" y="630809"/>
                    <a:pt x="4569587" y="648970"/>
                    <a:pt x="4510151" y="611759"/>
                  </a:cubicBezTo>
                  <a:close/>
                </a:path>
              </a:pathLst>
            </a:custGeom>
            <a:solidFill>
              <a:srgbClr val="0F9ED5"/>
            </a:solidFill>
          </p:spPr>
        </p:sp>
      </p:grpSp>
      <p:grpSp>
        <p:nvGrpSpPr>
          <p:cNvPr id="5" name="Group 5"/>
          <p:cNvGrpSpPr/>
          <p:nvPr/>
        </p:nvGrpSpPr>
        <p:grpSpPr>
          <a:xfrm>
            <a:off x="0" y="8229600"/>
            <a:ext cx="4009294" cy="2057400"/>
            <a:chOff x="0" y="0"/>
            <a:chExt cx="5345726" cy="2743200"/>
          </a:xfrm>
        </p:grpSpPr>
        <p:sp>
          <p:nvSpPr>
            <p:cNvPr id="6" name="Freeform 6"/>
            <p:cNvSpPr/>
            <p:nvPr/>
          </p:nvSpPr>
          <p:spPr>
            <a:xfrm>
              <a:off x="0" y="0"/>
              <a:ext cx="5345684" cy="2743200"/>
            </a:xfrm>
            <a:custGeom>
              <a:avLst/>
              <a:gdLst/>
              <a:ahLst/>
              <a:cxnLst/>
              <a:rect l="l" t="t" r="r" b="b"/>
              <a:pathLst>
                <a:path w="5345684" h="2743200">
                  <a:moveTo>
                    <a:pt x="1902206" y="0"/>
                  </a:moveTo>
                  <a:cubicBezTo>
                    <a:pt x="1291971" y="0"/>
                    <a:pt x="717804" y="154559"/>
                    <a:pt x="216789" y="426720"/>
                  </a:cubicBezTo>
                  <a:lnTo>
                    <a:pt x="0" y="558546"/>
                  </a:lnTo>
                  <a:lnTo>
                    <a:pt x="0" y="2743200"/>
                  </a:lnTo>
                  <a:lnTo>
                    <a:pt x="5345684" y="2743200"/>
                  </a:lnTo>
                  <a:lnTo>
                    <a:pt x="5279136" y="2484374"/>
                  </a:lnTo>
                  <a:cubicBezTo>
                    <a:pt x="4831461" y="1045083"/>
                    <a:pt x="3488944" y="0"/>
                    <a:pt x="1902206" y="0"/>
                  </a:cubicBezTo>
                  <a:close/>
                </a:path>
              </a:pathLst>
            </a:custGeom>
            <a:solidFill>
              <a:srgbClr val="0F9ED5"/>
            </a:solidFill>
          </p:spPr>
        </p:sp>
      </p:grpSp>
      <p:grpSp>
        <p:nvGrpSpPr>
          <p:cNvPr id="7" name="Group 7"/>
          <p:cNvGrpSpPr/>
          <p:nvPr/>
        </p:nvGrpSpPr>
        <p:grpSpPr>
          <a:xfrm>
            <a:off x="8828155" y="3054685"/>
            <a:ext cx="8216830" cy="723555"/>
            <a:chOff x="0" y="0"/>
            <a:chExt cx="10955774" cy="964740"/>
          </a:xfrm>
        </p:grpSpPr>
        <p:sp>
          <p:nvSpPr>
            <p:cNvPr id="8" name="Freeform 8"/>
            <p:cNvSpPr/>
            <p:nvPr/>
          </p:nvSpPr>
          <p:spPr>
            <a:xfrm>
              <a:off x="19050" y="19050"/>
              <a:ext cx="10917682" cy="926592"/>
            </a:xfrm>
            <a:custGeom>
              <a:avLst/>
              <a:gdLst/>
              <a:ahLst/>
              <a:cxnLst/>
              <a:rect l="l" t="t" r="r" b="b"/>
              <a:pathLst>
                <a:path w="10917682" h="926592">
                  <a:moveTo>
                    <a:pt x="0" y="154432"/>
                  </a:moveTo>
                  <a:cubicBezTo>
                    <a:pt x="0" y="69088"/>
                    <a:pt x="71755" y="0"/>
                    <a:pt x="160274" y="0"/>
                  </a:cubicBezTo>
                  <a:lnTo>
                    <a:pt x="10757408" y="0"/>
                  </a:lnTo>
                  <a:cubicBezTo>
                    <a:pt x="10845926" y="0"/>
                    <a:pt x="10917682" y="69088"/>
                    <a:pt x="10917682" y="154432"/>
                  </a:cubicBezTo>
                  <a:lnTo>
                    <a:pt x="10917682" y="772160"/>
                  </a:lnTo>
                  <a:cubicBezTo>
                    <a:pt x="10917682" y="857504"/>
                    <a:pt x="10845926" y="926592"/>
                    <a:pt x="10757408" y="926592"/>
                  </a:cubicBezTo>
                  <a:lnTo>
                    <a:pt x="160274" y="926592"/>
                  </a:lnTo>
                  <a:cubicBezTo>
                    <a:pt x="71755" y="926592"/>
                    <a:pt x="0" y="857504"/>
                    <a:pt x="0" y="772160"/>
                  </a:cubicBezTo>
                  <a:close/>
                </a:path>
              </a:pathLst>
            </a:custGeom>
            <a:solidFill>
              <a:srgbClr val="156082"/>
            </a:solidFill>
          </p:spPr>
        </p:sp>
        <p:sp>
          <p:nvSpPr>
            <p:cNvPr id="9" name="Freeform 9"/>
            <p:cNvSpPr/>
            <p:nvPr/>
          </p:nvSpPr>
          <p:spPr>
            <a:xfrm>
              <a:off x="0" y="0"/>
              <a:ext cx="10955782" cy="964692"/>
            </a:xfrm>
            <a:custGeom>
              <a:avLst/>
              <a:gdLst/>
              <a:ahLst/>
              <a:cxnLst/>
              <a:rect l="l" t="t" r="r" b="b"/>
              <a:pathLst>
                <a:path w="10955782" h="964692">
                  <a:moveTo>
                    <a:pt x="0" y="173482"/>
                  </a:moveTo>
                  <a:cubicBezTo>
                    <a:pt x="0" y="76962"/>
                    <a:pt x="80899" y="0"/>
                    <a:pt x="179324" y="0"/>
                  </a:cubicBezTo>
                  <a:lnTo>
                    <a:pt x="10776458" y="0"/>
                  </a:lnTo>
                  <a:lnTo>
                    <a:pt x="10776458" y="19050"/>
                  </a:lnTo>
                  <a:lnTo>
                    <a:pt x="10776458" y="0"/>
                  </a:lnTo>
                  <a:cubicBezTo>
                    <a:pt x="10874756" y="0"/>
                    <a:pt x="10955782" y="76962"/>
                    <a:pt x="10955782" y="173482"/>
                  </a:cubicBezTo>
                  <a:lnTo>
                    <a:pt x="10936732" y="173482"/>
                  </a:lnTo>
                  <a:lnTo>
                    <a:pt x="10955782" y="173482"/>
                  </a:lnTo>
                  <a:lnTo>
                    <a:pt x="10955782" y="791210"/>
                  </a:lnTo>
                  <a:lnTo>
                    <a:pt x="10936732" y="791210"/>
                  </a:lnTo>
                  <a:lnTo>
                    <a:pt x="10955782" y="791210"/>
                  </a:lnTo>
                  <a:cubicBezTo>
                    <a:pt x="10955782" y="887730"/>
                    <a:pt x="10874883" y="964692"/>
                    <a:pt x="10776458" y="964692"/>
                  </a:cubicBezTo>
                  <a:lnTo>
                    <a:pt x="10776458" y="945642"/>
                  </a:lnTo>
                  <a:lnTo>
                    <a:pt x="10776458" y="964692"/>
                  </a:lnTo>
                  <a:lnTo>
                    <a:pt x="179324" y="964692"/>
                  </a:lnTo>
                  <a:lnTo>
                    <a:pt x="179324" y="945642"/>
                  </a:lnTo>
                  <a:lnTo>
                    <a:pt x="179324" y="964692"/>
                  </a:lnTo>
                  <a:cubicBezTo>
                    <a:pt x="80899" y="964692"/>
                    <a:pt x="0" y="887730"/>
                    <a:pt x="0" y="791210"/>
                  </a:cubicBezTo>
                  <a:lnTo>
                    <a:pt x="0" y="173482"/>
                  </a:lnTo>
                  <a:lnTo>
                    <a:pt x="19050" y="173482"/>
                  </a:lnTo>
                  <a:lnTo>
                    <a:pt x="0" y="173482"/>
                  </a:lnTo>
                  <a:moveTo>
                    <a:pt x="38100" y="173482"/>
                  </a:moveTo>
                  <a:lnTo>
                    <a:pt x="38100" y="791210"/>
                  </a:lnTo>
                  <a:lnTo>
                    <a:pt x="19050" y="791210"/>
                  </a:lnTo>
                  <a:lnTo>
                    <a:pt x="38100" y="791210"/>
                  </a:lnTo>
                  <a:cubicBezTo>
                    <a:pt x="38100" y="865378"/>
                    <a:pt x="100584" y="926592"/>
                    <a:pt x="179324" y="926592"/>
                  </a:cubicBezTo>
                  <a:lnTo>
                    <a:pt x="10776458" y="926592"/>
                  </a:lnTo>
                  <a:cubicBezTo>
                    <a:pt x="10855071" y="926592"/>
                    <a:pt x="10917682" y="865378"/>
                    <a:pt x="10917682" y="791210"/>
                  </a:cubicBezTo>
                  <a:lnTo>
                    <a:pt x="10917682" y="173482"/>
                  </a:lnTo>
                  <a:cubicBezTo>
                    <a:pt x="10917682" y="99314"/>
                    <a:pt x="10855071" y="38100"/>
                    <a:pt x="10776458" y="38100"/>
                  </a:cubicBezTo>
                  <a:lnTo>
                    <a:pt x="179324" y="38100"/>
                  </a:lnTo>
                  <a:lnTo>
                    <a:pt x="179324" y="19050"/>
                  </a:lnTo>
                  <a:lnTo>
                    <a:pt x="179324" y="38100"/>
                  </a:lnTo>
                  <a:cubicBezTo>
                    <a:pt x="100584" y="38100"/>
                    <a:pt x="38100" y="99314"/>
                    <a:pt x="38100" y="173482"/>
                  </a:cubicBezTo>
                  <a:close/>
                </a:path>
              </a:pathLst>
            </a:custGeom>
            <a:solidFill>
              <a:srgbClr val="FFFFFF"/>
            </a:solidFill>
          </p:spPr>
        </p:sp>
      </p:grpSp>
      <p:grpSp>
        <p:nvGrpSpPr>
          <p:cNvPr id="10" name="Group 10"/>
          <p:cNvGrpSpPr/>
          <p:nvPr/>
        </p:nvGrpSpPr>
        <p:grpSpPr>
          <a:xfrm>
            <a:off x="8828155" y="3841473"/>
            <a:ext cx="8188256" cy="694980"/>
            <a:chOff x="0" y="0"/>
            <a:chExt cx="10917674" cy="926640"/>
          </a:xfrm>
        </p:grpSpPr>
        <p:sp>
          <p:nvSpPr>
            <p:cNvPr id="11" name="Freeform 11"/>
            <p:cNvSpPr/>
            <p:nvPr/>
          </p:nvSpPr>
          <p:spPr>
            <a:xfrm>
              <a:off x="0" y="0"/>
              <a:ext cx="10917682" cy="926592"/>
            </a:xfrm>
            <a:custGeom>
              <a:avLst/>
              <a:gdLst/>
              <a:ahLst/>
              <a:cxnLst/>
              <a:rect l="l" t="t" r="r" b="b"/>
              <a:pathLst>
                <a:path w="10917682" h="926592">
                  <a:moveTo>
                    <a:pt x="0" y="154432"/>
                  </a:moveTo>
                  <a:cubicBezTo>
                    <a:pt x="0" y="69088"/>
                    <a:pt x="69088" y="0"/>
                    <a:pt x="154432" y="0"/>
                  </a:cubicBezTo>
                  <a:lnTo>
                    <a:pt x="10763250" y="0"/>
                  </a:lnTo>
                  <a:cubicBezTo>
                    <a:pt x="10848594" y="0"/>
                    <a:pt x="10917682" y="69088"/>
                    <a:pt x="10917682" y="154432"/>
                  </a:cubicBezTo>
                  <a:lnTo>
                    <a:pt x="10917682" y="772160"/>
                  </a:lnTo>
                  <a:cubicBezTo>
                    <a:pt x="10917682" y="857504"/>
                    <a:pt x="10848594" y="926592"/>
                    <a:pt x="10763250" y="926592"/>
                  </a:cubicBezTo>
                  <a:lnTo>
                    <a:pt x="154432" y="926592"/>
                  </a:lnTo>
                  <a:cubicBezTo>
                    <a:pt x="69088" y="926592"/>
                    <a:pt x="0" y="857504"/>
                    <a:pt x="0" y="772160"/>
                  </a:cubicBezTo>
                  <a:close/>
                </a:path>
              </a:pathLst>
            </a:custGeom>
            <a:solidFill>
              <a:srgbClr val="156082"/>
            </a:solidFill>
          </p:spPr>
        </p:sp>
      </p:grpSp>
      <p:grpSp>
        <p:nvGrpSpPr>
          <p:cNvPr id="12" name="Group 12"/>
          <p:cNvGrpSpPr/>
          <p:nvPr/>
        </p:nvGrpSpPr>
        <p:grpSpPr>
          <a:xfrm>
            <a:off x="8828155" y="4600167"/>
            <a:ext cx="8216830" cy="723555"/>
            <a:chOff x="0" y="0"/>
            <a:chExt cx="10955774" cy="964740"/>
          </a:xfrm>
        </p:grpSpPr>
        <p:sp>
          <p:nvSpPr>
            <p:cNvPr id="13" name="Freeform 13"/>
            <p:cNvSpPr/>
            <p:nvPr/>
          </p:nvSpPr>
          <p:spPr>
            <a:xfrm>
              <a:off x="19050" y="19050"/>
              <a:ext cx="10917682" cy="926592"/>
            </a:xfrm>
            <a:custGeom>
              <a:avLst/>
              <a:gdLst/>
              <a:ahLst/>
              <a:cxnLst/>
              <a:rect l="l" t="t" r="r" b="b"/>
              <a:pathLst>
                <a:path w="10917682" h="926592">
                  <a:moveTo>
                    <a:pt x="0" y="154432"/>
                  </a:moveTo>
                  <a:cubicBezTo>
                    <a:pt x="0" y="69088"/>
                    <a:pt x="71755" y="0"/>
                    <a:pt x="160274" y="0"/>
                  </a:cubicBezTo>
                  <a:lnTo>
                    <a:pt x="10757408" y="0"/>
                  </a:lnTo>
                  <a:cubicBezTo>
                    <a:pt x="10845926" y="0"/>
                    <a:pt x="10917682" y="69088"/>
                    <a:pt x="10917682" y="154432"/>
                  </a:cubicBezTo>
                  <a:lnTo>
                    <a:pt x="10917682" y="772160"/>
                  </a:lnTo>
                  <a:cubicBezTo>
                    <a:pt x="10917682" y="857504"/>
                    <a:pt x="10845926" y="926592"/>
                    <a:pt x="10757408" y="926592"/>
                  </a:cubicBezTo>
                  <a:lnTo>
                    <a:pt x="160274" y="926592"/>
                  </a:lnTo>
                  <a:cubicBezTo>
                    <a:pt x="71755" y="926592"/>
                    <a:pt x="0" y="857504"/>
                    <a:pt x="0" y="772160"/>
                  </a:cubicBezTo>
                  <a:close/>
                </a:path>
              </a:pathLst>
            </a:custGeom>
            <a:solidFill>
              <a:srgbClr val="156082"/>
            </a:solidFill>
          </p:spPr>
        </p:sp>
        <p:sp>
          <p:nvSpPr>
            <p:cNvPr id="14" name="Freeform 14"/>
            <p:cNvSpPr/>
            <p:nvPr/>
          </p:nvSpPr>
          <p:spPr>
            <a:xfrm>
              <a:off x="0" y="0"/>
              <a:ext cx="10955782" cy="964692"/>
            </a:xfrm>
            <a:custGeom>
              <a:avLst/>
              <a:gdLst/>
              <a:ahLst/>
              <a:cxnLst/>
              <a:rect l="l" t="t" r="r" b="b"/>
              <a:pathLst>
                <a:path w="10955782" h="964692">
                  <a:moveTo>
                    <a:pt x="0" y="173482"/>
                  </a:moveTo>
                  <a:cubicBezTo>
                    <a:pt x="0" y="76962"/>
                    <a:pt x="80899" y="0"/>
                    <a:pt x="179324" y="0"/>
                  </a:cubicBezTo>
                  <a:lnTo>
                    <a:pt x="10776458" y="0"/>
                  </a:lnTo>
                  <a:lnTo>
                    <a:pt x="10776458" y="19050"/>
                  </a:lnTo>
                  <a:lnTo>
                    <a:pt x="10776458" y="0"/>
                  </a:lnTo>
                  <a:cubicBezTo>
                    <a:pt x="10874756" y="0"/>
                    <a:pt x="10955782" y="76962"/>
                    <a:pt x="10955782" y="173482"/>
                  </a:cubicBezTo>
                  <a:lnTo>
                    <a:pt x="10936732" y="173482"/>
                  </a:lnTo>
                  <a:lnTo>
                    <a:pt x="10955782" y="173482"/>
                  </a:lnTo>
                  <a:lnTo>
                    <a:pt x="10955782" y="791210"/>
                  </a:lnTo>
                  <a:lnTo>
                    <a:pt x="10936732" y="791210"/>
                  </a:lnTo>
                  <a:lnTo>
                    <a:pt x="10955782" y="791210"/>
                  </a:lnTo>
                  <a:cubicBezTo>
                    <a:pt x="10955782" y="887730"/>
                    <a:pt x="10874883" y="964692"/>
                    <a:pt x="10776458" y="964692"/>
                  </a:cubicBezTo>
                  <a:lnTo>
                    <a:pt x="10776458" y="945642"/>
                  </a:lnTo>
                  <a:lnTo>
                    <a:pt x="10776458" y="964692"/>
                  </a:lnTo>
                  <a:lnTo>
                    <a:pt x="179324" y="964692"/>
                  </a:lnTo>
                  <a:lnTo>
                    <a:pt x="179324" y="945642"/>
                  </a:lnTo>
                  <a:lnTo>
                    <a:pt x="179324" y="964692"/>
                  </a:lnTo>
                  <a:cubicBezTo>
                    <a:pt x="80899" y="964692"/>
                    <a:pt x="0" y="887730"/>
                    <a:pt x="0" y="791210"/>
                  </a:cubicBezTo>
                  <a:lnTo>
                    <a:pt x="0" y="173482"/>
                  </a:lnTo>
                  <a:lnTo>
                    <a:pt x="19050" y="173482"/>
                  </a:lnTo>
                  <a:lnTo>
                    <a:pt x="0" y="173482"/>
                  </a:lnTo>
                  <a:moveTo>
                    <a:pt x="38100" y="173482"/>
                  </a:moveTo>
                  <a:lnTo>
                    <a:pt x="38100" y="791210"/>
                  </a:lnTo>
                  <a:lnTo>
                    <a:pt x="19050" y="791210"/>
                  </a:lnTo>
                  <a:lnTo>
                    <a:pt x="38100" y="791210"/>
                  </a:lnTo>
                  <a:cubicBezTo>
                    <a:pt x="38100" y="865378"/>
                    <a:pt x="100584" y="926592"/>
                    <a:pt x="179324" y="926592"/>
                  </a:cubicBezTo>
                  <a:lnTo>
                    <a:pt x="10776458" y="926592"/>
                  </a:lnTo>
                  <a:cubicBezTo>
                    <a:pt x="10855071" y="926592"/>
                    <a:pt x="10917682" y="865378"/>
                    <a:pt x="10917682" y="791210"/>
                  </a:cubicBezTo>
                  <a:lnTo>
                    <a:pt x="10917682" y="173482"/>
                  </a:lnTo>
                  <a:cubicBezTo>
                    <a:pt x="10917682" y="99314"/>
                    <a:pt x="10855071" y="38100"/>
                    <a:pt x="10776458" y="38100"/>
                  </a:cubicBezTo>
                  <a:lnTo>
                    <a:pt x="179324" y="38100"/>
                  </a:lnTo>
                  <a:lnTo>
                    <a:pt x="179324" y="19050"/>
                  </a:lnTo>
                  <a:lnTo>
                    <a:pt x="179324" y="38100"/>
                  </a:lnTo>
                  <a:cubicBezTo>
                    <a:pt x="100584" y="38100"/>
                    <a:pt x="38100" y="99314"/>
                    <a:pt x="38100" y="173482"/>
                  </a:cubicBezTo>
                  <a:close/>
                </a:path>
              </a:pathLst>
            </a:custGeom>
            <a:solidFill>
              <a:srgbClr val="FFFFFF"/>
            </a:solidFill>
          </p:spPr>
        </p:sp>
      </p:grpSp>
      <p:grpSp>
        <p:nvGrpSpPr>
          <p:cNvPr id="15" name="Group 15"/>
          <p:cNvGrpSpPr/>
          <p:nvPr/>
        </p:nvGrpSpPr>
        <p:grpSpPr>
          <a:xfrm>
            <a:off x="8828155" y="5372907"/>
            <a:ext cx="8216830" cy="723555"/>
            <a:chOff x="0" y="0"/>
            <a:chExt cx="10955774" cy="964740"/>
          </a:xfrm>
        </p:grpSpPr>
        <p:sp>
          <p:nvSpPr>
            <p:cNvPr id="16" name="Freeform 16"/>
            <p:cNvSpPr/>
            <p:nvPr/>
          </p:nvSpPr>
          <p:spPr>
            <a:xfrm>
              <a:off x="19050" y="19050"/>
              <a:ext cx="10917682" cy="926592"/>
            </a:xfrm>
            <a:custGeom>
              <a:avLst/>
              <a:gdLst/>
              <a:ahLst/>
              <a:cxnLst/>
              <a:rect l="l" t="t" r="r" b="b"/>
              <a:pathLst>
                <a:path w="10917682" h="926592">
                  <a:moveTo>
                    <a:pt x="0" y="154432"/>
                  </a:moveTo>
                  <a:cubicBezTo>
                    <a:pt x="0" y="69088"/>
                    <a:pt x="71755" y="0"/>
                    <a:pt x="160274" y="0"/>
                  </a:cubicBezTo>
                  <a:lnTo>
                    <a:pt x="10757408" y="0"/>
                  </a:lnTo>
                  <a:cubicBezTo>
                    <a:pt x="10845926" y="0"/>
                    <a:pt x="10917682" y="69088"/>
                    <a:pt x="10917682" y="154432"/>
                  </a:cubicBezTo>
                  <a:lnTo>
                    <a:pt x="10917682" y="772160"/>
                  </a:lnTo>
                  <a:cubicBezTo>
                    <a:pt x="10917682" y="857504"/>
                    <a:pt x="10845926" y="926592"/>
                    <a:pt x="10757408" y="926592"/>
                  </a:cubicBezTo>
                  <a:lnTo>
                    <a:pt x="160274" y="926592"/>
                  </a:lnTo>
                  <a:cubicBezTo>
                    <a:pt x="71755" y="926592"/>
                    <a:pt x="0" y="857504"/>
                    <a:pt x="0" y="772160"/>
                  </a:cubicBezTo>
                  <a:close/>
                </a:path>
              </a:pathLst>
            </a:custGeom>
            <a:solidFill>
              <a:srgbClr val="156082"/>
            </a:solidFill>
          </p:spPr>
        </p:sp>
        <p:sp>
          <p:nvSpPr>
            <p:cNvPr id="17" name="Freeform 17"/>
            <p:cNvSpPr/>
            <p:nvPr/>
          </p:nvSpPr>
          <p:spPr>
            <a:xfrm>
              <a:off x="0" y="0"/>
              <a:ext cx="10955782" cy="964692"/>
            </a:xfrm>
            <a:custGeom>
              <a:avLst/>
              <a:gdLst/>
              <a:ahLst/>
              <a:cxnLst/>
              <a:rect l="l" t="t" r="r" b="b"/>
              <a:pathLst>
                <a:path w="10955782" h="964692">
                  <a:moveTo>
                    <a:pt x="0" y="173482"/>
                  </a:moveTo>
                  <a:cubicBezTo>
                    <a:pt x="0" y="76962"/>
                    <a:pt x="80899" y="0"/>
                    <a:pt x="179324" y="0"/>
                  </a:cubicBezTo>
                  <a:lnTo>
                    <a:pt x="10776458" y="0"/>
                  </a:lnTo>
                  <a:lnTo>
                    <a:pt x="10776458" y="19050"/>
                  </a:lnTo>
                  <a:lnTo>
                    <a:pt x="10776458" y="0"/>
                  </a:lnTo>
                  <a:cubicBezTo>
                    <a:pt x="10874756" y="0"/>
                    <a:pt x="10955782" y="76962"/>
                    <a:pt x="10955782" y="173482"/>
                  </a:cubicBezTo>
                  <a:lnTo>
                    <a:pt x="10936732" y="173482"/>
                  </a:lnTo>
                  <a:lnTo>
                    <a:pt x="10955782" y="173482"/>
                  </a:lnTo>
                  <a:lnTo>
                    <a:pt x="10955782" y="791210"/>
                  </a:lnTo>
                  <a:lnTo>
                    <a:pt x="10936732" y="791210"/>
                  </a:lnTo>
                  <a:lnTo>
                    <a:pt x="10955782" y="791210"/>
                  </a:lnTo>
                  <a:cubicBezTo>
                    <a:pt x="10955782" y="887730"/>
                    <a:pt x="10874883" y="964692"/>
                    <a:pt x="10776458" y="964692"/>
                  </a:cubicBezTo>
                  <a:lnTo>
                    <a:pt x="10776458" y="945642"/>
                  </a:lnTo>
                  <a:lnTo>
                    <a:pt x="10776458" y="964692"/>
                  </a:lnTo>
                  <a:lnTo>
                    <a:pt x="179324" y="964692"/>
                  </a:lnTo>
                  <a:lnTo>
                    <a:pt x="179324" y="945642"/>
                  </a:lnTo>
                  <a:lnTo>
                    <a:pt x="179324" y="964692"/>
                  </a:lnTo>
                  <a:cubicBezTo>
                    <a:pt x="80899" y="964692"/>
                    <a:pt x="0" y="887730"/>
                    <a:pt x="0" y="791210"/>
                  </a:cubicBezTo>
                  <a:lnTo>
                    <a:pt x="0" y="173482"/>
                  </a:lnTo>
                  <a:lnTo>
                    <a:pt x="19050" y="173482"/>
                  </a:lnTo>
                  <a:lnTo>
                    <a:pt x="0" y="173482"/>
                  </a:lnTo>
                  <a:moveTo>
                    <a:pt x="38100" y="173482"/>
                  </a:moveTo>
                  <a:lnTo>
                    <a:pt x="38100" y="791210"/>
                  </a:lnTo>
                  <a:lnTo>
                    <a:pt x="19050" y="791210"/>
                  </a:lnTo>
                  <a:lnTo>
                    <a:pt x="38100" y="791210"/>
                  </a:lnTo>
                  <a:cubicBezTo>
                    <a:pt x="38100" y="865378"/>
                    <a:pt x="100584" y="926592"/>
                    <a:pt x="179324" y="926592"/>
                  </a:cubicBezTo>
                  <a:lnTo>
                    <a:pt x="10776458" y="926592"/>
                  </a:lnTo>
                  <a:cubicBezTo>
                    <a:pt x="10855071" y="926592"/>
                    <a:pt x="10917682" y="865378"/>
                    <a:pt x="10917682" y="791210"/>
                  </a:cubicBezTo>
                  <a:lnTo>
                    <a:pt x="10917682" y="173482"/>
                  </a:lnTo>
                  <a:cubicBezTo>
                    <a:pt x="10917682" y="99314"/>
                    <a:pt x="10855071" y="38100"/>
                    <a:pt x="10776458" y="38100"/>
                  </a:cubicBezTo>
                  <a:lnTo>
                    <a:pt x="179324" y="38100"/>
                  </a:lnTo>
                  <a:lnTo>
                    <a:pt x="179324" y="19050"/>
                  </a:lnTo>
                  <a:lnTo>
                    <a:pt x="179324" y="38100"/>
                  </a:lnTo>
                  <a:cubicBezTo>
                    <a:pt x="100584" y="38100"/>
                    <a:pt x="38100" y="99314"/>
                    <a:pt x="38100" y="173482"/>
                  </a:cubicBezTo>
                  <a:close/>
                </a:path>
              </a:pathLst>
            </a:custGeom>
            <a:solidFill>
              <a:srgbClr val="FFFFFF"/>
            </a:solidFill>
          </p:spPr>
        </p:sp>
      </p:grpSp>
      <p:grpSp>
        <p:nvGrpSpPr>
          <p:cNvPr id="18" name="Group 18"/>
          <p:cNvGrpSpPr/>
          <p:nvPr/>
        </p:nvGrpSpPr>
        <p:grpSpPr>
          <a:xfrm>
            <a:off x="8828155" y="6145646"/>
            <a:ext cx="8216830" cy="723555"/>
            <a:chOff x="0" y="0"/>
            <a:chExt cx="10955774" cy="964740"/>
          </a:xfrm>
        </p:grpSpPr>
        <p:sp>
          <p:nvSpPr>
            <p:cNvPr id="19" name="Freeform 19"/>
            <p:cNvSpPr/>
            <p:nvPr/>
          </p:nvSpPr>
          <p:spPr>
            <a:xfrm>
              <a:off x="19050" y="19050"/>
              <a:ext cx="10917682" cy="926592"/>
            </a:xfrm>
            <a:custGeom>
              <a:avLst/>
              <a:gdLst/>
              <a:ahLst/>
              <a:cxnLst/>
              <a:rect l="l" t="t" r="r" b="b"/>
              <a:pathLst>
                <a:path w="10917682" h="926592">
                  <a:moveTo>
                    <a:pt x="0" y="154432"/>
                  </a:moveTo>
                  <a:cubicBezTo>
                    <a:pt x="0" y="69088"/>
                    <a:pt x="71755" y="0"/>
                    <a:pt x="160274" y="0"/>
                  </a:cubicBezTo>
                  <a:lnTo>
                    <a:pt x="10757408" y="0"/>
                  </a:lnTo>
                  <a:cubicBezTo>
                    <a:pt x="10845926" y="0"/>
                    <a:pt x="10917682" y="69088"/>
                    <a:pt x="10917682" y="154432"/>
                  </a:cubicBezTo>
                  <a:lnTo>
                    <a:pt x="10917682" y="772160"/>
                  </a:lnTo>
                  <a:cubicBezTo>
                    <a:pt x="10917682" y="857504"/>
                    <a:pt x="10845926" y="926592"/>
                    <a:pt x="10757408" y="926592"/>
                  </a:cubicBezTo>
                  <a:lnTo>
                    <a:pt x="160274" y="926592"/>
                  </a:lnTo>
                  <a:cubicBezTo>
                    <a:pt x="71755" y="926592"/>
                    <a:pt x="0" y="857504"/>
                    <a:pt x="0" y="772160"/>
                  </a:cubicBezTo>
                  <a:close/>
                </a:path>
              </a:pathLst>
            </a:custGeom>
            <a:solidFill>
              <a:srgbClr val="156082"/>
            </a:solidFill>
          </p:spPr>
        </p:sp>
        <p:sp>
          <p:nvSpPr>
            <p:cNvPr id="20" name="Freeform 20"/>
            <p:cNvSpPr/>
            <p:nvPr/>
          </p:nvSpPr>
          <p:spPr>
            <a:xfrm>
              <a:off x="0" y="0"/>
              <a:ext cx="10955782" cy="964692"/>
            </a:xfrm>
            <a:custGeom>
              <a:avLst/>
              <a:gdLst/>
              <a:ahLst/>
              <a:cxnLst/>
              <a:rect l="l" t="t" r="r" b="b"/>
              <a:pathLst>
                <a:path w="10955782" h="964692">
                  <a:moveTo>
                    <a:pt x="0" y="173482"/>
                  </a:moveTo>
                  <a:cubicBezTo>
                    <a:pt x="0" y="76962"/>
                    <a:pt x="80899" y="0"/>
                    <a:pt x="179324" y="0"/>
                  </a:cubicBezTo>
                  <a:lnTo>
                    <a:pt x="10776458" y="0"/>
                  </a:lnTo>
                  <a:lnTo>
                    <a:pt x="10776458" y="19050"/>
                  </a:lnTo>
                  <a:lnTo>
                    <a:pt x="10776458" y="0"/>
                  </a:lnTo>
                  <a:cubicBezTo>
                    <a:pt x="10874756" y="0"/>
                    <a:pt x="10955782" y="76962"/>
                    <a:pt x="10955782" y="173482"/>
                  </a:cubicBezTo>
                  <a:lnTo>
                    <a:pt x="10936732" y="173482"/>
                  </a:lnTo>
                  <a:lnTo>
                    <a:pt x="10955782" y="173482"/>
                  </a:lnTo>
                  <a:lnTo>
                    <a:pt x="10955782" y="791210"/>
                  </a:lnTo>
                  <a:lnTo>
                    <a:pt x="10936732" y="791210"/>
                  </a:lnTo>
                  <a:lnTo>
                    <a:pt x="10955782" y="791210"/>
                  </a:lnTo>
                  <a:cubicBezTo>
                    <a:pt x="10955782" y="887730"/>
                    <a:pt x="10874883" y="964692"/>
                    <a:pt x="10776458" y="964692"/>
                  </a:cubicBezTo>
                  <a:lnTo>
                    <a:pt x="10776458" y="945642"/>
                  </a:lnTo>
                  <a:lnTo>
                    <a:pt x="10776458" y="964692"/>
                  </a:lnTo>
                  <a:lnTo>
                    <a:pt x="179324" y="964692"/>
                  </a:lnTo>
                  <a:lnTo>
                    <a:pt x="179324" y="945642"/>
                  </a:lnTo>
                  <a:lnTo>
                    <a:pt x="179324" y="964692"/>
                  </a:lnTo>
                  <a:cubicBezTo>
                    <a:pt x="80899" y="964692"/>
                    <a:pt x="0" y="887730"/>
                    <a:pt x="0" y="791210"/>
                  </a:cubicBezTo>
                  <a:lnTo>
                    <a:pt x="0" y="173482"/>
                  </a:lnTo>
                  <a:lnTo>
                    <a:pt x="19050" y="173482"/>
                  </a:lnTo>
                  <a:lnTo>
                    <a:pt x="0" y="173482"/>
                  </a:lnTo>
                  <a:moveTo>
                    <a:pt x="38100" y="173482"/>
                  </a:moveTo>
                  <a:lnTo>
                    <a:pt x="38100" y="791210"/>
                  </a:lnTo>
                  <a:lnTo>
                    <a:pt x="19050" y="791210"/>
                  </a:lnTo>
                  <a:lnTo>
                    <a:pt x="38100" y="791210"/>
                  </a:lnTo>
                  <a:cubicBezTo>
                    <a:pt x="38100" y="865378"/>
                    <a:pt x="100584" y="926592"/>
                    <a:pt x="179324" y="926592"/>
                  </a:cubicBezTo>
                  <a:lnTo>
                    <a:pt x="10776458" y="926592"/>
                  </a:lnTo>
                  <a:cubicBezTo>
                    <a:pt x="10855071" y="926592"/>
                    <a:pt x="10917682" y="865378"/>
                    <a:pt x="10917682" y="791210"/>
                  </a:cubicBezTo>
                  <a:lnTo>
                    <a:pt x="10917682" y="173482"/>
                  </a:lnTo>
                  <a:cubicBezTo>
                    <a:pt x="10917682" y="99314"/>
                    <a:pt x="10855071" y="38100"/>
                    <a:pt x="10776458" y="38100"/>
                  </a:cubicBezTo>
                  <a:lnTo>
                    <a:pt x="179324" y="38100"/>
                  </a:lnTo>
                  <a:lnTo>
                    <a:pt x="179324" y="19050"/>
                  </a:lnTo>
                  <a:lnTo>
                    <a:pt x="179324" y="38100"/>
                  </a:lnTo>
                  <a:cubicBezTo>
                    <a:pt x="100584" y="38100"/>
                    <a:pt x="38100" y="99314"/>
                    <a:pt x="38100" y="173482"/>
                  </a:cubicBezTo>
                  <a:close/>
                </a:path>
              </a:pathLst>
            </a:custGeom>
            <a:solidFill>
              <a:srgbClr val="FFFFFF"/>
            </a:solidFill>
          </p:spPr>
        </p:sp>
      </p:grpSp>
      <p:grpSp>
        <p:nvGrpSpPr>
          <p:cNvPr id="21" name="Group 21"/>
          <p:cNvGrpSpPr/>
          <p:nvPr/>
        </p:nvGrpSpPr>
        <p:grpSpPr>
          <a:xfrm>
            <a:off x="8828155" y="6918387"/>
            <a:ext cx="8216830" cy="723555"/>
            <a:chOff x="0" y="0"/>
            <a:chExt cx="10955774" cy="964740"/>
          </a:xfrm>
        </p:grpSpPr>
        <p:sp>
          <p:nvSpPr>
            <p:cNvPr id="22" name="Freeform 22"/>
            <p:cNvSpPr/>
            <p:nvPr/>
          </p:nvSpPr>
          <p:spPr>
            <a:xfrm>
              <a:off x="19050" y="19050"/>
              <a:ext cx="10917682" cy="926592"/>
            </a:xfrm>
            <a:custGeom>
              <a:avLst/>
              <a:gdLst/>
              <a:ahLst/>
              <a:cxnLst/>
              <a:rect l="l" t="t" r="r" b="b"/>
              <a:pathLst>
                <a:path w="10917682" h="926592">
                  <a:moveTo>
                    <a:pt x="0" y="154432"/>
                  </a:moveTo>
                  <a:cubicBezTo>
                    <a:pt x="0" y="69088"/>
                    <a:pt x="71755" y="0"/>
                    <a:pt x="160274" y="0"/>
                  </a:cubicBezTo>
                  <a:lnTo>
                    <a:pt x="10757408" y="0"/>
                  </a:lnTo>
                  <a:cubicBezTo>
                    <a:pt x="10845926" y="0"/>
                    <a:pt x="10917682" y="69088"/>
                    <a:pt x="10917682" y="154432"/>
                  </a:cubicBezTo>
                  <a:lnTo>
                    <a:pt x="10917682" y="772160"/>
                  </a:lnTo>
                  <a:cubicBezTo>
                    <a:pt x="10917682" y="857504"/>
                    <a:pt x="10845926" y="926592"/>
                    <a:pt x="10757408" y="926592"/>
                  </a:cubicBezTo>
                  <a:lnTo>
                    <a:pt x="160274" y="926592"/>
                  </a:lnTo>
                  <a:cubicBezTo>
                    <a:pt x="71755" y="926592"/>
                    <a:pt x="0" y="857504"/>
                    <a:pt x="0" y="772160"/>
                  </a:cubicBezTo>
                  <a:close/>
                </a:path>
              </a:pathLst>
            </a:custGeom>
            <a:solidFill>
              <a:srgbClr val="156082"/>
            </a:solidFill>
          </p:spPr>
        </p:sp>
        <p:sp>
          <p:nvSpPr>
            <p:cNvPr id="23" name="Freeform 23"/>
            <p:cNvSpPr/>
            <p:nvPr/>
          </p:nvSpPr>
          <p:spPr>
            <a:xfrm>
              <a:off x="0" y="0"/>
              <a:ext cx="10955782" cy="964692"/>
            </a:xfrm>
            <a:custGeom>
              <a:avLst/>
              <a:gdLst/>
              <a:ahLst/>
              <a:cxnLst/>
              <a:rect l="l" t="t" r="r" b="b"/>
              <a:pathLst>
                <a:path w="10955782" h="964692">
                  <a:moveTo>
                    <a:pt x="0" y="173482"/>
                  </a:moveTo>
                  <a:cubicBezTo>
                    <a:pt x="0" y="76962"/>
                    <a:pt x="80899" y="0"/>
                    <a:pt x="179324" y="0"/>
                  </a:cubicBezTo>
                  <a:lnTo>
                    <a:pt x="10776458" y="0"/>
                  </a:lnTo>
                  <a:lnTo>
                    <a:pt x="10776458" y="19050"/>
                  </a:lnTo>
                  <a:lnTo>
                    <a:pt x="10776458" y="0"/>
                  </a:lnTo>
                  <a:cubicBezTo>
                    <a:pt x="10874756" y="0"/>
                    <a:pt x="10955782" y="76962"/>
                    <a:pt x="10955782" y="173482"/>
                  </a:cubicBezTo>
                  <a:lnTo>
                    <a:pt x="10936732" y="173482"/>
                  </a:lnTo>
                  <a:lnTo>
                    <a:pt x="10955782" y="173482"/>
                  </a:lnTo>
                  <a:lnTo>
                    <a:pt x="10955782" y="791210"/>
                  </a:lnTo>
                  <a:lnTo>
                    <a:pt x="10936732" y="791210"/>
                  </a:lnTo>
                  <a:lnTo>
                    <a:pt x="10955782" y="791210"/>
                  </a:lnTo>
                  <a:cubicBezTo>
                    <a:pt x="10955782" y="887730"/>
                    <a:pt x="10874883" y="964692"/>
                    <a:pt x="10776458" y="964692"/>
                  </a:cubicBezTo>
                  <a:lnTo>
                    <a:pt x="10776458" y="945642"/>
                  </a:lnTo>
                  <a:lnTo>
                    <a:pt x="10776458" y="964692"/>
                  </a:lnTo>
                  <a:lnTo>
                    <a:pt x="179324" y="964692"/>
                  </a:lnTo>
                  <a:lnTo>
                    <a:pt x="179324" y="945642"/>
                  </a:lnTo>
                  <a:lnTo>
                    <a:pt x="179324" y="964692"/>
                  </a:lnTo>
                  <a:cubicBezTo>
                    <a:pt x="80899" y="964692"/>
                    <a:pt x="0" y="887730"/>
                    <a:pt x="0" y="791210"/>
                  </a:cubicBezTo>
                  <a:lnTo>
                    <a:pt x="0" y="173482"/>
                  </a:lnTo>
                  <a:lnTo>
                    <a:pt x="19050" y="173482"/>
                  </a:lnTo>
                  <a:lnTo>
                    <a:pt x="0" y="173482"/>
                  </a:lnTo>
                  <a:moveTo>
                    <a:pt x="38100" y="173482"/>
                  </a:moveTo>
                  <a:lnTo>
                    <a:pt x="38100" y="791210"/>
                  </a:lnTo>
                  <a:lnTo>
                    <a:pt x="19050" y="791210"/>
                  </a:lnTo>
                  <a:lnTo>
                    <a:pt x="38100" y="791210"/>
                  </a:lnTo>
                  <a:cubicBezTo>
                    <a:pt x="38100" y="865378"/>
                    <a:pt x="100584" y="926592"/>
                    <a:pt x="179324" y="926592"/>
                  </a:cubicBezTo>
                  <a:lnTo>
                    <a:pt x="10776458" y="926592"/>
                  </a:lnTo>
                  <a:cubicBezTo>
                    <a:pt x="10855071" y="926592"/>
                    <a:pt x="10917682" y="865378"/>
                    <a:pt x="10917682" y="791210"/>
                  </a:cubicBezTo>
                  <a:lnTo>
                    <a:pt x="10917682" y="173482"/>
                  </a:lnTo>
                  <a:cubicBezTo>
                    <a:pt x="10917682" y="99314"/>
                    <a:pt x="10855071" y="38100"/>
                    <a:pt x="10776458" y="38100"/>
                  </a:cubicBezTo>
                  <a:lnTo>
                    <a:pt x="179324" y="38100"/>
                  </a:lnTo>
                  <a:lnTo>
                    <a:pt x="179324" y="19050"/>
                  </a:lnTo>
                  <a:lnTo>
                    <a:pt x="179324" y="38100"/>
                  </a:lnTo>
                  <a:cubicBezTo>
                    <a:pt x="100584" y="38100"/>
                    <a:pt x="38100" y="99314"/>
                    <a:pt x="38100" y="173482"/>
                  </a:cubicBezTo>
                  <a:close/>
                </a:path>
              </a:pathLst>
            </a:custGeom>
            <a:solidFill>
              <a:srgbClr val="FFFFFF"/>
            </a:solidFill>
          </p:spPr>
        </p:sp>
      </p:grpSp>
      <p:grpSp>
        <p:nvGrpSpPr>
          <p:cNvPr id="24" name="Group 24"/>
          <p:cNvGrpSpPr/>
          <p:nvPr/>
        </p:nvGrpSpPr>
        <p:grpSpPr>
          <a:xfrm>
            <a:off x="8828155" y="7691127"/>
            <a:ext cx="8216830" cy="723555"/>
            <a:chOff x="0" y="0"/>
            <a:chExt cx="10955774" cy="964740"/>
          </a:xfrm>
        </p:grpSpPr>
        <p:sp>
          <p:nvSpPr>
            <p:cNvPr id="25" name="Freeform 25"/>
            <p:cNvSpPr/>
            <p:nvPr/>
          </p:nvSpPr>
          <p:spPr>
            <a:xfrm>
              <a:off x="19050" y="19050"/>
              <a:ext cx="10917682" cy="926592"/>
            </a:xfrm>
            <a:custGeom>
              <a:avLst/>
              <a:gdLst/>
              <a:ahLst/>
              <a:cxnLst/>
              <a:rect l="l" t="t" r="r" b="b"/>
              <a:pathLst>
                <a:path w="10917682" h="926592">
                  <a:moveTo>
                    <a:pt x="0" y="154432"/>
                  </a:moveTo>
                  <a:cubicBezTo>
                    <a:pt x="0" y="69088"/>
                    <a:pt x="71755" y="0"/>
                    <a:pt x="160274" y="0"/>
                  </a:cubicBezTo>
                  <a:lnTo>
                    <a:pt x="10757408" y="0"/>
                  </a:lnTo>
                  <a:cubicBezTo>
                    <a:pt x="10845926" y="0"/>
                    <a:pt x="10917682" y="69088"/>
                    <a:pt x="10917682" y="154432"/>
                  </a:cubicBezTo>
                  <a:lnTo>
                    <a:pt x="10917682" y="772160"/>
                  </a:lnTo>
                  <a:cubicBezTo>
                    <a:pt x="10917682" y="857504"/>
                    <a:pt x="10845926" y="926592"/>
                    <a:pt x="10757408" y="926592"/>
                  </a:cubicBezTo>
                  <a:lnTo>
                    <a:pt x="160274" y="926592"/>
                  </a:lnTo>
                  <a:cubicBezTo>
                    <a:pt x="71755" y="926592"/>
                    <a:pt x="0" y="857504"/>
                    <a:pt x="0" y="772160"/>
                  </a:cubicBezTo>
                  <a:close/>
                </a:path>
              </a:pathLst>
            </a:custGeom>
            <a:solidFill>
              <a:srgbClr val="156082"/>
            </a:solidFill>
          </p:spPr>
        </p:sp>
        <p:sp>
          <p:nvSpPr>
            <p:cNvPr id="26" name="Freeform 26"/>
            <p:cNvSpPr/>
            <p:nvPr/>
          </p:nvSpPr>
          <p:spPr>
            <a:xfrm>
              <a:off x="0" y="0"/>
              <a:ext cx="10955782" cy="964692"/>
            </a:xfrm>
            <a:custGeom>
              <a:avLst/>
              <a:gdLst/>
              <a:ahLst/>
              <a:cxnLst/>
              <a:rect l="l" t="t" r="r" b="b"/>
              <a:pathLst>
                <a:path w="10955782" h="964692">
                  <a:moveTo>
                    <a:pt x="0" y="173482"/>
                  </a:moveTo>
                  <a:cubicBezTo>
                    <a:pt x="0" y="76962"/>
                    <a:pt x="80899" y="0"/>
                    <a:pt x="179324" y="0"/>
                  </a:cubicBezTo>
                  <a:lnTo>
                    <a:pt x="10776458" y="0"/>
                  </a:lnTo>
                  <a:lnTo>
                    <a:pt x="10776458" y="19050"/>
                  </a:lnTo>
                  <a:lnTo>
                    <a:pt x="10776458" y="0"/>
                  </a:lnTo>
                  <a:cubicBezTo>
                    <a:pt x="10874756" y="0"/>
                    <a:pt x="10955782" y="76962"/>
                    <a:pt x="10955782" y="173482"/>
                  </a:cubicBezTo>
                  <a:lnTo>
                    <a:pt x="10936732" y="173482"/>
                  </a:lnTo>
                  <a:lnTo>
                    <a:pt x="10955782" y="173482"/>
                  </a:lnTo>
                  <a:lnTo>
                    <a:pt x="10955782" y="791210"/>
                  </a:lnTo>
                  <a:lnTo>
                    <a:pt x="10936732" y="791210"/>
                  </a:lnTo>
                  <a:lnTo>
                    <a:pt x="10955782" y="791210"/>
                  </a:lnTo>
                  <a:cubicBezTo>
                    <a:pt x="10955782" y="887730"/>
                    <a:pt x="10874883" y="964692"/>
                    <a:pt x="10776458" y="964692"/>
                  </a:cubicBezTo>
                  <a:lnTo>
                    <a:pt x="10776458" y="945642"/>
                  </a:lnTo>
                  <a:lnTo>
                    <a:pt x="10776458" y="964692"/>
                  </a:lnTo>
                  <a:lnTo>
                    <a:pt x="179324" y="964692"/>
                  </a:lnTo>
                  <a:lnTo>
                    <a:pt x="179324" y="945642"/>
                  </a:lnTo>
                  <a:lnTo>
                    <a:pt x="179324" y="964692"/>
                  </a:lnTo>
                  <a:cubicBezTo>
                    <a:pt x="80899" y="964692"/>
                    <a:pt x="0" y="887730"/>
                    <a:pt x="0" y="791210"/>
                  </a:cubicBezTo>
                  <a:lnTo>
                    <a:pt x="0" y="173482"/>
                  </a:lnTo>
                  <a:lnTo>
                    <a:pt x="19050" y="173482"/>
                  </a:lnTo>
                  <a:lnTo>
                    <a:pt x="0" y="173482"/>
                  </a:lnTo>
                  <a:moveTo>
                    <a:pt x="38100" y="173482"/>
                  </a:moveTo>
                  <a:lnTo>
                    <a:pt x="38100" y="791210"/>
                  </a:lnTo>
                  <a:lnTo>
                    <a:pt x="19050" y="791210"/>
                  </a:lnTo>
                  <a:lnTo>
                    <a:pt x="38100" y="791210"/>
                  </a:lnTo>
                  <a:cubicBezTo>
                    <a:pt x="38100" y="865378"/>
                    <a:pt x="100584" y="926592"/>
                    <a:pt x="179324" y="926592"/>
                  </a:cubicBezTo>
                  <a:lnTo>
                    <a:pt x="10776458" y="926592"/>
                  </a:lnTo>
                  <a:cubicBezTo>
                    <a:pt x="10855071" y="926592"/>
                    <a:pt x="10917682" y="865378"/>
                    <a:pt x="10917682" y="791210"/>
                  </a:cubicBezTo>
                  <a:lnTo>
                    <a:pt x="10917682" y="173482"/>
                  </a:lnTo>
                  <a:cubicBezTo>
                    <a:pt x="10917682" y="99314"/>
                    <a:pt x="10855071" y="38100"/>
                    <a:pt x="10776458" y="38100"/>
                  </a:cubicBezTo>
                  <a:lnTo>
                    <a:pt x="179324" y="38100"/>
                  </a:lnTo>
                  <a:lnTo>
                    <a:pt x="179324" y="19050"/>
                  </a:lnTo>
                  <a:lnTo>
                    <a:pt x="179324" y="38100"/>
                  </a:lnTo>
                  <a:cubicBezTo>
                    <a:pt x="100584" y="38100"/>
                    <a:pt x="38100" y="99314"/>
                    <a:pt x="38100" y="173482"/>
                  </a:cubicBezTo>
                  <a:close/>
                </a:path>
              </a:pathLst>
            </a:custGeom>
            <a:solidFill>
              <a:srgbClr val="FFFFFF"/>
            </a:solidFill>
          </p:spPr>
        </p:sp>
      </p:grpSp>
      <p:grpSp>
        <p:nvGrpSpPr>
          <p:cNvPr id="27" name="Group 27"/>
          <p:cNvGrpSpPr/>
          <p:nvPr/>
        </p:nvGrpSpPr>
        <p:grpSpPr>
          <a:xfrm>
            <a:off x="8828155" y="8463867"/>
            <a:ext cx="8216830" cy="723555"/>
            <a:chOff x="0" y="0"/>
            <a:chExt cx="10955774" cy="964740"/>
          </a:xfrm>
        </p:grpSpPr>
        <p:sp>
          <p:nvSpPr>
            <p:cNvPr id="28" name="Freeform 28"/>
            <p:cNvSpPr/>
            <p:nvPr/>
          </p:nvSpPr>
          <p:spPr>
            <a:xfrm>
              <a:off x="19050" y="19050"/>
              <a:ext cx="10917682" cy="926592"/>
            </a:xfrm>
            <a:custGeom>
              <a:avLst/>
              <a:gdLst/>
              <a:ahLst/>
              <a:cxnLst/>
              <a:rect l="l" t="t" r="r" b="b"/>
              <a:pathLst>
                <a:path w="10917682" h="926592">
                  <a:moveTo>
                    <a:pt x="0" y="154432"/>
                  </a:moveTo>
                  <a:cubicBezTo>
                    <a:pt x="0" y="69088"/>
                    <a:pt x="71755" y="0"/>
                    <a:pt x="160274" y="0"/>
                  </a:cubicBezTo>
                  <a:lnTo>
                    <a:pt x="10757408" y="0"/>
                  </a:lnTo>
                  <a:cubicBezTo>
                    <a:pt x="10845926" y="0"/>
                    <a:pt x="10917682" y="69088"/>
                    <a:pt x="10917682" y="154432"/>
                  </a:cubicBezTo>
                  <a:lnTo>
                    <a:pt x="10917682" y="772160"/>
                  </a:lnTo>
                  <a:cubicBezTo>
                    <a:pt x="10917682" y="857504"/>
                    <a:pt x="10845926" y="926592"/>
                    <a:pt x="10757408" y="926592"/>
                  </a:cubicBezTo>
                  <a:lnTo>
                    <a:pt x="160274" y="926592"/>
                  </a:lnTo>
                  <a:cubicBezTo>
                    <a:pt x="71755" y="926592"/>
                    <a:pt x="0" y="857504"/>
                    <a:pt x="0" y="772160"/>
                  </a:cubicBezTo>
                  <a:close/>
                </a:path>
              </a:pathLst>
            </a:custGeom>
            <a:solidFill>
              <a:srgbClr val="156082"/>
            </a:solidFill>
          </p:spPr>
        </p:sp>
        <p:sp>
          <p:nvSpPr>
            <p:cNvPr id="29" name="Freeform 29"/>
            <p:cNvSpPr/>
            <p:nvPr/>
          </p:nvSpPr>
          <p:spPr>
            <a:xfrm>
              <a:off x="0" y="0"/>
              <a:ext cx="10955782" cy="964692"/>
            </a:xfrm>
            <a:custGeom>
              <a:avLst/>
              <a:gdLst/>
              <a:ahLst/>
              <a:cxnLst/>
              <a:rect l="l" t="t" r="r" b="b"/>
              <a:pathLst>
                <a:path w="10955782" h="964692">
                  <a:moveTo>
                    <a:pt x="0" y="173482"/>
                  </a:moveTo>
                  <a:cubicBezTo>
                    <a:pt x="0" y="76962"/>
                    <a:pt x="80899" y="0"/>
                    <a:pt x="179324" y="0"/>
                  </a:cubicBezTo>
                  <a:lnTo>
                    <a:pt x="10776458" y="0"/>
                  </a:lnTo>
                  <a:lnTo>
                    <a:pt x="10776458" y="19050"/>
                  </a:lnTo>
                  <a:lnTo>
                    <a:pt x="10776458" y="0"/>
                  </a:lnTo>
                  <a:cubicBezTo>
                    <a:pt x="10874756" y="0"/>
                    <a:pt x="10955782" y="76962"/>
                    <a:pt x="10955782" y="173482"/>
                  </a:cubicBezTo>
                  <a:lnTo>
                    <a:pt x="10936732" y="173482"/>
                  </a:lnTo>
                  <a:lnTo>
                    <a:pt x="10955782" y="173482"/>
                  </a:lnTo>
                  <a:lnTo>
                    <a:pt x="10955782" y="791210"/>
                  </a:lnTo>
                  <a:lnTo>
                    <a:pt x="10936732" y="791210"/>
                  </a:lnTo>
                  <a:lnTo>
                    <a:pt x="10955782" y="791210"/>
                  </a:lnTo>
                  <a:cubicBezTo>
                    <a:pt x="10955782" y="887730"/>
                    <a:pt x="10874883" y="964692"/>
                    <a:pt x="10776458" y="964692"/>
                  </a:cubicBezTo>
                  <a:lnTo>
                    <a:pt x="10776458" y="945642"/>
                  </a:lnTo>
                  <a:lnTo>
                    <a:pt x="10776458" y="964692"/>
                  </a:lnTo>
                  <a:lnTo>
                    <a:pt x="179324" y="964692"/>
                  </a:lnTo>
                  <a:lnTo>
                    <a:pt x="179324" y="945642"/>
                  </a:lnTo>
                  <a:lnTo>
                    <a:pt x="179324" y="964692"/>
                  </a:lnTo>
                  <a:cubicBezTo>
                    <a:pt x="80899" y="964692"/>
                    <a:pt x="0" y="887730"/>
                    <a:pt x="0" y="791210"/>
                  </a:cubicBezTo>
                  <a:lnTo>
                    <a:pt x="0" y="173482"/>
                  </a:lnTo>
                  <a:lnTo>
                    <a:pt x="19050" y="173482"/>
                  </a:lnTo>
                  <a:lnTo>
                    <a:pt x="0" y="173482"/>
                  </a:lnTo>
                  <a:moveTo>
                    <a:pt x="38100" y="173482"/>
                  </a:moveTo>
                  <a:lnTo>
                    <a:pt x="38100" y="791210"/>
                  </a:lnTo>
                  <a:lnTo>
                    <a:pt x="19050" y="791210"/>
                  </a:lnTo>
                  <a:lnTo>
                    <a:pt x="38100" y="791210"/>
                  </a:lnTo>
                  <a:cubicBezTo>
                    <a:pt x="38100" y="865378"/>
                    <a:pt x="100584" y="926592"/>
                    <a:pt x="179324" y="926592"/>
                  </a:cubicBezTo>
                  <a:lnTo>
                    <a:pt x="10776458" y="926592"/>
                  </a:lnTo>
                  <a:cubicBezTo>
                    <a:pt x="10855071" y="926592"/>
                    <a:pt x="10917682" y="865378"/>
                    <a:pt x="10917682" y="791210"/>
                  </a:cubicBezTo>
                  <a:lnTo>
                    <a:pt x="10917682" y="173482"/>
                  </a:lnTo>
                  <a:cubicBezTo>
                    <a:pt x="10917682" y="99314"/>
                    <a:pt x="10855071" y="38100"/>
                    <a:pt x="10776458" y="38100"/>
                  </a:cubicBezTo>
                  <a:lnTo>
                    <a:pt x="179324" y="38100"/>
                  </a:lnTo>
                  <a:lnTo>
                    <a:pt x="179324" y="19050"/>
                  </a:lnTo>
                  <a:lnTo>
                    <a:pt x="179324" y="38100"/>
                  </a:lnTo>
                  <a:cubicBezTo>
                    <a:pt x="100584" y="38100"/>
                    <a:pt x="38100" y="99314"/>
                    <a:pt x="38100" y="173482"/>
                  </a:cubicBezTo>
                  <a:close/>
                </a:path>
              </a:pathLst>
            </a:custGeom>
            <a:solidFill>
              <a:srgbClr val="FFFFFF"/>
            </a:solidFill>
          </p:spPr>
        </p:sp>
      </p:grpSp>
      <p:sp>
        <p:nvSpPr>
          <p:cNvPr id="31" name="TextBox 31"/>
          <p:cNvSpPr txBox="1"/>
          <p:nvPr/>
        </p:nvSpPr>
        <p:spPr>
          <a:xfrm>
            <a:off x="8933883" y="803060"/>
            <a:ext cx="8005377" cy="1858804"/>
          </a:xfrm>
          <a:prstGeom prst="rect">
            <a:avLst/>
          </a:prstGeom>
        </p:spPr>
        <p:txBody>
          <a:bodyPr lIns="0" tIns="0" rIns="0" bIns="0" rtlCol="0" anchor="t">
            <a:spAutoFit/>
          </a:bodyPr>
          <a:lstStyle/>
          <a:p>
            <a:pPr algn="l">
              <a:lnSpc>
                <a:spcPts val="7128"/>
              </a:lnSpc>
            </a:pPr>
            <a:r>
              <a:rPr lang="en-US" sz="6600">
                <a:solidFill>
                  <a:srgbClr val="FF0000"/>
                </a:solidFill>
                <a:latin typeface="Arimo"/>
                <a:ea typeface="Arimo"/>
                <a:cs typeface="Arimo"/>
                <a:sym typeface="Arimo"/>
              </a:rPr>
              <a:t>ABOUT ME</a:t>
            </a:r>
          </a:p>
        </p:txBody>
      </p:sp>
      <p:sp>
        <p:nvSpPr>
          <p:cNvPr id="32" name="TextBox 32"/>
          <p:cNvSpPr txBox="1"/>
          <p:nvPr/>
        </p:nvSpPr>
        <p:spPr>
          <a:xfrm>
            <a:off x="8930661" y="3192626"/>
            <a:ext cx="8011819" cy="410369"/>
          </a:xfrm>
          <a:prstGeom prst="rect">
            <a:avLst/>
          </a:prstGeom>
        </p:spPr>
        <p:txBody>
          <a:bodyPr lIns="0" tIns="0" rIns="0" bIns="0" rtlCol="0" anchor="t">
            <a:spAutoFit/>
          </a:bodyPr>
          <a:lstStyle/>
          <a:p>
            <a:pPr algn="l">
              <a:lnSpc>
                <a:spcPts val="3240"/>
              </a:lnSpc>
            </a:pPr>
            <a:r>
              <a:rPr lang="en-US" sz="2700" dirty="0">
                <a:solidFill>
                  <a:srgbClr val="FFFFFF"/>
                </a:solidFill>
                <a:latin typeface="Arimo"/>
                <a:ea typeface="Arimo"/>
                <a:cs typeface="Arimo"/>
                <a:sym typeface="Arimo"/>
              </a:rPr>
              <a:t>Name: Pranav Nambiar</a:t>
            </a:r>
          </a:p>
        </p:txBody>
      </p:sp>
      <p:sp>
        <p:nvSpPr>
          <p:cNvPr id="33" name="TextBox 33"/>
          <p:cNvSpPr txBox="1"/>
          <p:nvPr/>
        </p:nvSpPr>
        <p:spPr>
          <a:xfrm>
            <a:off x="8930661" y="3997179"/>
            <a:ext cx="8011819" cy="371897"/>
          </a:xfrm>
          <a:prstGeom prst="rect">
            <a:avLst/>
          </a:prstGeom>
        </p:spPr>
        <p:txBody>
          <a:bodyPr lIns="0" tIns="0" rIns="0" bIns="0" rtlCol="0" anchor="t">
            <a:spAutoFit/>
          </a:bodyPr>
          <a:lstStyle/>
          <a:p>
            <a:pPr algn="l">
              <a:lnSpc>
                <a:spcPts val="2916"/>
              </a:lnSpc>
            </a:pPr>
            <a:r>
              <a:rPr lang="en-US" sz="2700" dirty="0">
                <a:solidFill>
                  <a:srgbClr val="FFFFFF"/>
                </a:solidFill>
                <a:latin typeface="Arimo"/>
                <a:ea typeface="Arimo"/>
                <a:cs typeface="Arimo"/>
                <a:sym typeface="Arimo"/>
              </a:rPr>
              <a:t>Email Id: pranav.nambiar002@nmims.in</a:t>
            </a:r>
          </a:p>
        </p:txBody>
      </p:sp>
      <p:sp>
        <p:nvSpPr>
          <p:cNvPr id="34" name="TextBox 34"/>
          <p:cNvSpPr txBox="1"/>
          <p:nvPr/>
        </p:nvSpPr>
        <p:spPr>
          <a:xfrm>
            <a:off x="8930661" y="4738107"/>
            <a:ext cx="8011819" cy="410369"/>
          </a:xfrm>
          <a:prstGeom prst="rect">
            <a:avLst/>
          </a:prstGeom>
        </p:spPr>
        <p:txBody>
          <a:bodyPr lIns="0" tIns="0" rIns="0" bIns="0" rtlCol="0" anchor="t">
            <a:spAutoFit/>
          </a:bodyPr>
          <a:lstStyle/>
          <a:p>
            <a:pPr algn="l">
              <a:lnSpc>
                <a:spcPts val="3240"/>
              </a:lnSpc>
            </a:pPr>
            <a:r>
              <a:rPr lang="en-US" sz="2700" dirty="0">
                <a:solidFill>
                  <a:srgbClr val="FFFFFF"/>
                </a:solidFill>
                <a:latin typeface="Arimo"/>
                <a:ea typeface="Arimo"/>
                <a:cs typeface="Arimo"/>
                <a:sym typeface="Arimo"/>
              </a:rPr>
              <a:t>Contact No: 9920963712</a:t>
            </a:r>
          </a:p>
        </p:txBody>
      </p:sp>
      <p:sp>
        <p:nvSpPr>
          <p:cNvPr id="35" name="TextBox 35"/>
          <p:cNvSpPr txBox="1"/>
          <p:nvPr/>
        </p:nvSpPr>
        <p:spPr>
          <a:xfrm>
            <a:off x="8930661" y="5542661"/>
            <a:ext cx="8011819" cy="371897"/>
          </a:xfrm>
          <a:prstGeom prst="rect">
            <a:avLst/>
          </a:prstGeom>
        </p:spPr>
        <p:txBody>
          <a:bodyPr lIns="0" tIns="0" rIns="0" bIns="0" rtlCol="0" anchor="t">
            <a:spAutoFit/>
          </a:bodyPr>
          <a:lstStyle/>
          <a:p>
            <a:pPr algn="l">
              <a:lnSpc>
                <a:spcPts val="2916"/>
              </a:lnSpc>
            </a:pPr>
            <a:r>
              <a:rPr lang="en-US" sz="2700" dirty="0" err="1">
                <a:solidFill>
                  <a:srgbClr val="FFFFFF"/>
                </a:solidFill>
                <a:latin typeface="Arimo"/>
                <a:ea typeface="Arimo"/>
                <a:cs typeface="Arimo"/>
                <a:sym typeface="Arimo"/>
              </a:rPr>
              <a:t>Github</a:t>
            </a:r>
            <a:r>
              <a:rPr lang="en-US" sz="2700" dirty="0">
                <a:solidFill>
                  <a:srgbClr val="FFFFFF"/>
                </a:solidFill>
                <a:latin typeface="Arimo"/>
                <a:ea typeface="Arimo"/>
                <a:cs typeface="Arimo"/>
                <a:sym typeface="Arimo"/>
              </a:rPr>
              <a:t> Account: PranavvNambiar</a:t>
            </a:r>
          </a:p>
        </p:txBody>
      </p:sp>
      <p:sp>
        <p:nvSpPr>
          <p:cNvPr id="36" name="TextBox 36"/>
          <p:cNvSpPr txBox="1"/>
          <p:nvPr/>
        </p:nvSpPr>
        <p:spPr>
          <a:xfrm>
            <a:off x="8930661" y="6385693"/>
            <a:ext cx="8011819" cy="218008"/>
          </a:xfrm>
          <a:prstGeom prst="rect">
            <a:avLst/>
          </a:prstGeom>
        </p:spPr>
        <p:txBody>
          <a:bodyPr lIns="0" tIns="0" rIns="0" bIns="0" rtlCol="0" anchor="t">
            <a:spAutoFit/>
          </a:bodyPr>
          <a:lstStyle/>
          <a:p>
            <a:pPr algn="l">
              <a:lnSpc>
                <a:spcPts val="1728"/>
              </a:lnSpc>
            </a:pPr>
            <a:r>
              <a:rPr lang="en-US" sz="1600" dirty="0">
                <a:solidFill>
                  <a:srgbClr val="FFFFFF"/>
                </a:solidFill>
                <a:latin typeface="Arimo"/>
                <a:ea typeface="Arimo"/>
                <a:cs typeface="Arimo"/>
                <a:sym typeface="Arimo"/>
              </a:rPr>
              <a:t>Repo Link: https://github.com/PranavvNambiar/LNRS_HACKATHON_Pranav_Nambiar</a:t>
            </a:r>
          </a:p>
        </p:txBody>
      </p:sp>
      <p:sp>
        <p:nvSpPr>
          <p:cNvPr id="37" name="TextBox 37"/>
          <p:cNvSpPr txBox="1"/>
          <p:nvPr/>
        </p:nvSpPr>
        <p:spPr>
          <a:xfrm>
            <a:off x="8930661" y="7056327"/>
            <a:ext cx="8011819" cy="410369"/>
          </a:xfrm>
          <a:prstGeom prst="rect">
            <a:avLst/>
          </a:prstGeom>
        </p:spPr>
        <p:txBody>
          <a:bodyPr lIns="0" tIns="0" rIns="0" bIns="0" rtlCol="0" anchor="t">
            <a:spAutoFit/>
          </a:bodyPr>
          <a:lstStyle/>
          <a:p>
            <a:pPr algn="l">
              <a:lnSpc>
                <a:spcPts val="3240"/>
              </a:lnSpc>
            </a:pPr>
            <a:r>
              <a:rPr lang="en-US" sz="2700" dirty="0">
                <a:solidFill>
                  <a:srgbClr val="FFFFFF"/>
                </a:solidFill>
                <a:latin typeface="Arimo"/>
                <a:ea typeface="Arimo"/>
                <a:cs typeface="Arimo"/>
                <a:sym typeface="Arimo"/>
              </a:rPr>
              <a:t>Topic: Real Time Sentiment Analysis</a:t>
            </a:r>
          </a:p>
        </p:txBody>
      </p:sp>
      <p:sp>
        <p:nvSpPr>
          <p:cNvPr id="38" name="TextBox 38"/>
          <p:cNvSpPr txBox="1"/>
          <p:nvPr/>
        </p:nvSpPr>
        <p:spPr>
          <a:xfrm>
            <a:off x="8930661" y="7829067"/>
            <a:ext cx="8011819" cy="428625"/>
          </a:xfrm>
          <a:prstGeom prst="rect">
            <a:avLst/>
          </a:prstGeom>
        </p:spPr>
        <p:txBody>
          <a:bodyPr lIns="0" tIns="0" rIns="0" bIns="0" rtlCol="0" anchor="t">
            <a:spAutoFit/>
          </a:bodyPr>
          <a:lstStyle/>
          <a:p>
            <a:pPr algn="l">
              <a:lnSpc>
                <a:spcPts val="3240"/>
              </a:lnSpc>
            </a:pPr>
            <a:r>
              <a:rPr lang="en-US" sz="2700" dirty="0">
                <a:solidFill>
                  <a:srgbClr val="FFFFFF"/>
                </a:solidFill>
                <a:latin typeface="Arimo"/>
                <a:ea typeface="Arimo"/>
                <a:cs typeface="Arimo"/>
                <a:sym typeface="Arimo"/>
              </a:rPr>
              <a:t>College:  MPSTME NMIMS</a:t>
            </a:r>
          </a:p>
        </p:txBody>
      </p:sp>
      <p:sp>
        <p:nvSpPr>
          <p:cNvPr id="39" name="TextBox 39"/>
          <p:cNvSpPr txBox="1"/>
          <p:nvPr/>
        </p:nvSpPr>
        <p:spPr>
          <a:xfrm>
            <a:off x="8930661" y="8601807"/>
            <a:ext cx="8011819" cy="410369"/>
          </a:xfrm>
          <a:prstGeom prst="rect">
            <a:avLst/>
          </a:prstGeom>
        </p:spPr>
        <p:txBody>
          <a:bodyPr lIns="0" tIns="0" rIns="0" bIns="0" rtlCol="0" anchor="t">
            <a:spAutoFit/>
          </a:bodyPr>
          <a:lstStyle/>
          <a:p>
            <a:pPr algn="l">
              <a:lnSpc>
                <a:spcPts val="3240"/>
              </a:lnSpc>
            </a:pPr>
            <a:r>
              <a:rPr lang="en-US" sz="2700" dirty="0">
                <a:solidFill>
                  <a:srgbClr val="FFFFFF"/>
                </a:solidFill>
                <a:latin typeface="Arimo"/>
                <a:ea typeface="Arimo"/>
                <a:cs typeface="Arimo"/>
                <a:sym typeface="Arimo"/>
              </a:rPr>
              <a:t>Student Id: 70612300002</a:t>
            </a:r>
          </a:p>
        </p:txBody>
      </p:sp>
      <p:pic>
        <p:nvPicPr>
          <p:cNvPr id="41" name="Picture 40">
            <a:extLst>
              <a:ext uri="{FF2B5EF4-FFF2-40B4-BE49-F238E27FC236}">
                <a16:creationId xmlns:a16="http://schemas.microsoft.com/office/drawing/2014/main" id="{DB8DAADE-F5C7-3C67-CA32-CC2A60E38B2C}"/>
              </a:ext>
            </a:extLst>
          </p:cNvPr>
          <p:cNvPicPr>
            <a:picLocks noChangeAspect="1"/>
          </p:cNvPicPr>
          <p:nvPr/>
        </p:nvPicPr>
        <p:blipFill>
          <a:blip r:embed="rId2" cstate="print">
            <a:extLst>
              <a:ext uri="{28A0092B-C50C-407E-A947-70E740481C1C}">
                <a14:useLocalDpi xmlns:a14="http://schemas.microsoft.com/office/drawing/2010/main" val="0"/>
              </a:ext>
            </a:extLst>
          </a:blip>
          <a:srcRect l="17778" t="34910" r="20988" b="19905"/>
          <a:stretch/>
        </p:blipFill>
        <p:spPr>
          <a:xfrm>
            <a:off x="1432339" y="2233987"/>
            <a:ext cx="5606196" cy="5515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5910466" y="2784623"/>
            <a:ext cx="7848753"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The Problem</a:t>
            </a:r>
          </a:p>
        </p:txBody>
      </p:sp>
      <p:sp>
        <p:nvSpPr>
          <p:cNvPr id="4" name="TextBox 4"/>
          <p:cNvSpPr txBox="1"/>
          <p:nvPr/>
        </p:nvSpPr>
        <p:spPr>
          <a:xfrm>
            <a:off x="2975180" y="4504838"/>
            <a:ext cx="12378309" cy="2672952"/>
          </a:xfrm>
          <a:prstGeom prst="rect">
            <a:avLst/>
          </a:prstGeom>
        </p:spPr>
        <p:txBody>
          <a:bodyPr lIns="0" tIns="0" rIns="0" bIns="0" rtlCol="0" anchor="t">
            <a:spAutoFit/>
          </a:bodyPr>
          <a:lstStyle/>
          <a:p>
            <a:pPr marL="0" lvl="0" indent="0" algn="l">
              <a:lnSpc>
                <a:spcPts val="4336"/>
              </a:lnSpc>
              <a:spcBef>
                <a:spcPct val="0"/>
              </a:spcBef>
            </a:pPr>
            <a:r>
              <a:rPr lang="en-US" sz="3211" spc="192">
                <a:solidFill>
                  <a:srgbClr val="000000"/>
                </a:solidFill>
                <a:latin typeface="DM Sans"/>
                <a:ea typeface="DM Sans"/>
                <a:cs typeface="DM Sans"/>
                <a:sym typeface="DM Sans"/>
              </a:rPr>
              <a:t>With the growing volume of online reviews and customer feedback, businesses face challenges in effectively analyzing customer sentiments to enhance their products and services. Manual analysis of large datasets is time-consuming and prone to inaccuracies.</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504950" y="2898168"/>
            <a:ext cx="7848753"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The Solution</a:t>
            </a:r>
          </a:p>
        </p:txBody>
      </p:sp>
      <p:sp>
        <p:nvSpPr>
          <p:cNvPr id="4" name="TextBox 4"/>
          <p:cNvSpPr txBox="1"/>
          <p:nvPr/>
        </p:nvSpPr>
        <p:spPr>
          <a:xfrm>
            <a:off x="1641429" y="4312987"/>
            <a:ext cx="7712274" cy="4959372"/>
          </a:xfrm>
          <a:prstGeom prst="rect">
            <a:avLst/>
          </a:prstGeom>
        </p:spPr>
        <p:txBody>
          <a:bodyPr lIns="0" tIns="0" rIns="0" bIns="0" rtlCol="0" anchor="t">
            <a:spAutoFit/>
          </a:bodyPr>
          <a:lstStyle/>
          <a:p>
            <a:pPr marL="0" lvl="0" indent="0" algn="l">
              <a:lnSpc>
                <a:spcPts val="4023"/>
              </a:lnSpc>
              <a:spcBef>
                <a:spcPct val="0"/>
              </a:spcBef>
            </a:pPr>
            <a:r>
              <a:rPr lang="en-US" sz="2980" spc="178">
                <a:solidFill>
                  <a:srgbClr val="000000"/>
                </a:solidFill>
                <a:latin typeface="DM Sans"/>
                <a:ea typeface="DM Sans"/>
                <a:cs typeface="DM Sans"/>
                <a:sym typeface="DM Sans"/>
              </a:rPr>
              <a:t>This project aims to develop a sentiment analysis system that automatically classifies textual data into positive, negative, or neutral categories. By leveraging advanced NLP models, the solution will help businesses quickly gain insights from customer feedback, improve decision-making, and respond to customer concerns more effectively.</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a:off x="11746263" y="1919910"/>
            <a:ext cx="5700750" cy="6423380"/>
          </a:xfrm>
          <a:custGeom>
            <a:avLst/>
            <a:gdLst/>
            <a:ahLst/>
            <a:cxnLst/>
            <a:rect l="l" t="t" r="r" b="b"/>
            <a:pathLst>
              <a:path w="5700750" h="6423380">
                <a:moveTo>
                  <a:pt x="0" y="0"/>
                </a:moveTo>
                <a:lnTo>
                  <a:pt x="5700750" y="0"/>
                </a:lnTo>
                <a:lnTo>
                  <a:pt x="5700750" y="6423380"/>
                </a:lnTo>
                <a:lnTo>
                  <a:pt x="0" y="642338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3864059" y="4062730"/>
            <a:ext cx="10014901" cy="5195570"/>
          </a:xfrm>
          <a:prstGeom prst="rect">
            <a:avLst/>
          </a:prstGeom>
        </p:spPr>
        <p:txBody>
          <a:bodyPr lIns="0" tIns="0" rIns="0" bIns="0" rtlCol="0" anchor="t">
            <a:spAutoFit/>
          </a:bodyPr>
          <a:lstStyle/>
          <a:p>
            <a:pPr marL="1511299" lvl="1" indent="-755650" algn="ctr">
              <a:lnSpc>
                <a:spcPts val="6789"/>
              </a:lnSpc>
              <a:buFont typeface="Arial"/>
              <a:buChar char="•"/>
            </a:pPr>
            <a:r>
              <a:rPr lang="en-US" sz="6999" b="1">
                <a:solidFill>
                  <a:srgbClr val="000000"/>
                </a:solidFill>
                <a:latin typeface="DM Sans Bold"/>
                <a:ea typeface="DM Sans Bold"/>
                <a:cs typeface="DM Sans Bold"/>
                <a:sym typeface="DM Sans Bold"/>
              </a:rPr>
              <a:t>Python</a:t>
            </a:r>
          </a:p>
          <a:p>
            <a:pPr marL="1511299" lvl="1" indent="-755650" algn="ctr">
              <a:lnSpc>
                <a:spcPts val="6789"/>
              </a:lnSpc>
              <a:buFont typeface="Arial"/>
              <a:buChar char="•"/>
            </a:pPr>
            <a:r>
              <a:rPr lang="en-US" sz="6999" b="1">
                <a:solidFill>
                  <a:srgbClr val="000000"/>
                </a:solidFill>
                <a:latin typeface="DM Sans Bold"/>
                <a:ea typeface="DM Sans Bold"/>
                <a:cs typeface="DM Sans Bold"/>
                <a:sym typeface="DM Sans Bold"/>
              </a:rPr>
              <a:t>Jupyter Notebook</a:t>
            </a:r>
          </a:p>
          <a:p>
            <a:pPr marL="1511299" lvl="1" indent="-755650" algn="ctr">
              <a:lnSpc>
                <a:spcPts val="6789"/>
              </a:lnSpc>
              <a:buFont typeface="Arial"/>
              <a:buChar char="•"/>
            </a:pPr>
            <a:r>
              <a:rPr lang="en-US" sz="6999" b="1">
                <a:solidFill>
                  <a:srgbClr val="000000"/>
                </a:solidFill>
                <a:latin typeface="DM Sans Bold"/>
                <a:ea typeface="DM Sans Bold"/>
                <a:cs typeface="DM Sans Bold"/>
                <a:sym typeface="DM Sans Bold"/>
              </a:rPr>
              <a:t>RoBERTa</a:t>
            </a:r>
          </a:p>
          <a:p>
            <a:pPr marL="1511299" lvl="1" indent="-755650" algn="ctr">
              <a:lnSpc>
                <a:spcPts val="6789"/>
              </a:lnSpc>
              <a:buFont typeface="Arial"/>
              <a:buChar char="•"/>
            </a:pPr>
            <a:r>
              <a:rPr lang="en-US" sz="6999" b="1">
                <a:solidFill>
                  <a:srgbClr val="000000"/>
                </a:solidFill>
                <a:latin typeface="DM Sans Bold"/>
                <a:ea typeface="DM Sans Bold"/>
                <a:cs typeface="DM Sans Bold"/>
                <a:sym typeface="DM Sans Bold"/>
              </a:rPr>
              <a:t>VADER</a:t>
            </a:r>
          </a:p>
          <a:p>
            <a:pPr marL="1511299" lvl="1" indent="-755650" algn="ctr">
              <a:lnSpc>
                <a:spcPts val="6789"/>
              </a:lnSpc>
              <a:buFont typeface="Arial"/>
              <a:buChar char="•"/>
            </a:pPr>
            <a:r>
              <a:rPr lang="en-US" sz="6999" b="1">
                <a:solidFill>
                  <a:srgbClr val="000000"/>
                </a:solidFill>
                <a:latin typeface="DM Sans Bold"/>
                <a:ea typeface="DM Sans Bold"/>
                <a:cs typeface="DM Sans Bold"/>
                <a:sym typeface="DM Sans Bold"/>
              </a:rPr>
              <a:t>NLTK</a:t>
            </a:r>
          </a:p>
          <a:p>
            <a:pPr marL="1511299" lvl="1" indent="-755650" algn="ctr">
              <a:lnSpc>
                <a:spcPts val="6789"/>
              </a:lnSpc>
              <a:buFont typeface="Arial"/>
              <a:buChar char="•"/>
            </a:pPr>
            <a:r>
              <a:rPr lang="en-US" sz="6999" b="1">
                <a:solidFill>
                  <a:srgbClr val="000000"/>
                </a:solidFill>
                <a:latin typeface="DM Sans Bold"/>
                <a:ea typeface="DM Sans Bold"/>
                <a:cs typeface="DM Sans Bold"/>
                <a:sym typeface="DM Sans Bold"/>
              </a:rPr>
              <a:t>Transformers</a:t>
            </a:r>
          </a:p>
        </p:txBody>
      </p:sp>
      <p:sp>
        <p:nvSpPr>
          <p:cNvPr id="4" name="TextBox 4"/>
          <p:cNvSpPr txBox="1"/>
          <p:nvPr/>
        </p:nvSpPr>
        <p:spPr>
          <a:xfrm>
            <a:off x="1028700" y="1773733"/>
            <a:ext cx="16466110" cy="1830283"/>
          </a:xfrm>
          <a:prstGeom prst="rect">
            <a:avLst/>
          </a:prstGeom>
        </p:spPr>
        <p:txBody>
          <a:bodyPr lIns="0" tIns="0" rIns="0" bIns="0" rtlCol="0" anchor="t">
            <a:spAutoFit/>
          </a:bodyPr>
          <a:lstStyle/>
          <a:p>
            <a:pPr algn="ctr">
              <a:lnSpc>
                <a:spcPts val="13654"/>
              </a:lnSpc>
            </a:pPr>
            <a:r>
              <a:rPr lang="en-US" sz="14076" b="1">
                <a:solidFill>
                  <a:srgbClr val="000000"/>
                </a:solidFill>
                <a:latin typeface="DM Sans Bold"/>
                <a:ea typeface="DM Sans Bold"/>
                <a:cs typeface="DM Sans Bold"/>
                <a:sym typeface="DM Sans Bold"/>
              </a:rPr>
              <a:t>Technology Stack</a:t>
            </a:r>
          </a:p>
        </p:txBody>
      </p:sp>
      <p:sp>
        <p:nvSpPr>
          <p:cNvPr id="5" name="Freeform 5"/>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1" name="Freeform 11"/>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2" name="Freeform 12"/>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3" name="Freeform 13"/>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4" name="Freeform 14"/>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5" name="Freeform 15"/>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6" name="Freeform 16"/>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7" name="Freeform 17"/>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5090929" y="4300592"/>
            <a:ext cx="7365719"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Key Features</a:t>
            </a:r>
          </a:p>
        </p:txBody>
      </p:sp>
      <p:sp>
        <p:nvSpPr>
          <p:cNvPr id="4" name="Freeform 4"/>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grpSp>
        <p:nvGrpSpPr>
          <p:cNvPr id="5" name="Group 5"/>
          <p:cNvGrpSpPr/>
          <p:nvPr/>
        </p:nvGrpSpPr>
        <p:grpSpPr>
          <a:xfrm>
            <a:off x="4695455" y="472943"/>
            <a:ext cx="9041857" cy="2561528"/>
            <a:chOff x="0" y="0"/>
            <a:chExt cx="3026836" cy="857492"/>
          </a:xfrm>
        </p:grpSpPr>
        <p:sp>
          <p:nvSpPr>
            <p:cNvPr id="6" name="Freeform 6"/>
            <p:cNvSpPr/>
            <p:nvPr/>
          </p:nvSpPr>
          <p:spPr>
            <a:xfrm>
              <a:off x="0" y="0"/>
              <a:ext cx="3026836" cy="857492"/>
            </a:xfrm>
            <a:custGeom>
              <a:avLst/>
              <a:gdLst/>
              <a:ahLst/>
              <a:cxnLst/>
              <a:rect l="l" t="t" r="r" b="b"/>
              <a:pathLst>
                <a:path w="3026836" h="857492">
                  <a:moveTo>
                    <a:pt x="12843" y="0"/>
                  </a:moveTo>
                  <a:lnTo>
                    <a:pt x="3013993" y="0"/>
                  </a:lnTo>
                  <a:cubicBezTo>
                    <a:pt x="3021086" y="0"/>
                    <a:pt x="3026836" y="5750"/>
                    <a:pt x="3026836" y="12843"/>
                  </a:cubicBezTo>
                  <a:lnTo>
                    <a:pt x="3026836" y="844649"/>
                  </a:lnTo>
                  <a:cubicBezTo>
                    <a:pt x="3026836" y="848055"/>
                    <a:pt x="3025483" y="851322"/>
                    <a:pt x="3023074" y="853731"/>
                  </a:cubicBezTo>
                  <a:cubicBezTo>
                    <a:pt x="3020666" y="856139"/>
                    <a:pt x="3017399" y="857492"/>
                    <a:pt x="3013993" y="857492"/>
                  </a:cubicBezTo>
                  <a:lnTo>
                    <a:pt x="12843" y="857492"/>
                  </a:lnTo>
                  <a:cubicBezTo>
                    <a:pt x="5750" y="857492"/>
                    <a:pt x="0" y="851742"/>
                    <a:pt x="0" y="844649"/>
                  </a:cubicBezTo>
                  <a:lnTo>
                    <a:pt x="0" y="12843"/>
                  </a:lnTo>
                  <a:cubicBezTo>
                    <a:pt x="0" y="5750"/>
                    <a:pt x="5750" y="0"/>
                    <a:pt x="12843" y="0"/>
                  </a:cubicBezTo>
                  <a:close/>
                </a:path>
              </a:pathLst>
            </a:custGeom>
            <a:solidFill>
              <a:srgbClr val="8AB7E2"/>
            </a:solidFill>
          </p:spPr>
        </p:sp>
        <p:sp>
          <p:nvSpPr>
            <p:cNvPr id="7" name="TextBox 7"/>
            <p:cNvSpPr txBox="1"/>
            <p:nvPr/>
          </p:nvSpPr>
          <p:spPr>
            <a:xfrm>
              <a:off x="0" y="85725"/>
              <a:ext cx="3026836" cy="771767"/>
            </a:xfrm>
            <a:prstGeom prst="rect">
              <a:avLst/>
            </a:prstGeom>
          </p:spPr>
          <p:txBody>
            <a:bodyPr lIns="50800" tIns="50800" rIns="50800" bIns="50800" rtlCol="0" anchor="ctr"/>
            <a:lstStyle/>
            <a:p>
              <a:pPr algn="ctr">
                <a:lnSpc>
                  <a:spcPts val="1925"/>
                </a:lnSpc>
              </a:pPr>
              <a:endParaRPr/>
            </a:p>
          </p:txBody>
        </p:sp>
      </p:grpSp>
      <p:sp>
        <p:nvSpPr>
          <p:cNvPr id="8" name="TextBox 8"/>
          <p:cNvSpPr txBox="1"/>
          <p:nvPr/>
        </p:nvSpPr>
        <p:spPr>
          <a:xfrm>
            <a:off x="4881736" y="810001"/>
            <a:ext cx="8720744" cy="1670155"/>
          </a:xfrm>
          <a:prstGeom prst="rect">
            <a:avLst/>
          </a:prstGeom>
        </p:spPr>
        <p:txBody>
          <a:bodyPr lIns="0" tIns="0" rIns="0" bIns="0" rtlCol="0" anchor="t">
            <a:spAutoFit/>
          </a:bodyPr>
          <a:lstStyle/>
          <a:p>
            <a:pPr algn="l">
              <a:lnSpc>
                <a:spcPts val="6403"/>
              </a:lnSpc>
            </a:pPr>
            <a:r>
              <a:rPr lang="en-US" sz="6670" spc="-546" dirty="0">
                <a:solidFill>
                  <a:srgbClr val="000000"/>
                </a:solidFill>
                <a:latin typeface="DM Sans"/>
                <a:ea typeface="DM Sans"/>
                <a:cs typeface="DM Sans"/>
                <a:sym typeface="DM Sans"/>
              </a:rPr>
              <a:t>01. Automated Sentiment Classification</a:t>
            </a:r>
          </a:p>
        </p:txBody>
      </p:sp>
      <p:grpSp>
        <p:nvGrpSpPr>
          <p:cNvPr id="9" name="Group 9"/>
          <p:cNvGrpSpPr/>
          <p:nvPr/>
        </p:nvGrpSpPr>
        <p:grpSpPr>
          <a:xfrm>
            <a:off x="4602647" y="6503597"/>
            <a:ext cx="9041857" cy="2561528"/>
            <a:chOff x="0" y="0"/>
            <a:chExt cx="3026836" cy="857492"/>
          </a:xfrm>
        </p:grpSpPr>
        <p:sp>
          <p:nvSpPr>
            <p:cNvPr id="10" name="Freeform 10"/>
            <p:cNvSpPr/>
            <p:nvPr/>
          </p:nvSpPr>
          <p:spPr>
            <a:xfrm>
              <a:off x="0" y="0"/>
              <a:ext cx="3026836" cy="857492"/>
            </a:xfrm>
            <a:custGeom>
              <a:avLst/>
              <a:gdLst/>
              <a:ahLst/>
              <a:cxnLst/>
              <a:rect l="l" t="t" r="r" b="b"/>
              <a:pathLst>
                <a:path w="3026836" h="857492">
                  <a:moveTo>
                    <a:pt x="12843" y="0"/>
                  </a:moveTo>
                  <a:lnTo>
                    <a:pt x="3013993" y="0"/>
                  </a:lnTo>
                  <a:cubicBezTo>
                    <a:pt x="3021086" y="0"/>
                    <a:pt x="3026836" y="5750"/>
                    <a:pt x="3026836" y="12843"/>
                  </a:cubicBezTo>
                  <a:lnTo>
                    <a:pt x="3026836" y="844649"/>
                  </a:lnTo>
                  <a:cubicBezTo>
                    <a:pt x="3026836" y="848055"/>
                    <a:pt x="3025483" y="851322"/>
                    <a:pt x="3023074" y="853731"/>
                  </a:cubicBezTo>
                  <a:cubicBezTo>
                    <a:pt x="3020666" y="856139"/>
                    <a:pt x="3017399" y="857492"/>
                    <a:pt x="3013993" y="857492"/>
                  </a:cubicBezTo>
                  <a:lnTo>
                    <a:pt x="12843" y="857492"/>
                  </a:lnTo>
                  <a:cubicBezTo>
                    <a:pt x="5750" y="857492"/>
                    <a:pt x="0" y="851742"/>
                    <a:pt x="0" y="844649"/>
                  </a:cubicBezTo>
                  <a:lnTo>
                    <a:pt x="0" y="12843"/>
                  </a:lnTo>
                  <a:cubicBezTo>
                    <a:pt x="0" y="5750"/>
                    <a:pt x="5750" y="0"/>
                    <a:pt x="12843" y="0"/>
                  </a:cubicBezTo>
                  <a:close/>
                </a:path>
              </a:pathLst>
            </a:custGeom>
            <a:solidFill>
              <a:srgbClr val="8AB7E2"/>
            </a:solidFill>
          </p:spPr>
        </p:sp>
        <p:sp>
          <p:nvSpPr>
            <p:cNvPr id="11" name="TextBox 11"/>
            <p:cNvSpPr txBox="1"/>
            <p:nvPr/>
          </p:nvSpPr>
          <p:spPr>
            <a:xfrm>
              <a:off x="0" y="85725"/>
              <a:ext cx="3026836" cy="771767"/>
            </a:xfrm>
            <a:prstGeom prst="rect">
              <a:avLst/>
            </a:prstGeom>
          </p:spPr>
          <p:txBody>
            <a:bodyPr lIns="50800" tIns="50800" rIns="50800" bIns="50800" rtlCol="0" anchor="ctr"/>
            <a:lstStyle/>
            <a:p>
              <a:pPr algn="ctr">
                <a:lnSpc>
                  <a:spcPts val="1925"/>
                </a:lnSpc>
              </a:pPr>
              <a:endParaRPr/>
            </a:p>
          </p:txBody>
        </p:sp>
      </p:grpSp>
      <p:grpSp>
        <p:nvGrpSpPr>
          <p:cNvPr id="12" name="Group 12"/>
          <p:cNvGrpSpPr/>
          <p:nvPr/>
        </p:nvGrpSpPr>
        <p:grpSpPr>
          <a:xfrm>
            <a:off x="419083" y="545136"/>
            <a:ext cx="3914096" cy="8464874"/>
            <a:chOff x="0" y="0"/>
            <a:chExt cx="1310276" cy="2833686"/>
          </a:xfrm>
        </p:grpSpPr>
        <p:sp>
          <p:nvSpPr>
            <p:cNvPr id="13" name="Freeform 13"/>
            <p:cNvSpPr/>
            <p:nvPr/>
          </p:nvSpPr>
          <p:spPr>
            <a:xfrm>
              <a:off x="0" y="0"/>
              <a:ext cx="1310276" cy="2833686"/>
            </a:xfrm>
            <a:custGeom>
              <a:avLst/>
              <a:gdLst/>
              <a:ahLst/>
              <a:cxnLst/>
              <a:rect l="l" t="t" r="r" b="b"/>
              <a:pathLst>
                <a:path w="1310276" h="2833686">
                  <a:moveTo>
                    <a:pt x="29669" y="0"/>
                  </a:moveTo>
                  <a:lnTo>
                    <a:pt x="1280606" y="0"/>
                  </a:lnTo>
                  <a:cubicBezTo>
                    <a:pt x="1296992" y="0"/>
                    <a:pt x="1310276" y="13283"/>
                    <a:pt x="1310276" y="29669"/>
                  </a:cubicBezTo>
                  <a:lnTo>
                    <a:pt x="1310276" y="2804017"/>
                  </a:lnTo>
                  <a:cubicBezTo>
                    <a:pt x="1310276" y="2820403"/>
                    <a:pt x="1296992" y="2833686"/>
                    <a:pt x="1280606" y="2833686"/>
                  </a:cubicBezTo>
                  <a:lnTo>
                    <a:pt x="29669" y="2833686"/>
                  </a:lnTo>
                  <a:cubicBezTo>
                    <a:pt x="13283" y="2833686"/>
                    <a:pt x="0" y="2820403"/>
                    <a:pt x="0" y="2804017"/>
                  </a:cubicBezTo>
                  <a:lnTo>
                    <a:pt x="0" y="29669"/>
                  </a:lnTo>
                  <a:cubicBezTo>
                    <a:pt x="0" y="13283"/>
                    <a:pt x="13283" y="0"/>
                    <a:pt x="29669" y="0"/>
                  </a:cubicBezTo>
                  <a:close/>
                </a:path>
              </a:pathLst>
            </a:custGeom>
            <a:solidFill>
              <a:srgbClr val="8AB7E2"/>
            </a:solidFill>
          </p:spPr>
        </p:sp>
        <p:sp>
          <p:nvSpPr>
            <p:cNvPr id="14" name="TextBox 14"/>
            <p:cNvSpPr txBox="1"/>
            <p:nvPr/>
          </p:nvSpPr>
          <p:spPr>
            <a:xfrm>
              <a:off x="0" y="85725"/>
              <a:ext cx="1310276" cy="2747961"/>
            </a:xfrm>
            <a:prstGeom prst="rect">
              <a:avLst/>
            </a:prstGeom>
          </p:spPr>
          <p:txBody>
            <a:bodyPr lIns="50800" tIns="50800" rIns="50800" bIns="50800" rtlCol="0" anchor="ctr"/>
            <a:lstStyle/>
            <a:p>
              <a:pPr algn="ctr">
                <a:lnSpc>
                  <a:spcPts val="1925"/>
                </a:lnSpc>
              </a:pPr>
              <a:endParaRPr/>
            </a:p>
          </p:txBody>
        </p:sp>
      </p:grpSp>
      <p:sp>
        <p:nvSpPr>
          <p:cNvPr id="15" name="Freeform 15"/>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6" name="Freeform 16"/>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17" name="Freeform 17"/>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grpSp>
        <p:nvGrpSpPr>
          <p:cNvPr id="18" name="Group 18"/>
          <p:cNvGrpSpPr/>
          <p:nvPr/>
        </p:nvGrpSpPr>
        <p:grpSpPr>
          <a:xfrm>
            <a:off x="14008455" y="433512"/>
            <a:ext cx="3914096" cy="8649532"/>
            <a:chOff x="0" y="0"/>
            <a:chExt cx="1310276" cy="2895502"/>
          </a:xfrm>
        </p:grpSpPr>
        <p:sp>
          <p:nvSpPr>
            <p:cNvPr id="19" name="Freeform 19"/>
            <p:cNvSpPr/>
            <p:nvPr/>
          </p:nvSpPr>
          <p:spPr>
            <a:xfrm>
              <a:off x="0" y="0"/>
              <a:ext cx="1310276" cy="2895502"/>
            </a:xfrm>
            <a:custGeom>
              <a:avLst/>
              <a:gdLst/>
              <a:ahLst/>
              <a:cxnLst/>
              <a:rect l="l" t="t" r="r" b="b"/>
              <a:pathLst>
                <a:path w="1310276" h="2895502">
                  <a:moveTo>
                    <a:pt x="29669" y="0"/>
                  </a:moveTo>
                  <a:lnTo>
                    <a:pt x="1280606" y="0"/>
                  </a:lnTo>
                  <a:cubicBezTo>
                    <a:pt x="1296992" y="0"/>
                    <a:pt x="1310276" y="13283"/>
                    <a:pt x="1310276" y="29669"/>
                  </a:cubicBezTo>
                  <a:lnTo>
                    <a:pt x="1310276" y="2865833"/>
                  </a:lnTo>
                  <a:cubicBezTo>
                    <a:pt x="1310276" y="2882218"/>
                    <a:pt x="1296992" y="2895502"/>
                    <a:pt x="1280606" y="2895502"/>
                  </a:cubicBezTo>
                  <a:lnTo>
                    <a:pt x="29669" y="2895502"/>
                  </a:lnTo>
                  <a:cubicBezTo>
                    <a:pt x="13283" y="2895502"/>
                    <a:pt x="0" y="2882218"/>
                    <a:pt x="0" y="2865833"/>
                  </a:cubicBezTo>
                  <a:lnTo>
                    <a:pt x="0" y="29669"/>
                  </a:lnTo>
                  <a:cubicBezTo>
                    <a:pt x="0" y="13283"/>
                    <a:pt x="13283" y="0"/>
                    <a:pt x="29669" y="0"/>
                  </a:cubicBezTo>
                  <a:close/>
                </a:path>
              </a:pathLst>
            </a:custGeom>
            <a:solidFill>
              <a:srgbClr val="8AB7E2"/>
            </a:solidFill>
          </p:spPr>
        </p:sp>
        <p:sp>
          <p:nvSpPr>
            <p:cNvPr id="20" name="TextBox 20"/>
            <p:cNvSpPr txBox="1"/>
            <p:nvPr/>
          </p:nvSpPr>
          <p:spPr>
            <a:xfrm>
              <a:off x="0" y="85725"/>
              <a:ext cx="1310276" cy="2809777"/>
            </a:xfrm>
            <a:prstGeom prst="rect">
              <a:avLst/>
            </a:prstGeom>
          </p:spPr>
          <p:txBody>
            <a:bodyPr lIns="50800" tIns="50800" rIns="50800" bIns="50800" rtlCol="0" anchor="ctr"/>
            <a:lstStyle/>
            <a:p>
              <a:pPr algn="ctr">
                <a:lnSpc>
                  <a:spcPts val="1925"/>
                </a:lnSpc>
              </a:pPr>
              <a:endParaRPr/>
            </a:p>
          </p:txBody>
        </p:sp>
      </p:grpSp>
      <p:sp>
        <p:nvSpPr>
          <p:cNvPr id="21" name="TextBox 21"/>
          <p:cNvSpPr txBox="1"/>
          <p:nvPr/>
        </p:nvSpPr>
        <p:spPr>
          <a:xfrm>
            <a:off x="14200452" y="2836801"/>
            <a:ext cx="3569797" cy="4099030"/>
          </a:xfrm>
          <a:prstGeom prst="rect">
            <a:avLst/>
          </a:prstGeom>
        </p:spPr>
        <p:txBody>
          <a:bodyPr lIns="0" tIns="0" rIns="0" bIns="0" rtlCol="0" anchor="t">
            <a:spAutoFit/>
          </a:bodyPr>
          <a:lstStyle/>
          <a:p>
            <a:pPr algn="l">
              <a:lnSpc>
                <a:spcPts val="6403"/>
              </a:lnSpc>
            </a:pPr>
            <a:r>
              <a:rPr lang="en-US" sz="6670" spc="-546" dirty="0">
                <a:solidFill>
                  <a:srgbClr val="000000"/>
                </a:solidFill>
                <a:latin typeface="DM Sans"/>
                <a:ea typeface="DM Sans"/>
                <a:cs typeface="DM Sans"/>
                <a:sym typeface="DM Sans"/>
              </a:rPr>
              <a:t>02. RoBERTa Model Integration</a:t>
            </a:r>
          </a:p>
          <a:p>
            <a:pPr algn="l">
              <a:lnSpc>
                <a:spcPts val="6403"/>
              </a:lnSpc>
            </a:pPr>
            <a:endParaRPr lang="en-US" sz="6670" spc="-546" dirty="0">
              <a:solidFill>
                <a:srgbClr val="000000"/>
              </a:solidFill>
              <a:latin typeface="DM Sans"/>
              <a:ea typeface="DM Sans"/>
              <a:cs typeface="DM Sans"/>
              <a:sym typeface="DM Sans"/>
            </a:endParaRPr>
          </a:p>
        </p:txBody>
      </p:sp>
      <p:sp>
        <p:nvSpPr>
          <p:cNvPr id="22" name="TextBox 22"/>
          <p:cNvSpPr txBox="1"/>
          <p:nvPr/>
        </p:nvSpPr>
        <p:spPr>
          <a:xfrm>
            <a:off x="5166640" y="7214953"/>
            <a:ext cx="8234983" cy="916647"/>
          </a:xfrm>
          <a:prstGeom prst="rect">
            <a:avLst/>
          </a:prstGeom>
        </p:spPr>
        <p:txBody>
          <a:bodyPr lIns="0" tIns="0" rIns="0" bIns="0" rtlCol="0" anchor="t">
            <a:spAutoFit/>
          </a:bodyPr>
          <a:lstStyle/>
          <a:p>
            <a:pPr algn="l">
              <a:lnSpc>
                <a:spcPts val="6758"/>
              </a:lnSpc>
            </a:pPr>
            <a:r>
              <a:rPr lang="en-US" sz="7039" spc="-577" dirty="0">
                <a:solidFill>
                  <a:srgbClr val="000000"/>
                </a:solidFill>
                <a:latin typeface="DM Sans"/>
                <a:ea typeface="DM Sans"/>
                <a:cs typeface="DM Sans"/>
                <a:sym typeface="DM Sans"/>
              </a:rPr>
              <a:t>03. VADER Comparison</a:t>
            </a:r>
          </a:p>
        </p:txBody>
      </p:sp>
      <p:sp>
        <p:nvSpPr>
          <p:cNvPr id="23" name="TextBox 23"/>
          <p:cNvSpPr txBox="1"/>
          <p:nvPr/>
        </p:nvSpPr>
        <p:spPr>
          <a:xfrm>
            <a:off x="763382" y="2041592"/>
            <a:ext cx="3011728" cy="4853286"/>
          </a:xfrm>
          <a:prstGeom prst="rect">
            <a:avLst/>
          </a:prstGeom>
        </p:spPr>
        <p:txBody>
          <a:bodyPr lIns="0" tIns="0" rIns="0" bIns="0" rtlCol="0" anchor="t">
            <a:spAutoFit/>
          </a:bodyPr>
          <a:lstStyle/>
          <a:p>
            <a:pPr algn="l">
              <a:lnSpc>
                <a:spcPts val="7582"/>
              </a:lnSpc>
            </a:pPr>
            <a:r>
              <a:rPr lang="en-US" sz="7898" spc="-647" dirty="0">
                <a:solidFill>
                  <a:srgbClr val="000000"/>
                </a:solidFill>
                <a:latin typeface="DM Sans"/>
                <a:ea typeface="DM Sans"/>
                <a:cs typeface="DM Sans"/>
                <a:sym typeface="DM Sans"/>
              </a:rPr>
              <a:t>04. Data Preprocessing</a:t>
            </a:r>
          </a:p>
          <a:p>
            <a:pPr algn="l">
              <a:lnSpc>
                <a:spcPts val="7582"/>
              </a:lnSpc>
            </a:pPr>
            <a:endParaRPr lang="en-US" sz="7898" spc="-647" dirty="0">
              <a:solidFill>
                <a:srgbClr val="000000"/>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AutoShape 3"/>
          <p:cNvSpPr/>
          <p:nvPr/>
        </p:nvSpPr>
        <p:spPr>
          <a:xfrm>
            <a:off x="-888771" y="5074942"/>
            <a:ext cx="20061513" cy="0"/>
          </a:xfrm>
          <a:prstGeom prst="line">
            <a:avLst/>
          </a:prstGeom>
          <a:ln w="28575" cap="flat">
            <a:solidFill>
              <a:srgbClr val="000000"/>
            </a:solidFill>
            <a:prstDash val="solid"/>
            <a:headEnd type="none" w="sm" len="sm"/>
            <a:tailEnd type="none" w="sm" len="sm"/>
          </a:ln>
        </p:spPr>
      </p:sp>
      <p:grpSp>
        <p:nvGrpSpPr>
          <p:cNvPr id="4" name="Group 4"/>
          <p:cNvGrpSpPr/>
          <p:nvPr/>
        </p:nvGrpSpPr>
        <p:grpSpPr>
          <a:xfrm>
            <a:off x="5928151" y="4823914"/>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2225052" y="4823914"/>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10" name="Group 10"/>
          <p:cNvGrpSpPr/>
          <p:nvPr/>
        </p:nvGrpSpPr>
        <p:grpSpPr>
          <a:xfrm>
            <a:off x="9651613" y="4823914"/>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3" name="Group 13"/>
          <p:cNvGrpSpPr/>
          <p:nvPr/>
        </p:nvGrpSpPr>
        <p:grpSpPr>
          <a:xfrm>
            <a:off x="13394125" y="4823914"/>
            <a:ext cx="502056" cy="50205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5" name="TextBox 1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6" name="TextBox 16"/>
          <p:cNvSpPr txBox="1"/>
          <p:nvPr/>
        </p:nvSpPr>
        <p:spPr>
          <a:xfrm>
            <a:off x="4730487" y="2459889"/>
            <a:ext cx="8822997" cy="1177290"/>
          </a:xfrm>
          <a:prstGeom prst="rect">
            <a:avLst/>
          </a:prstGeom>
        </p:spPr>
        <p:txBody>
          <a:bodyPr lIns="0" tIns="0" rIns="0" bIns="0" rtlCol="0" anchor="t">
            <a:spAutoFit/>
          </a:bodyPr>
          <a:lstStyle/>
          <a:p>
            <a:pPr marL="0" lvl="1" indent="0" algn="ctr">
              <a:lnSpc>
                <a:spcPts val="8730"/>
              </a:lnSpc>
              <a:spcBef>
                <a:spcPct val="0"/>
              </a:spcBef>
            </a:pPr>
            <a:r>
              <a:rPr lang="en-US" sz="9000" b="1">
                <a:solidFill>
                  <a:srgbClr val="000000"/>
                </a:solidFill>
                <a:latin typeface="DM Sans Bold"/>
                <a:ea typeface="DM Sans Bold"/>
                <a:cs typeface="DM Sans Bold"/>
                <a:sym typeface="DM Sans Bold"/>
              </a:rPr>
              <a:t>The Working</a:t>
            </a:r>
          </a:p>
        </p:txBody>
      </p:sp>
      <p:sp>
        <p:nvSpPr>
          <p:cNvPr id="17" name="TextBox 17"/>
          <p:cNvSpPr txBox="1"/>
          <p:nvPr/>
        </p:nvSpPr>
        <p:spPr>
          <a:xfrm>
            <a:off x="-2015" y="5596991"/>
            <a:ext cx="4424390" cy="1057911"/>
          </a:xfrm>
          <a:prstGeom prst="rect">
            <a:avLst/>
          </a:prstGeom>
        </p:spPr>
        <p:txBody>
          <a:bodyPr lIns="0" tIns="0" rIns="0" bIns="0" rtlCol="0" anchor="t">
            <a:spAutoFit/>
          </a:bodyPr>
          <a:lstStyle/>
          <a:p>
            <a:pPr algn="l">
              <a:lnSpc>
                <a:spcPts val="4120"/>
              </a:lnSpc>
            </a:pPr>
            <a:r>
              <a:rPr lang="en-US" sz="4000" b="1">
                <a:solidFill>
                  <a:srgbClr val="000000"/>
                </a:solidFill>
                <a:latin typeface="DM Sans Bold"/>
                <a:ea typeface="DM Sans Bold"/>
                <a:cs typeface="DM Sans Bold"/>
                <a:sym typeface="DM Sans Bold"/>
              </a:rPr>
              <a:t>01</a:t>
            </a:r>
          </a:p>
          <a:p>
            <a:pPr algn="l">
              <a:lnSpc>
                <a:spcPts val="4120"/>
              </a:lnSpc>
            </a:pPr>
            <a:r>
              <a:rPr lang="en-US" sz="4000" b="1">
                <a:solidFill>
                  <a:srgbClr val="000000"/>
                </a:solidFill>
                <a:latin typeface="DM Sans Bold"/>
                <a:ea typeface="DM Sans Bold"/>
                <a:cs typeface="DM Sans Bold"/>
                <a:sym typeface="DM Sans Bold"/>
              </a:rPr>
              <a:t>Data Collection</a:t>
            </a:r>
          </a:p>
        </p:txBody>
      </p:sp>
      <p:sp>
        <p:nvSpPr>
          <p:cNvPr id="18" name="TextBox 18"/>
          <p:cNvSpPr txBox="1"/>
          <p:nvPr/>
        </p:nvSpPr>
        <p:spPr>
          <a:xfrm>
            <a:off x="-2015" y="6654902"/>
            <a:ext cx="4424390" cy="2985517"/>
          </a:xfrm>
          <a:prstGeom prst="rect">
            <a:avLst/>
          </a:prstGeom>
        </p:spPr>
        <p:txBody>
          <a:bodyPr lIns="0" tIns="0" rIns="0" bIns="0" rtlCol="0" anchor="t">
            <a:spAutoFit/>
          </a:bodyPr>
          <a:lstStyle/>
          <a:p>
            <a:pPr algn="l">
              <a:lnSpc>
                <a:spcPts val="3431"/>
              </a:lnSpc>
            </a:pPr>
            <a:r>
              <a:rPr lang="en-US" sz="2199">
                <a:solidFill>
                  <a:srgbClr val="000000"/>
                </a:solidFill>
                <a:latin typeface="DM Sans"/>
                <a:ea typeface="DM Sans"/>
                <a:cs typeface="DM Sans"/>
                <a:sym typeface="DM Sans"/>
              </a:rPr>
              <a:t>Text data, such as customer reviews or feedback, is collected and cleaned by removing noise (e.g., stop words, special characters). The text is then tokenized and prepared for analysis.</a:t>
            </a:r>
          </a:p>
        </p:txBody>
      </p:sp>
      <p:sp>
        <p:nvSpPr>
          <p:cNvPr id="19" name="Freeform 19"/>
          <p:cNvSpPr/>
          <p:nvPr/>
        </p:nvSpPr>
        <p:spPr>
          <a:xfrm>
            <a:off x="15260941" y="8864586"/>
            <a:ext cx="4602314" cy="3618569"/>
          </a:xfrm>
          <a:custGeom>
            <a:avLst/>
            <a:gdLst/>
            <a:ahLst/>
            <a:cxnLst/>
            <a:rect l="l" t="t" r="r" b="b"/>
            <a:pathLst>
              <a:path w="4602314" h="3618569">
                <a:moveTo>
                  <a:pt x="0" y="0"/>
                </a:moveTo>
                <a:lnTo>
                  <a:pt x="4602313" y="0"/>
                </a:lnTo>
                <a:lnTo>
                  <a:pt x="4602313" y="3618569"/>
                </a:lnTo>
                <a:lnTo>
                  <a:pt x="0" y="3618569"/>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20" name="Freeform 20"/>
          <p:cNvSpPr/>
          <p:nvPr/>
        </p:nvSpPr>
        <p:spPr>
          <a:xfrm>
            <a:off x="-676171" y="-1322787"/>
            <a:ext cx="4224468" cy="2645573"/>
          </a:xfrm>
          <a:custGeom>
            <a:avLst/>
            <a:gdLst/>
            <a:ahLst/>
            <a:cxnLst/>
            <a:rect l="l" t="t" r="r" b="b"/>
            <a:pathLst>
              <a:path w="4224468" h="2645573">
                <a:moveTo>
                  <a:pt x="0" y="0"/>
                </a:moveTo>
                <a:lnTo>
                  <a:pt x="4224469" y="0"/>
                </a:lnTo>
                <a:lnTo>
                  <a:pt x="4224469" y="2645574"/>
                </a:lnTo>
                <a:lnTo>
                  <a:pt x="0" y="2645574"/>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21" name="Freeform 21"/>
          <p:cNvSpPr/>
          <p:nvPr/>
        </p:nvSpPr>
        <p:spPr>
          <a:xfrm>
            <a:off x="11099559"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22" name="Freeform 22"/>
          <p:cNvSpPr/>
          <p:nvPr/>
        </p:nvSpPr>
        <p:spPr>
          <a:xfrm>
            <a:off x="9651613"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23" name="Freeform 23"/>
          <p:cNvSpPr/>
          <p:nvPr/>
        </p:nvSpPr>
        <p:spPr>
          <a:xfrm rot="-5400000">
            <a:off x="4743756" y="-187733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24" name="Freeform 24"/>
          <p:cNvSpPr/>
          <p:nvPr/>
        </p:nvSpPr>
        <p:spPr>
          <a:xfrm>
            <a:off x="2930267"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25" name="Freeform 25"/>
          <p:cNvSpPr/>
          <p:nvPr/>
        </p:nvSpPr>
        <p:spPr>
          <a:xfrm>
            <a:off x="15260941" y="-1072630"/>
            <a:ext cx="1996345" cy="2149497"/>
          </a:xfrm>
          <a:custGeom>
            <a:avLst/>
            <a:gdLst/>
            <a:ahLst/>
            <a:cxnLst/>
            <a:rect l="l" t="t" r="r" b="b"/>
            <a:pathLst>
              <a:path w="1996345" h="2149497">
                <a:moveTo>
                  <a:pt x="0" y="0"/>
                </a:moveTo>
                <a:lnTo>
                  <a:pt x="1996344" y="0"/>
                </a:lnTo>
                <a:lnTo>
                  <a:pt x="1996344" y="2149497"/>
                </a:lnTo>
                <a:lnTo>
                  <a:pt x="0" y="2149497"/>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26" name="TextBox 26"/>
          <p:cNvSpPr txBox="1"/>
          <p:nvPr/>
        </p:nvSpPr>
        <p:spPr>
          <a:xfrm>
            <a:off x="4422375" y="5596991"/>
            <a:ext cx="4424390" cy="1057911"/>
          </a:xfrm>
          <a:prstGeom prst="rect">
            <a:avLst/>
          </a:prstGeom>
        </p:spPr>
        <p:txBody>
          <a:bodyPr lIns="0" tIns="0" rIns="0" bIns="0" rtlCol="0" anchor="t">
            <a:spAutoFit/>
          </a:bodyPr>
          <a:lstStyle/>
          <a:p>
            <a:pPr algn="l">
              <a:lnSpc>
                <a:spcPts val="4120"/>
              </a:lnSpc>
            </a:pPr>
            <a:r>
              <a:rPr lang="en-US" sz="4000" b="1">
                <a:solidFill>
                  <a:srgbClr val="000000"/>
                </a:solidFill>
                <a:latin typeface="DM Sans Bold"/>
                <a:ea typeface="DM Sans Bold"/>
                <a:cs typeface="DM Sans Bold"/>
                <a:sym typeface="DM Sans Bold"/>
              </a:rPr>
              <a:t>02</a:t>
            </a:r>
          </a:p>
          <a:p>
            <a:pPr algn="l">
              <a:lnSpc>
                <a:spcPts val="4120"/>
              </a:lnSpc>
            </a:pPr>
            <a:r>
              <a:rPr lang="en-US" sz="4000" b="1">
                <a:solidFill>
                  <a:srgbClr val="000000"/>
                </a:solidFill>
                <a:latin typeface="DM Sans Bold"/>
                <a:ea typeface="DM Sans Bold"/>
                <a:cs typeface="DM Sans Bold"/>
                <a:sym typeface="DM Sans Bold"/>
              </a:rPr>
              <a:t>Model Integration</a:t>
            </a:r>
          </a:p>
        </p:txBody>
      </p:sp>
      <p:sp>
        <p:nvSpPr>
          <p:cNvPr id="27" name="TextBox 27"/>
          <p:cNvSpPr txBox="1"/>
          <p:nvPr/>
        </p:nvSpPr>
        <p:spPr>
          <a:xfrm>
            <a:off x="4422375" y="6654902"/>
            <a:ext cx="4424390" cy="3414142"/>
          </a:xfrm>
          <a:prstGeom prst="rect">
            <a:avLst/>
          </a:prstGeom>
        </p:spPr>
        <p:txBody>
          <a:bodyPr lIns="0" tIns="0" rIns="0" bIns="0" rtlCol="0" anchor="t">
            <a:spAutoFit/>
          </a:bodyPr>
          <a:lstStyle/>
          <a:p>
            <a:pPr algn="l">
              <a:lnSpc>
                <a:spcPts val="3431"/>
              </a:lnSpc>
            </a:pPr>
            <a:r>
              <a:rPr lang="en-US" sz="2199">
                <a:solidFill>
                  <a:srgbClr val="000000"/>
                </a:solidFill>
                <a:latin typeface="DM Sans"/>
                <a:ea typeface="DM Sans"/>
                <a:cs typeface="DM Sans"/>
                <a:sym typeface="DM Sans"/>
              </a:rPr>
              <a:t>RoBERTa Model: The pre-trained RoBERTa model is loaded using the transformers library. Input text is converted into the model's required format and passed through the model to predict sentiment (positive, negative, neutral).</a:t>
            </a:r>
          </a:p>
        </p:txBody>
      </p:sp>
      <p:sp>
        <p:nvSpPr>
          <p:cNvPr id="28" name="TextBox 28"/>
          <p:cNvSpPr txBox="1"/>
          <p:nvPr/>
        </p:nvSpPr>
        <p:spPr>
          <a:xfrm>
            <a:off x="9141985" y="5596991"/>
            <a:ext cx="4424390" cy="1572261"/>
          </a:xfrm>
          <a:prstGeom prst="rect">
            <a:avLst/>
          </a:prstGeom>
        </p:spPr>
        <p:txBody>
          <a:bodyPr lIns="0" tIns="0" rIns="0" bIns="0" rtlCol="0" anchor="t">
            <a:spAutoFit/>
          </a:bodyPr>
          <a:lstStyle/>
          <a:p>
            <a:pPr algn="l">
              <a:lnSpc>
                <a:spcPts val="4120"/>
              </a:lnSpc>
            </a:pPr>
            <a:r>
              <a:rPr lang="en-US" sz="4000" b="1">
                <a:solidFill>
                  <a:srgbClr val="000000"/>
                </a:solidFill>
                <a:latin typeface="DM Sans Bold"/>
                <a:ea typeface="DM Sans Bold"/>
                <a:cs typeface="DM Sans Bold"/>
                <a:sym typeface="DM Sans Bold"/>
              </a:rPr>
              <a:t>03</a:t>
            </a:r>
          </a:p>
          <a:p>
            <a:pPr algn="l">
              <a:lnSpc>
                <a:spcPts val="4120"/>
              </a:lnSpc>
            </a:pPr>
            <a:r>
              <a:rPr lang="en-US" sz="4000" b="1">
                <a:solidFill>
                  <a:srgbClr val="000000"/>
                </a:solidFill>
                <a:latin typeface="DM Sans Bold"/>
                <a:ea typeface="DM Sans Bold"/>
                <a:cs typeface="DM Sans Bold"/>
                <a:sym typeface="DM Sans Bold"/>
              </a:rPr>
              <a:t>Sentiment Classification</a:t>
            </a:r>
          </a:p>
        </p:txBody>
      </p:sp>
      <p:sp>
        <p:nvSpPr>
          <p:cNvPr id="29" name="TextBox 29"/>
          <p:cNvSpPr txBox="1"/>
          <p:nvPr/>
        </p:nvSpPr>
        <p:spPr>
          <a:xfrm>
            <a:off x="13861596" y="5596991"/>
            <a:ext cx="4424390" cy="1572261"/>
          </a:xfrm>
          <a:prstGeom prst="rect">
            <a:avLst/>
          </a:prstGeom>
        </p:spPr>
        <p:txBody>
          <a:bodyPr lIns="0" tIns="0" rIns="0" bIns="0" rtlCol="0" anchor="t">
            <a:spAutoFit/>
          </a:bodyPr>
          <a:lstStyle/>
          <a:p>
            <a:pPr algn="l">
              <a:lnSpc>
                <a:spcPts val="4120"/>
              </a:lnSpc>
            </a:pPr>
            <a:r>
              <a:rPr lang="en-US" sz="4000" b="1">
                <a:solidFill>
                  <a:srgbClr val="000000"/>
                </a:solidFill>
                <a:latin typeface="DM Sans Bold"/>
                <a:ea typeface="DM Sans Bold"/>
                <a:cs typeface="DM Sans Bold"/>
                <a:sym typeface="DM Sans Bold"/>
              </a:rPr>
              <a:t>04</a:t>
            </a:r>
          </a:p>
          <a:p>
            <a:pPr algn="l">
              <a:lnSpc>
                <a:spcPts val="4120"/>
              </a:lnSpc>
            </a:pPr>
            <a:r>
              <a:rPr lang="en-US" sz="4000" b="1">
                <a:solidFill>
                  <a:srgbClr val="000000"/>
                </a:solidFill>
                <a:latin typeface="DM Sans Bold"/>
                <a:ea typeface="DM Sans Bold"/>
                <a:cs typeface="DM Sans Bold"/>
                <a:sym typeface="DM Sans Bold"/>
              </a:rPr>
              <a:t>Results &amp; Visualization</a:t>
            </a:r>
          </a:p>
        </p:txBody>
      </p:sp>
      <p:sp>
        <p:nvSpPr>
          <p:cNvPr id="30" name="TextBox 30"/>
          <p:cNvSpPr txBox="1"/>
          <p:nvPr/>
        </p:nvSpPr>
        <p:spPr>
          <a:xfrm>
            <a:off x="9129094" y="7083527"/>
            <a:ext cx="4424390" cy="2985517"/>
          </a:xfrm>
          <a:prstGeom prst="rect">
            <a:avLst/>
          </a:prstGeom>
        </p:spPr>
        <p:txBody>
          <a:bodyPr lIns="0" tIns="0" rIns="0" bIns="0" rtlCol="0" anchor="t">
            <a:spAutoFit/>
          </a:bodyPr>
          <a:lstStyle/>
          <a:p>
            <a:pPr algn="l">
              <a:lnSpc>
                <a:spcPts val="3431"/>
              </a:lnSpc>
            </a:pPr>
            <a:r>
              <a:rPr lang="en-US" sz="2199">
                <a:solidFill>
                  <a:srgbClr val="000000"/>
                </a:solidFill>
                <a:latin typeface="DM Sans"/>
                <a:ea typeface="DM Sans"/>
                <a:cs typeface="DM Sans"/>
                <a:sym typeface="DM Sans"/>
              </a:rPr>
              <a:t>Each text entry is classified based on the output of the RoBERTa model and VADER, with the results compared for validation. The system returns whether the sentiment is positive, negative, or neutral.</a:t>
            </a:r>
          </a:p>
        </p:txBody>
      </p:sp>
      <p:sp>
        <p:nvSpPr>
          <p:cNvPr id="31" name="TextBox 31"/>
          <p:cNvSpPr txBox="1"/>
          <p:nvPr/>
        </p:nvSpPr>
        <p:spPr>
          <a:xfrm>
            <a:off x="13852125" y="7083527"/>
            <a:ext cx="4424390" cy="2985517"/>
          </a:xfrm>
          <a:prstGeom prst="rect">
            <a:avLst/>
          </a:prstGeom>
        </p:spPr>
        <p:txBody>
          <a:bodyPr lIns="0" tIns="0" rIns="0" bIns="0" rtlCol="0" anchor="t">
            <a:spAutoFit/>
          </a:bodyPr>
          <a:lstStyle/>
          <a:p>
            <a:pPr algn="l">
              <a:lnSpc>
                <a:spcPts val="3431"/>
              </a:lnSpc>
            </a:pPr>
            <a:r>
              <a:rPr lang="en-US" sz="2199">
                <a:solidFill>
                  <a:srgbClr val="000000"/>
                </a:solidFill>
                <a:latin typeface="DM Sans"/>
                <a:ea typeface="DM Sans"/>
                <a:cs typeface="DM Sans"/>
                <a:sym typeface="DM Sans"/>
              </a:rPr>
              <a:t>The classified results are compiled, and the data is visualized (e.g., pie charts, bar graphs) to display sentiment trends across the dataset, helping businesses identify customer satisfaction patterns.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280812" y="2694880"/>
            <a:ext cx="16466110" cy="5715383"/>
          </a:xfrm>
          <a:prstGeom prst="rect">
            <a:avLst/>
          </a:prstGeom>
        </p:spPr>
        <p:txBody>
          <a:bodyPr lIns="0" tIns="0" rIns="0" bIns="0" rtlCol="0" anchor="t">
            <a:spAutoFit/>
          </a:bodyPr>
          <a:lstStyle/>
          <a:p>
            <a:pPr algn="l">
              <a:lnSpc>
                <a:spcPts val="3492"/>
              </a:lnSpc>
            </a:pPr>
            <a:r>
              <a:rPr lang="en-US" sz="3600" b="1">
                <a:solidFill>
                  <a:srgbClr val="000000"/>
                </a:solidFill>
                <a:latin typeface="DM Sans Bold"/>
                <a:ea typeface="DM Sans Bold"/>
                <a:cs typeface="DM Sans Bold"/>
                <a:sym typeface="DM Sans Bold"/>
              </a:rPr>
              <a:t>https://huggingface.co/docs/transformers/en/model_doc/roberta</a:t>
            </a:r>
          </a:p>
          <a:p>
            <a:pPr algn="l">
              <a:lnSpc>
                <a:spcPts val="3492"/>
              </a:lnSpc>
            </a:pPr>
            <a:endParaRPr lang="en-US" sz="3600" b="1">
              <a:solidFill>
                <a:srgbClr val="000000"/>
              </a:solidFill>
              <a:latin typeface="DM Sans Bold"/>
              <a:ea typeface="DM Sans Bold"/>
              <a:cs typeface="DM Sans Bold"/>
              <a:sym typeface="DM Sans Bold"/>
            </a:endParaRPr>
          </a:p>
          <a:p>
            <a:pPr algn="l">
              <a:lnSpc>
                <a:spcPts val="3492"/>
              </a:lnSpc>
            </a:pPr>
            <a:r>
              <a:rPr lang="en-US" sz="3600" b="1">
                <a:solidFill>
                  <a:srgbClr val="000000"/>
                </a:solidFill>
                <a:latin typeface="DM Sans Bold"/>
                <a:ea typeface="DM Sans Bold"/>
                <a:cs typeface="DM Sans Bold"/>
                <a:sym typeface="DM Sans Bold"/>
              </a:rPr>
              <a:t>https://github.com/cjhutto/vaderSentiment</a:t>
            </a:r>
          </a:p>
          <a:p>
            <a:pPr algn="l">
              <a:lnSpc>
                <a:spcPts val="3492"/>
              </a:lnSpc>
            </a:pPr>
            <a:endParaRPr lang="en-US" sz="3600" b="1">
              <a:solidFill>
                <a:srgbClr val="000000"/>
              </a:solidFill>
              <a:latin typeface="DM Sans Bold"/>
              <a:ea typeface="DM Sans Bold"/>
              <a:cs typeface="DM Sans Bold"/>
              <a:sym typeface="DM Sans Bold"/>
            </a:endParaRPr>
          </a:p>
          <a:p>
            <a:pPr algn="l">
              <a:lnSpc>
                <a:spcPts val="3492"/>
              </a:lnSpc>
            </a:pPr>
            <a:r>
              <a:rPr lang="en-US" sz="3600" b="1">
                <a:solidFill>
                  <a:srgbClr val="000000"/>
                </a:solidFill>
                <a:latin typeface="DM Sans Bold"/>
                <a:ea typeface="DM Sans Bold"/>
                <a:cs typeface="DM Sans Bold"/>
                <a:sym typeface="DM Sans Bold"/>
              </a:rPr>
              <a:t>https://www.nltk.org/</a:t>
            </a:r>
          </a:p>
          <a:p>
            <a:pPr algn="l">
              <a:lnSpc>
                <a:spcPts val="3492"/>
              </a:lnSpc>
            </a:pPr>
            <a:endParaRPr lang="en-US" sz="3600" b="1">
              <a:solidFill>
                <a:srgbClr val="000000"/>
              </a:solidFill>
              <a:latin typeface="DM Sans Bold"/>
              <a:ea typeface="DM Sans Bold"/>
              <a:cs typeface="DM Sans Bold"/>
              <a:sym typeface="DM Sans Bold"/>
            </a:endParaRPr>
          </a:p>
          <a:p>
            <a:pPr algn="l">
              <a:lnSpc>
                <a:spcPts val="3492"/>
              </a:lnSpc>
            </a:pPr>
            <a:r>
              <a:rPr lang="en-US" sz="3600" b="1">
                <a:solidFill>
                  <a:srgbClr val="000000"/>
                </a:solidFill>
                <a:latin typeface="DM Sans Bold"/>
                <a:ea typeface="DM Sans Bold"/>
                <a:cs typeface="DM Sans Bold"/>
                <a:sym typeface="DM Sans Bold"/>
              </a:rPr>
              <a:t>https://www.kaggle.com/code/sudalairajkumar/getting-started-with-text-preprocessing</a:t>
            </a:r>
          </a:p>
          <a:p>
            <a:pPr algn="l">
              <a:lnSpc>
                <a:spcPts val="3492"/>
              </a:lnSpc>
            </a:pPr>
            <a:endParaRPr lang="en-US" sz="3600" b="1">
              <a:solidFill>
                <a:srgbClr val="000000"/>
              </a:solidFill>
              <a:latin typeface="DM Sans Bold"/>
              <a:ea typeface="DM Sans Bold"/>
              <a:cs typeface="DM Sans Bold"/>
              <a:sym typeface="DM Sans Bold"/>
            </a:endParaRPr>
          </a:p>
          <a:p>
            <a:pPr algn="l">
              <a:lnSpc>
                <a:spcPts val="3492"/>
              </a:lnSpc>
            </a:pPr>
            <a:r>
              <a:rPr lang="en-US" sz="3600" b="1">
                <a:solidFill>
                  <a:srgbClr val="000000"/>
                </a:solidFill>
                <a:latin typeface="DM Sans Bold"/>
                <a:ea typeface="DM Sans Bold"/>
                <a:cs typeface="DM Sans Bold"/>
                <a:sym typeface="DM Sans Bold"/>
              </a:rPr>
              <a:t>https://www.kaggle.com/datasets/jp797498e/twitter-entity-sentiment-analysis/code</a:t>
            </a:r>
          </a:p>
          <a:p>
            <a:pPr algn="l">
              <a:lnSpc>
                <a:spcPts val="3492"/>
              </a:lnSpc>
            </a:pPr>
            <a:endParaRPr lang="en-US" sz="3600" b="1">
              <a:solidFill>
                <a:srgbClr val="000000"/>
              </a:solidFill>
              <a:latin typeface="DM Sans Bold"/>
              <a:ea typeface="DM Sans Bold"/>
              <a:cs typeface="DM Sans Bold"/>
              <a:sym typeface="DM Sans Bold"/>
            </a:endParaRPr>
          </a:p>
          <a:p>
            <a:pPr algn="l">
              <a:lnSpc>
                <a:spcPts val="3492"/>
              </a:lnSpc>
            </a:pPr>
            <a:endParaRPr lang="en-US" sz="3600" b="1">
              <a:solidFill>
                <a:srgbClr val="000000"/>
              </a:solidFill>
              <a:latin typeface="DM Sans Bold"/>
              <a:ea typeface="DM Sans Bold"/>
              <a:cs typeface="DM Sans Bold"/>
              <a:sym typeface="DM Sans Bold"/>
            </a:endParaRPr>
          </a:p>
        </p:txBody>
      </p:sp>
      <p:sp>
        <p:nvSpPr>
          <p:cNvPr id="4" name="TextBox 4"/>
          <p:cNvSpPr txBox="1"/>
          <p:nvPr/>
        </p:nvSpPr>
        <p:spPr>
          <a:xfrm>
            <a:off x="1187275" y="1211770"/>
            <a:ext cx="16466110" cy="921135"/>
          </a:xfrm>
          <a:prstGeom prst="rect">
            <a:avLst/>
          </a:prstGeom>
        </p:spPr>
        <p:txBody>
          <a:bodyPr lIns="0" tIns="0" rIns="0" bIns="0" rtlCol="0" anchor="t">
            <a:spAutoFit/>
          </a:bodyPr>
          <a:lstStyle/>
          <a:p>
            <a:pPr algn="ctr">
              <a:lnSpc>
                <a:spcPts val="6866"/>
              </a:lnSpc>
            </a:pPr>
            <a:r>
              <a:rPr lang="en-US" sz="7078" b="1">
                <a:solidFill>
                  <a:srgbClr val="000000"/>
                </a:solidFill>
                <a:latin typeface="DM Sans Bold"/>
                <a:ea typeface="DM Sans Bold"/>
                <a:cs typeface="DM Sans Bold"/>
                <a:sym typeface="DM Sans Bold"/>
              </a:rPr>
              <a:t>References</a:t>
            </a:r>
          </a:p>
        </p:txBody>
      </p:sp>
      <p:sp>
        <p:nvSpPr>
          <p:cNvPr id="5" name="Freeform 5"/>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1" name="Freeform 11"/>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2" name="Freeform 12"/>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3" name="Freeform 13"/>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4" name="Freeform 14"/>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5" name="Freeform 15"/>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6" name="Freeform 16"/>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7" name="Freeform 17"/>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418</Words>
  <Application>Microsoft Office PowerPoint</Application>
  <PresentationFormat>Custom</PresentationFormat>
  <Paragraphs>52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Arimo</vt:lpstr>
      <vt:lpstr>DM Sans Bold</vt:lpstr>
      <vt:lpstr>Arial</vt:lpstr>
      <vt:lpstr>DM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Project Proposal - Presentation</dc:title>
  <cp:lastModifiedBy>Pranav Nambiar</cp:lastModifiedBy>
  <cp:revision>4</cp:revision>
  <dcterms:created xsi:type="dcterms:W3CDTF">2006-08-16T00:00:00Z</dcterms:created>
  <dcterms:modified xsi:type="dcterms:W3CDTF">2024-10-06T06:55:42Z</dcterms:modified>
  <dc:identifier>DAGSTWZzq6U</dc:identifier>
</cp:coreProperties>
</file>