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9ffbad6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9ffbad6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9ffbad6d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9ffbad6d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ffbad6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ffbad6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9ffbad6d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9ffbad6d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9ffbad6d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9ffbad6d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c307f07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c307f07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307f07a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307f07a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307f07a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307f07a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CTAtHUrnP5OvzkFVPMKC7to9T0RRMW-m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32975"/>
            <a:ext cx="9144000" cy="54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84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1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Processed_Video_filename_desktop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0350"/>
            <a:ext cx="9144000" cy="533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351" y="755474"/>
            <a:ext cx="2393951" cy="42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29895"/>
            <a:ext cx="9143999" cy="513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0350"/>
            <a:ext cx="9144000" cy="533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351" y="755474"/>
            <a:ext cx="2393951" cy="42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25" y="-73462"/>
            <a:ext cx="9144001" cy="501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0350"/>
            <a:ext cx="9144000" cy="533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351" y="755474"/>
            <a:ext cx="2393951" cy="42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0" y="-195050"/>
            <a:ext cx="9077701" cy="5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