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a176c7e5d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a176c7e5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2.jp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0000"/>
              </a:buClr>
              <a:buSzPts val="6000"/>
              <a:buFont typeface="Arial"/>
              <a:buNone/>
            </a:pPr>
            <a:r>
              <a:rPr b="1" i="1" lang="en-IN">
                <a:solidFill>
                  <a:srgbClr val="FF0000"/>
                </a:solidFill>
                <a:latin typeface="Arial"/>
                <a:ea typeface="Arial"/>
                <a:cs typeface="Arial"/>
                <a:sym typeface="Arial"/>
              </a:rPr>
              <a:t>Team Atlantas</a:t>
            </a:r>
            <a:endParaRPr b="1" i="1">
              <a:solidFill>
                <a:srgbClr val="FF0000"/>
              </a:solidFill>
            </a:endParaRPr>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342900" lvl="0" marL="342900" rtl="0" algn="ctr">
              <a:lnSpc>
                <a:spcPct val="90000"/>
              </a:lnSpc>
              <a:spcBef>
                <a:spcPts val="0"/>
              </a:spcBef>
              <a:spcAft>
                <a:spcPts val="0"/>
              </a:spcAft>
              <a:buClr>
                <a:schemeClr val="dk1"/>
              </a:buClr>
              <a:buSzPts val="2400"/>
              <a:buFont typeface="Arial"/>
              <a:buChar char="-"/>
            </a:pPr>
            <a:r>
              <a:rPr b="1" i="0" lang="en-IN">
                <a:latin typeface="Arial"/>
                <a:ea typeface="Arial"/>
                <a:cs typeface="Arial"/>
                <a:sym typeface="Arial"/>
              </a:rPr>
              <a:t>Pranay Pandey (Leader) </a:t>
            </a:r>
            <a:endParaRPr/>
          </a:p>
          <a:p>
            <a:pPr indent="-342900" lvl="0" marL="342900" rtl="0" algn="ctr">
              <a:lnSpc>
                <a:spcPct val="90000"/>
              </a:lnSpc>
              <a:spcBef>
                <a:spcPts val="1000"/>
              </a:spcBef>
              <a:spcAft>
                <a:spcPts val="0"/>
              </a:spcAft>
              <a:buClr>
                <a:schemeClr val="dk1"/>
              </a:buClr>
              <a:buSzPts val="2400"/>
              <a:buFont typeface="Arial"/>
              <a:buChar char="-"/>
            </a:pPr>
            <a:r>
              <a:rPr b="1" i="0" lang="en-IN">
                <a:latin typeface="Arial"/>
                <a:ea typeface="Arial"/>
                <a:cs typeface="Arial"/>
                <a:sym typeface="Arial"/>
              </a:rPr>
              <a:t>Sakshi Dwivedi </a:t>
            </a:r>
            <a:endParaRPr/>
          </a:p>
          <a:p>
            <a:pPr indent="-342900" lvl="0" marL="342900" rtl="0" algn="ctr">
              <a:lnSpc>
                <a:spcPct val="90000"/>
              </a:lnSpc>
              <a:spcBef>
                <a:spcPts val="1000"/>
              </a:spcBef>
              <a:spcAft>
                <a:spcPts val="0"/>
              </a:spcAft>
              <a:buClr>
                <a:schemeClr val="dk1"/>
              </a:buClr>
              <a:buSzPts val="2400"/>
              <a:buFont typeface="Arial"/>
              <a:buChar char="-"/>
            </a:pPr>
            <a:r>
              <a:rPr b="1" i="0" lang="en-IN">
                <a:latin typeface="Arial"/>
                <a:ea typeface="Arial"/>
                <a:cs typeface="Arial"/>
                <a:sym typeface="Arial"/>
              </a:rPr>
              <a:t>Tanishq Chaudhary</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ctrTitle"/>
          </p:nvPr>
        </p:nvSpPr>
        <p:spPr>
          <a:xfrm>
            <a:off x="3187074" y="372850"/>
            <a:ext cx="6068400" cy="10131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C00000"/>
              </a:buClr>
              <a:buSzPts val="3600"/>
              <a:buFont typeface="Algerian"/>
              <a:buNone/>
            </a:pPr>
            <a:r>
              <a:rPr lang="en-IN" sz="6100">
                <a:solidFill>
                  <a:srgbClr val="C00000"/>
                </a:solidFill>
                <a:latin typeface="Algerian"/>
                <a:ea typeface="Algerian"/>
                <a:cs typeface="Algerian"/>
                <a:sym typeface="Algerian"/>
              </a:rPr>
              <a:t>the Game</a:t>
            </a:r>
            <a:endParaRPr sz="6100">
              <a:solidFill>
                <a:srgbClr val="C00000"/>
              </a:solidFill>
              <a:latin typeface="Algerian"/>
              <a:ea typeface="Algerian"/>
              <a:cs typeface="Algerian"/>
              <a:sym typeface="Algerian"/>
            </a:endParaRPr>
          </a:p>
        </p:txBody>
      </p:sp>
      <p:sp>
        <p:nvSpPr>
          <p:cNvPr id="91" name="Google Shape;91;p14"/>
          <p:cNvSpPr txBox="1"/>
          <p:nvPr>
            <p:ph idx="1" type="subTitle"/>
          </p:nvPr>
        </p:nvSpPr>
        <p:spPr>
          <a:xfrm>
            <a:off x="830450" y="1500175"/>
            <a:ext cx="10648800" cy="5357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000"/>
              <a:buNone/>
            </a:pPr>
            <a:r>
              <a:rPr b="1" lang="en-IN" sz="2000">
                <a:solidFill>
                  <a:schemeClr val="dk2"/>
                </a:solidFill>
                <a:latin typeface="Balthazar"/>
                <a:ea typeface="Balthazar"/>
                <a:cs typeface="Balthazar"/>
                <a:sym typeface="Balthazar"/>
              </a:rPr>
              <a:t>The game is an endless runner game where the rabbit(player) move on the ground and jumps up </a:t>
            </a:r>
            <a:r>
              <a:rPr b="1" lang="en-IN" sz="2000">
                <a:solidFill>
                  <a:schemeClr val="dk2"/>
                </a:solidFill>
                <a:latin typeface="Balthazar"/>
                <a:ea typeface="Balthazar"/>
                <a:cs typeface="Balthazar"/>
                <a:sym typeface="Balthazar"/>
              </a:rPr>
              <a:t>whenever</a:t>
            </a:r>
            <a:r>
              <a:rPr b="1" lang="en-IN" sz="2000">
                <a:solidFill>
                  <a:schemeClr val="dk2"/>
                </a:solidFill>
                <a:latin typeface="Balthazar"/>
                <a:ea typeface="Balthazar"/>
                <a:cs typeface="Balthazar"/>
                <a:sym typeface="Balthazar"/>
              </a:rPr>
              <a:t> dinosaur(obstacle) come close by to eat it.</a:t>
            </a:r>
            <a:endParaRPr b="1" sz="2000">
              <a:solidFill>
                <a:schemeClr val="dk2"/>
              </a:solidFill>
              <a:latin typeface="Balthazar"/>
              <a:ea typeface="Balthazar"/>
              <a:cs typeface="Balthazar"/>
              <a:sym typeface="Balthazar"/>
            </a:endParaRPr>
          </a:p>
          <a:p>
            <a:pPr indent="0" lvl="0" marL="0" rtl="0" algn="ctr">
              <a:lnSpc>
                <a:spcPct val="90000"/>
              </a:lnSpc>
              <a:spcBef>
                <a:spcPts val="0"/>
              </a:spcBef>
              <a:spcAft>
                <a:spcPts val="0"/>
              </a:spcAft>
              <a:buClr>
                <a:schemeClr val="dk1"/>
              </a:buClr>
              <a:buSzPts val="2000"/>
              <a:buNone/>
            </a:pPr>
            <a:r>
              <a:t/>
            </a:r>
            <a:endParaRPr b="1" sz="2000">
              <a:solidFill>
                <a:schemeClr val="dk2"/>
              </a:solidFill>
              <a:latin typeface="Balthazar"/>
              <a:ea typeface="Balthazar"/>
              <a:cs typeface="Balthazar"/>
              <a:sym typeface="Balthazar"/>
            </a:endParaRPr>
          </a:p>
          <a:p>
            <a:pPr indent="0" lvl="0" marL="0" rtl="0" algn="ctr">
              <a:lnSpc>
                <a:spcPct val="90000"/>
              </a:lnSpc>
              <a:spcBef>
                <a:spcPts val="0"/>
              </a:spcBef>
              <a:spcAft>
                <a:spcPts val="0"/>
              </a:spcAft>
              <a:buClr>
                <a:schemeClr val="dk1"/>
              </a:buClr>
              <a:buSzPts val="2000"/>
              <a:buNone/>
            </a:pPr>
            <a:r>
              <a:rPr b="1" lang="en-IN" sz="2000">
                <a:solidFill>
                  <a:schemeClr val="dk2"/>
                </a:solidFill>
                <a:latin typeface="Balthazar"/>
                <a:ea typeface="Balthazar"/>
                <a:cs typeface="Balthazar"/>
                <a:sym typeface="Balthazar"/>
              </a:rPr>
              <a:t>The game starts asking the player to “Press Start” by pushing the button.</a:t>
            </a:r>
            <a:endParaRPr b="1" sz="2000">
              <a:solidFill>
                <a:schemeClr val="dk2"/>
              </a:solidFill>
              <a:latin typeface="Balthazar"/>
              <a:ea typeface="Balthazar"/>
              <a:cs typeface="Balthazar"/>
              <a:sym typeface="Balthazar"/>
            </a:endParaRPr>
          </a:p>
          <a:p>
            <a:pPr indent="0" lvl="0" marL="0" rtl="0" algn="ctr">
              <a:lnSpc>
                <a:spcPct val="90000"/>
              </a:lnSpc>
              <a:spcBef>
                <a:spcPts val="0"/>
              </a:spcBef>
              <a:spcAft>
                <a:spcPts val="0"/>
              </a:spcAft>
              <a:buClr>
                <a:schemeClr val="dk1"/>
              </a:buClr>
              <a:buSzPts val="2000"/>
              <a:buNone/>
            </a:pPr>
            <a:r>
              <a:t/>
            </a:r>
            <a:endParaRPr b="1" sz="2000">
              <a:solidFill>
                <a:schemeClr val="dk2"/>
              </a:solidFill>
              <a:latin typeface="Balthazar"/>
              <a:ea typeface="Balthazar"/>
              <a:cs typeface="Balthazar"/>
              <a:sym typeface="Balthazar"/>
            </a:endParaRPr>
          </a:p>
          <a:p>
            <a:pPr indent="0" lvl="0" marL="0" rtl="0" algn="ctr">
              <a:lnSpc>
                <a:spcPct val="90000"/>
              </a:lnSpc>
              <a:spcBef>
                <a:spcPts val="0"/>
              </a:spcBef>
              <a:spcAft>
                <a:spcPts val="0"/>
              </a:spcAft>
              <a:buClr>
                <a:schemeClr val="dk1"/>
              </a:buClr>
              <a:buSzPts val="2000"/>
              <a:buNone/>
            </a:pPr>
            <a:r>
              <a:rPr b="1" lang="en-IN" sz="2000">
                <a:solidFill>
                  <a:schemeClr val="dk2"/>
                </a:solidFill>
                <a:latin typeface="Balthazar"/>
                <a:ea typeface="Balthazar"/>
                <a:cs typeface="Balthazar"/>
                <a:sym typeface="Balthazar"/>
              </a:rPr>
              <a:t>When started the rabbit keeps on moving. To avoid being eaten by the dinosaurs the player has to press a press button so that the rabbit jumps over the Dinosaur.</a:t>
            </a:r>
            <a:endParaRPr b="1" sz="2000">
              <a:solidFill>
                <a:schemeClr val="dk2"/>
              </a:solidFill>
              <a:latin typeface="Balthazar"/>
              <a:ea typeface="Balthazar"/>
              <a:cs typeface="Balthazar"/>
              <a:sym typeface="Balthazar"/>
            </a:endParaRPr>
          </a:p>
          <a:p>
            <a:pPr indent="0" lvl="0" marL="0" rtl="0" algn="ctr">
              <a:lnSpc>
                <a:spcPct val="90000"/>
              </a:lnSpc>
              <a:spcBef>
                <a:spcPts val="0"/>
              </a:spcBef>
              <a:spcAft>
                <a:spcPts val="0"/>
              </a:spcAft>
              <a:buClr>
                <a:schemeClr val="dk1"/>
              </a:buClr>
              <a:buSzPts val="2000"/>
              <a:buNone/>
            </a:pPr>
            <a:r>
              <a:t/>
            </a:r>
            <a:endParaRPr b="1" sz="2000">
              <a:solidFill>
                <a:schemeClr val="dk2"/>
              </a:solidFill>
              <a:latin typeface="Balthazar"/>
              <a:ea typeface="Balthazar"/>
              <a:cs typeface="Balthazar"/>
              <a:sym typeface="Balthazar"/>
            </a:endParaRPr>
          </a:p>
          <a:p>
            <a:pPr indent="0" lvl="0" marL="0" rtl="0" algn="ctr">
              <a:lnSpc>
                <a:spcPct val="90000"/>
              </a:lnSpc>
              <a:spcBef>
                <a:spcPts val="0"/>
              </a:spcBef>
              <a:spcAft>
                <a:spcPts val="0"/>
              </a:spcAft>
              <a:buClr>
                <a:schemeClr val="dk1"/>
              </a:buClr>
              <a:buSzPts val="2000"/>
              <a:buNone/>
            </a:pPr>
            <a:r>
              <a:rPr b="1" lang="en-IN" sz="2000">
                <a:solidFill>
                  <a:schemeClr val="dk2"/>
                </a:solidFill>
                <a:latin typeface="Balthazar"/>
                <a:ea typeface="Balthazar"/>
                <a:cs typeface="Balthazar"/>
                <a:sym typeface="Balthazar"/>
              </a:rPr>
              <a:t>With every passing time the score (visible on the top right corner of the LCD display) increases. The aim of the player is to maximize the score which is done by keeping the rabbit alive for the maximum time.</a:t>
            </a:r>
            <a:endParaRPr b="1" sz="2000">
              <a:solidFill>
                <a:schemeClr val="dk2"/>
              </a:solidFill>
              <a:latin typeface="Balthazar"/>
              <a:ea typeface="Balthazar"/>
              <a:cs typeface="Balthazar"/>
              <a:sym typeface="Balthazar"/>
            </a:endParaRPr>
          </a:p>
          <a:p>
            <a:pPr indent="0" lvl="0" marL="0" rtl="0" algn="ctr">
              <a:lnSpc>
                <a:spcPct val="90000"/>
              </a:lnSpc>
              <a:spcBef>
                <a:spcPts val="0"/>
              </a:spcBef>
              <a:spcAft>
                <a:spcPts val="0"/>
              </a:spcAft>
              <a:buClr>
                <a:schemeClr val="dk1"/>
              </a:buClr>
              <a:buSzPts val="2000"/>
              <a:buNone/>
            </a:pPr>
            <a:r>
              <a:t/>
            </a:r>
            <a:endParaRPr b="1" sz="2000">
              <a:solidFill>
                <a:schemeClr val="dk2"/>
              </a:solidFill>
              <a:latin typeface="Balthazar"/>
              <a:ea typeface="Balthazar"/>
              <a:cs typeface="Balthazar"/>
              <a:sym typeface="Balthazar"/>
            </a:endParaRPr>
          </a:p>
          <a:p>
            <a:pPr indent="0" lvl="0" marL="0" rtl="0" algn="ctr">
              <a:lnSpc>
                <a:spcPct val="90000"/>
              </a:lnSpc>
              <a:spcBef>
                <a:spcPts val="0"/>
              </a:spcBef>
              <a:spcAft>
                <a:spcPts val="0"/>
              </a:spcAft>
              <a:buClr>
                <a:schemeClr val="dk1"/>
              </a:buClr>
              <a:buSzPts val="2000"/>
              <a:buNone/>
            </a:pPr>
            <a:r>
              <a:rPr b="1" lang="en-IN" sz="2000">
                <a:solidFill>
                  <a:schemeClr val="dk2"/>
                </a:solidFill>
                <a:latin typeface="Balthazar"/>
                <a:ea typeface="Balthazar"/>
                <a:cs typeface="Balthazar"/>
                <a:sym typeface="Balthazar"/>
              </a:rPr>
              <a:t>If the player fails to do so the Dinosaur eats the rabbit and the game ends.</a:t>
            </a:r>
            <a:endParaRPr b="1" sz="2000">
              <a:solidFill>
                <a:schemeClr val="dk2"/>
              </a:solidFill>
              <a:latin typeface="Balthazar"/>
              <a:ea typeface="Balthazar"/>
              <a:cs typeface="Balthazar"/>
              <a:sym typeface="Balthazar"/>
            </a:endParaRPr>
          </a:p>
          <a:p>
            <a:pPr indent="0" lvl="0" marL="0" rtl="0" algn="ctr">
              <a:lnSpc>
                <a:spcPct val="90000"/>
              </a:lnSpc>
              <a:spcBef>
                <a:spcPts val="0"/>
              </a:spcBef>
              <a:spcAft>
                <a:spcPts val="0"/>
              </a:spcAft>
              <a:buClr>
                <a:schemeClr val="dk1"/>
              </a:buClr>
              <a:buSzPts val="2000"/>
              <a:buNone/>
            </a:pPr>
            <a:r>
              <a:t/>
            </a:r>
            <a:endParaRPr b="1" sz="2000">
              <a:solidFill>
                <a:schemeClr val="dk2"/>
              </a:solidFill>
              <a:latin typeface="Balthazar"/>
              <a:ea typeface="Balthazar"/>
              <a:cs typeface="Balthazar"/>
              <a:sym typeface="Balthazar"/>
            </a:endParaRPr>
          </a:p>
          <a:p>
            <a:pPr indent="0" lvl="0" marL="0" rtl="0" algn="ctr">
              <a:lnSpc>
                <a:spcPct val="90000"/>
              </a:lnSpc>
              <a:spcBef>
                <a:spcPts val="0"/>
              </a:spcBef>
              <a:spcAft>
                <a:spcPts val="0"/>
              </a:spcAft>
              <a:buClr>
                <a:schemeClr val="dk1"/>
              </a:buClr>
              <a:buSzPts val="2000"/>
              <a:buNone/>
            </a:pPr>
            <a:r>
              <a:rPr b="1" lang="en-IN" sz="2000">
                <a:solidFill>
                  <a:schemeClr val="dk2"/>
                </a:solidFill>
                <a:latin typeface="Balthazar"/>
                <a:ea typeface="Balthazar"/>
                <a:cs typeface="Balthazar"/>
                <a:sym typeface="Balthazar"/>
              </a:rPr>
              <a:t>Player can see his final score at the top right corner.</a:t>
            </a:r>
            <a:endParaRPr b="1" sz="2000">
              <a:solidFill>
                <a:schemeClr val="dk2"/>
              </a:solidFill>
              <a:latin typeface="Balthazar"/>
              <a:ea typeface="Balthazar"/>
              <a:cs typeface="Balthazar"/>
              <a:sym typeface="Balthazar"/>
            </a:endParaRPr>
          </a:p>
          <a:p>
            <a:pPr indent="0" lvl="0" marL="0" rtl="0" algn="ctr">
              <a:lnSpc>
                <a:spcPct val="90000"/>
              </a:lnSpc>
              <a:spcBef>
                <a:spcPts val="0"/>
              </a:spcBef>
              <a:spcAft>
                <a:spcPts val="0"/>
              </a:spcAft>
              <a:buClr>
                <a:schemeClr val="dk1"/>
              </a:buClr>
              <a:buSzPts val="2000"/>
              <a:buNone/>
            </a:pPr>
            <a:r>
              <a:t/>
            </a:r>
            <a:endParaRPr b="1" sz="2000">
              <a:solidFill>
                <a:schemeClr val="dk2"/>
              </a:solidFill>
              <a:latin typeface="Balthazar"/>
              <a:ea typeface="Balthazar"/>
              <a:cs typeface="Balthazar"/>
              <a:sym typeface="Balthazar"/>
            </a:endParaRPr>
          </a:p>
          <a:p>
            <a:pPr indent="0" lvl="0" marL="0" rtl="0" algn="ctr">
              <a:lnSpc>
                <a:spcPct val="90000"/>
              </a:lnSpc>
              <a:spcBef>
                <a:spcPts val="0"/>
              </a:spcBef>
              <a:spcAft>
                <a:spcPts val="0"/>
              </a:spcAft>
              <a:buClr>
                <a:schemeClr val="dk1"/>
              </a:buClr>
              <a:buSzPts val="2000"/>
              <a:buNone/>
            </a:pPr>
            <a:r>
              <a:rPr b="1" lang="en-IN" sz="2000">
                <a:solidFill>
                  <a:schemeClr val="dk2"/>
                </a:solidFill>
                <a:latin typeface="Balthazar"/>
                <a:ea typeface="Balthazar"/>
                <a:cs typeface="Balthazar"/>
                <a:sym typeface="Balthazar"/>
              </a:rPr>
              <a:t>To play again “Press Start”</a:t>
            </a:r>
            <a:endParaRPr b="1" sz="2000">
              <a:solidFill>
                <a:schemeClr val="dk2"/>
              </a:solidFill>
              <a:latin typeface="Balthazar"/>
              <a:ea typeface="Balthazar"/>
              <a:cs typeface="Balthazar"/>
              <a:sym typeface="Balthazar"/>
            </a:endParaRPr>
          </a:p>
          <a:p>
            <a:pPr indent="0" lvl="0" marL="0" rtl="0" algn="ctr">
              <a:lnSpc>
                <a:spcPct val="90000"/>
              </a:lnSpc>
              <a:spcBef>
                <a:spcPts val="0"/>
              </a:spcBef>
              <a:spcAft>
                <a:spcPts val="0"/>
              </a:spcAft>
              <a:buClr>
                <a:schemeClr val="dk1"/>
              </a:buClr>
              <a:buSzPts val="2000"/>
              <a:buNone/>
            </a:pPr>
            <a:r>
              <a:t/>
            </a:r>
            <a:endParaRPr b="1" sz="2000">
              <a:solidFill>
                <a:schemeClr val="dk2"/>
              </a:solidFill>
              <a:latin typeface="Balthazar"/>
              <a:ea typeface="Balthazar"/>
              <a:cs typeface="Balthazar"/>
              <a:sym typeface="Balthazar"/>
            </a:endParaRPr>
          </a:p>
          <a:p>
            <a:pPr indent="0" lvl="0" marL="0" rtl="0" algn="ctr">
              <a:lnSpc>
                <a:spcPct val="90000"/>
              </a:lnSpc>
              <a:spcBef>
                <a:spcPts val="0"/>
              </a:spcBef>
              <a:spcAft>
                <a:spcPts val="0"/>
              </a:spcAft>
              <a:buClr>
                <a:schemeClr val="dk1"/>
              </a:buClr>
              <a:buSzPts val="2000"/>
              <a:buNone/>
            </a:pPr>
            <a:r>
              <a:t/>
            </a:r>
            <a:endParaRPr b="1" sz="2000">
              <a:solidFill>
                <a:schemeClr val="dk2"/>
              </a:solidFill>
              <a:latin typeface="Balthazar"/>
              <a:ea typeface="Balthazar"/>
              <a:cs typeface="Balthazar"/>
              <a:sym typeface="Balthazar"/>
            </a:endParaRPr>
          </a:p>
        </p:txBody>
      </p:sp>
      <p:pic>
        <p:nvPicPr>
          <p:cNvPr id="92" name="Google Shape;92;p14"/>
          <p:cNvPicPr preferRelativeResize="0"/>
          <p:nvPr/>
        </p:nvPicPr>
        <p:blipFill>
          <a:blip r:embed="rId3">
            <a:alphaModFix/>
          </a:blip>
          <a:stretch>
            <a:fillRect/>
          </a:stretch>
        </p:blipFill>
        <p:spPr>
          <a:xfrm>
            <a:off x="8462675" y="284088"/>
            <a:ext cx="3276600" cy="1190625"/>
          </a:xfrm>
          <a:prstGeom prst="rect">
            <a:avLst/>
          </a:prstGeom>
          <a:noFill/>
          <a:ln>
            <a:noFill/>
          </a:ln>
        </p:spPr>
      </p:pic>
      <p:pic>
        <p:nvPicPr>
          <p:cNvPr id="93" name="Google Shape;93;p14"/>
          <p:cNvPicPr preferRelativeResize="0"/>
          <p:nvPr/>
        </p:nvPicPr>
        <p:blipFill>
          <a:blip r:embed="rId4">
            <a:alphaModFix/>
          </a:blip>
          <a:stretch>
            <a:fillRect/>
          </a:stretch>
        </p:blipFill>
        <p:spPr>
          <a:xfrm>
            <a:off x="527163" y="322175"/>
            <a:ext cx="3057525" cy="1114425"/>
          </a:xfrm>
          <a:prstGeom prst="rect">
            <a:avLst/>
          </a:prstGeom>
          <a:noFill/>
          <a:ln>
            <a:noFill/>
          </a:ln>
        </p:spPr>
      </p:pic>
      <p:pic>
        <p:nvPicPr>
          <p:cNvPr id="94" name="Google Shape;94;p14"/>
          <p:cNvPicPr preferRelativeResize="0"/>
          <p:nvPr/>
        </p:nvPicPr>
        <p:blipFill>
          <a:blip r:embed="rId5">
            <a:alphaModFix/>
          </a:blip>
          <a:stretch>
            <a:fillRect/>
          </a:stretch>
        </p:blipFill>
        <p:spPr>
          <a:xfrm>
            <a:off x="361663" y="5502175"/>
            <a:ext cx="3057525" cy="1047750"/>
          </a:xfrm>
          <a:prstGeom prst="rect">
            <a:avLst/>
          </a:prstGeom>
          <a:noFill/>
          <a:ln>
            <a:noFill/>
          </a:ln>
        </p:spPr>
      </p:pic>
      <p:pic>
        <p:nvPicPr>
          <p:cNvPr id="95" name="Google Shape;95;p14"/>
          <p:cNvPicPr preferRelativeResize="0"/>
          <p:nvPr/>
        </p:nvPicPr>
        <p:blipFill>
          <a:blip r:embed="rId6">
            <a:alphaModFix/>
          </a:blip>
          <a:stretch>
            <a:fillRect/>
          </a:stretch>
        </p:blipFill>
        <p:spPr>
          <a:xfrm>
            <a:off x="8860913" y="5682263"/>
            <a:ext cx="3019425" cy="962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idx="1" type="body"/>
          </p:nvPr>
        </p:nvSpPr>
        <p:spPr>
          <a:xfrm>
            <a:off x="609852" y="948505"/>
            <a:ext cx="2366639" cy="1183905"/>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rgbClr val="002060"/>
              </a:buClr>
              <a:buSzPct val="100000"/>
              <a:buNone/>
            </a:pPr>
            <a:r>
              <a:rPr lang="en-IN" sz="4800">
                <a:solidFill>
                  <a:srgbClr val="002060"/>
                </a:solidFill>
              </a:rPr>
              <a:t>Arduino UNO</a:t>
            </a:r>
            <a:endParaRPr/>
          </a:p>
          <a:p>
            <a:pPr indent="-64135" lvl="0" marL="228600" rtl="0" algn="l">
              <a:lnSpc>
                <a:spcPct val="90000"/>
              </a:lnSpc>
              <a:spcBef>
                <a:spcPts val="1000"/>
              </a:spcBef>
              <a:spcAft>
                <a:spcPts val="0"/>
              </a:spcAft>
              <a:buClr>
                <a:schemeClr val="dk1"/>
              </a:buClr>
              <a:buSzPct val="100000"/>
              <a:buNone/>
            </a:pPr>
            <a:r>
              <a:t/>
            </a:r>
            <a:endParaRPr/>
          </a:p>
        </p:txBody>
      </p:sp>
      <p:sp>
        <p:nvSpPr>
          <p:cNvPr id="101" name="Google Shape;101;p15"/>
          <p:cNvSpPr/>
          <p:nvPr/>
        </p:nvSpPr>
        <p:spPr>
          <a:xfrm>
            <a:off x="1797666" y="-137904"/>
            <a:ext cx="8596668" cy="1320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accent1"/>
              </a:buClr>
              <a:buSzPts val="3600"/>
              <a:buFont typeface="Calibri"/>
              <a:buNone/>
            </a:pPr>
            <a:r>
              <a:rPr b="0" i="0" lang="en-IN" sz="3600" u="none" cap="none" strike="noStrike">
                <a:solidFill>
                  <a:schemeClr val="accent1"/>
                </a:solidFill>
                <a:latin typeface="Calibri"/>
                <a:ea typeface="Calibri"/>
                <a:cs typeface="Calibri"/>
                <a:sym typeface="Calibri"/>
              </a:rPr>
              <a:t> </a:t>
            </a:r>
            <a:r>
              <a:rPr b="1" i="0" lang="en-IN" sz="5400" u="sng" cap="none" strike="noStrike">
                <a:solidFill>
                  <a:schemeClr val="accent1"/>
                </a:solidFill>
                <a:latin typeface="Calibri"/>
                <a:ea typeface="Calibri"/>
                <a:cs typeface="Calibri"/>
                <a:sym typeface="Calibri"/>
              </a:rPr>
              <a:t>COMPONENTS REQUIRED</a:t>
            </a:r>
            <a:endParaRPr b="1" i="0" sz="5400" u="sng" cap="none" strike="noStrike">
              <a:solidFill>
                <a:schemeClr val="accent1"/>
              </a:solidFill>
              <a:latin typeface="Calibri"/>
              <a:ea typeface="Calibri"/>
              <a:cs typeface="Calibri"/>
              <a:sym typeface="Calibri"/>
            </a:endParaRPr>
          </a:p>
        </p:txBody>
      </p:sp>
      <p:pic>
        <p:nvPicPr>
          <p:cNvPr descr="A circuit board&#10;&#10;Description automatically generated" id="102" name="Google Shape;102;p15"/>
          <p:cNvPicPr preferRelativeResize="0"/>
          <p:nvPr/>
        </p:nvPicPr>
        <p:blipFill rotWithShape="1">
          <a:blip r:embed="rId3">
            <a:alphaModFix/>
          </a:blip>
          <a:srcRect b="5" l="12868" r="9383" t="0"/>
          <a:stretch/>
        </p:blipFill>
        <p:spPr>
          <a:xfrm>
            <a:off x="3074854" y="948504"/>
            <a:ext cx="3358069" cy="3239447"/>
          </a:xfrm>
          <a:custGeom>
            <a:rect b="b" l="l" r="r" t="t"/>
            <a:pathLst>
              <a:path extrusionOk="0" h="2880360" w="288036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a:noFill/>
          <a:ln>
            <a:noFill/>
          </a:ln>
        </p:spPr>
      </p:pic>
      <p:sp>
        <p:nvSpPr>
          <p:cNvPr id="103" name="Google Shape;103;p15"/>
          <p:cNvSpPr txBox="1"/>
          <p:nvPr/>
        </p:nvSpPr>
        <p:spPr>
          <a:xfrm>
            <a:off x="2009245" y="4768177"/>
            <a:ext cx="41292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4800" u="none" cap="none" strike="noStrike">
                <a:solidFill>
                  <a:srgbClr val="002060"/>
                </a:solidFill>
                <a:latin typeface="Calibri"/>
                <a:ea typeface="Calibri"/>
                <a:cs typeface="Calibri"/>
                <a:sym typeface="Calibri"/>
              </a:rPr>
              <a:t>Potentiometer</a:t>
            </a:r>
            <a:endParaRPr sz="1800">
              <a:solidFill>
                <a:schemeClr val="dk1"/>
              </a:solidFill>
              <a:latin typeface="Calibri"/>
              <a:ea typeface="Calibri"/>
              <a:cs typeface="Calibri"/>
              <a:sym typeface="Calibri"/>
            </a:endParaRPr>
          </a:p>
        </p:txBody>
      </p:sp>
      <p:sp>
        <p:nvSpPr>
          <p:cNvPr id="104" name="Google Shape;104;p15"/>
          <p:cNvSpPr txBox="1"/>
          <p:nvPr/>
        </p:nvSpPr>
        <p:spPr>
          <a:xfrm>
            <a:off x="7145578" y="4400818"/>
            <a:ext cx="504642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4800">
              <a:solidFill>
                <a:srgbClr val="002060"/>
              </a:solidFill>
              <a:latin typeface="Calibri"/>
              <a:ea typeface="Calibri"/>
              <a:cs typeface="Calibri"/>
              <a:sym typeface="Calibri"/>
            </a:endParaRPr>
          </a:p>
        </p:txBody>
      </p:sp>
      <p:sp>
        <p:nvSpPr>
          <p:cNvPr id="105" name="Google Shape;105;p15"/>
          <p:cNvSpPr txBox="1"/>
          <p:nvPr/>
        </p:nvSpPr>
        <p:spPr>
          <a:xfrm>
            <a:off x="7006400" y="4419926"/>
            <a:ext cx="40890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4200">
                <a:solidFill>
                  <a:srgbClr val="002060"/>
                </a:solidFill>
                <a:latin typeface="Calibri"/>
                <a:ea typeface="Calibri"/>
                <a:cs typeface="Calibri"/>
                <a:sym typeface="Calibri"/>
              </a:rPr>
              <a:t>16x2 LCD di</a:t>
            </a:r>
            <a:r>
              <a:rPr lang="en-IN" sz="4800">
                <a:solidFill>
                  <a:srgbClr val="002060"/>
                </a:solidFill>
                <a:latin typeface="Calibri"/>
                <a:ea typeface="Calibri"/>
                <a:cs typeface="Calibri"/>
                <a:sym typeface="Calibri"/>
              </a:rPr>
              <a:t>splay</a:t>
            </a:r>
            <a:endParaRPr sz="1800">
              <a:solidFill>
                <a:schemeClr val="dk1"/>
              </a:solidFill>
              <a:latin typeface="Calibri"/>
              <a:ea typeface="Calibri"/>
              <a:cs typeface="Calibri"/>
              <a:sym typeface="Calibri"/>
            </a:endParaRPr>
          </a:p>
        </p:txBody>
      </p:sp>
      <p:sp>
        <p:nvSpPr>
          <p:cNvPr id="106" name="Google Shape;106;p15"/>
          <p:cNvSpPr txBox="1"/>
          <p:nvPr/>
        </p:nvSpPr>
        <p:spPr>
          <a:xfrm>
            <a:off x="7078420" y="1182902"/>
            <a:ext cx="41292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4800">
                <a:solidFill>
                  <a:srgbClr val="002060"/>
                </a:solidFill>
                <a:latin typeface="Calibri"/>
                <a:ea typeface="Calibri"/>
                <a:cs typeface="Calibri"/>
                <a:sym typeface="Calibri"/>
              </a:rPr>
              <a:t>Push Button</a:t>
            </a:r>
            <a:endParaRPr sz="1800">
              <a:solidFill>
                <a:schemeClr val="dk1"/>
              </a:solidFill>
              <a:latin typeface="Calibri"/>
              <a:ea typeface="Calibri"/>
              <a:cs typeface="Calibri"/>
              <a:sym typeface="Calibri"/>
            </a:endParaRPr>
          </a:p>
        </p:txBody>
      </p:sp>
      <p:pic>
        <p:nvPicPr>
          <p:cNvPr id="107" name="Google Shape;107;p15"/>
          <p:cNvPicPr preferRelativeResize="0"/>
          <p:nvPr/>
        </p:nvPicPr>
        <p:blipFill>
          <a:blip r:embed="rId4">
            <a:alphaModFix/>
          </a:blip>
          <a:stretch>
            <a:fillRect/>
          </a:stretch>
        </p:blipFill>
        <p:spPr>
          <a:xfrm>
            <a:off x="7488319" y="5250925"/>
            <a:ext cx="3412431" cy="1607075"/>
          </a:xfrm>
          <a:prstGeom prst="rect">
            <a:avLst/>
          </a:prstGeom>
          <a:noFill/>
          <a:ln>
            <a:noFill/>
          </a:ln>
        </p:spPr>
      </p:pic>
      <p:pic>
        <p:nvPicPr>
          <p:cNvPr id="108" name="Google Shape;108;p15"/>
          <p:cNvPicPr preferRelativeResize="0"/>
          <p:nvPr/>
        </p:nvPicPr>
        <p:blipFill>
          <a:blip r:embed="rId5">
            <a:alphaModFix/>
          </a:blip>
          <a:stretch>
            <a:fillRect/>
          </a:stretch>
        </p:blipFill>
        <p:spPr>
          <a:xfrm>
            <a:off x="10246976" y="1291922"/>
            <a:ext cx="1655075" cy="2802253"/>
          </a:xfrm>
          <a:prstGeom prst="rect">
            <a:avLst/>
          </a:prstGeom>
          <a:noFill/>
          <a:ln>
            <a:noFill/>
          </a:ln>
        </p:spPr>
      </p:pic>
      <p:pic>
        <p:nvPicPr>
          <p:cNvPr id="109" name="Google Shape;109;p15"/>
          <p:cNvPicPr preferRelativeResize="0"/>
          <p:nvPr/>
        </p:nvPicPr>
        <p:blipFill>
          <a:blip r:embed="rId6">
            <a:alphaModFix/>
          </a:blip>
          <a:stretch>
            <a:fillRect/>
          </a:stretch>
        </p:blipFill>
        <p:spPr>
          <a:xfrm>
            <a:off x="261736" y="4094175"/>
            <a:ext cx="1747514" cy="28022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nvSpPr>
        <p:spPr>
          <a:xfrm>
            <a:off x="743319" y="0"/>
            <a:ext cx="609452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5400" u="sng">
                <a:solidFill>
                  <a:schemeClr val="accent1"/>
                </a:solidFill>
                <a:latin typeface="Calibri"/>
                <a:ea typeface="Calibri"/>
                <a:cs typeface="Calibri"/>
                <a:sym typeface="Calibri"/>
              </a:rPr>
              <a:t>CONNECTIONS</a:t>
            </a:r>
            <a:endParaRPr b="1" sz="5400" u="sng">
              <a:solidFill>
                <a:schemeClr val="accent1"/>
              </a:solidFill>
              <a:latin typeface="Calibri"/>
              <a:ea typeface="Calibri"/>
              <a:cs typeface="Calibri"/>
              <a:sym typeface="Calibri"/>
            </a:endParaRPr>
          </a:p>
        </p:txBody>
      </p:sp>
      <p:pic>
        <p:nvPicPr>
          <p:cNvPr id="115" name="Google Shape;115;p16"/>
          <p:cNvPicPr preferRelativeResize="0"/>
          <p:nvPr/>
        </p:nvPicPr>
        <p:blipFill>
          <a:blip r:embed="rId3">
            <a:alphaModFix/>
          </a:blip>
          <a:stretch>
            <a:fillRect/>
          </a:stretch>
        </p:blipFill>
        <p:spPr>
          <a:xfrm>
            <a:off x="152400" y="1075730"/>
            <a:ext cx="11887201" cy="47153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idx="1" type="body"/>
          </p:nvPr>
        </p:nvSpPr>
        <p:spPr>
          <a:xfrm>
            <a:off x="838200" y="1209475"/>
            <a:ext cx="10515600" cy="55146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None/>
            </a:pPr>
            <a:r>
              <a:rPr lang="en-IN"/>
              <a:t>To make our game we basically made three things :- </a:t>
            </a:r>
            <a:endParaRPr/>
          </a:p>
          <a:p>
            <a:pPr indent="-342900" lvl="0" marL="457200" rtl="0" algn="l">
              <a:lnSpc>
                <a:spcPct val="90000"/>
              </a:lnSpc>
              <a:spcBef>
                <a:spcPts val="0"/>
              </a:spcBef>
              <a:spcAft>
                <a:spcPts val="0"/>
              </a:spcAft>
              <a:buSzPts val="1800"/>
              <a:buChar char="-"/>
            </a:pPr>
            <a:r>
              <a:rPr lang="en-IN"/>
              <a:t>Making the character move up and down</a:t>
            </a:r>
            <a:endParaRPr/>
          </a:p>
          <a:p>
            <a:pPr indent="-342900" lvl="0" marL="457200" rtl="0" algn="l">
              <a:lnSpc>
                <a:spcPct val="90000"/>
              </a:lnSpc>
              <a:spcBef>
                <a:spcPts val="0"/>
              </a:spcBef>
              <a:spcAft>
                <a:spcPts val="0"/>
              </a:spcAft>
              <a:buSzPts val="1800"/>
              <a:buChar char="-"/>
            </a:pPr>
            <a:r>
              <a:rPr lang="en-IN"/>
              <a:t>Making the dinosaurs move towards the character</a:t>
            </a:r>
            <a:endParaRPr/>
          </a:p>
          <a:p>
            <a:pPr indent="-342900" lvl="0" marL="457200" rtl="0" algn="l">
              <a:lnSpc>
                <a:spcPct val="90000"/>
              </a:lnSpc>
              <a:spcBef>
                <a:spcPts val="0"/>
              </a:spcBef>
              <a:spcAft>
                <a:spcPts val="0"/>
              </a:spcAft>
              <a:buSzPts val="1800"/>
              <a:buChar char="-"/>
            </a:pPr>
            <a:r>
              <a:rPr lang="en-IN"/>
              <a:t>Ending the game once character gets eaten(collides)</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IN"/>
              <a:t>While the purpose of potentiometer is just to adjust contrast for the LCD display</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just">
              <a:lnSpc>
                <a:spcPct val="90000"/>
              </a:lnSpc>
              <a:spcBef>
                <a:spcPts val="0"/>
              </a:spcBef>
              <a:spcAft>
                <a:spcPts val="0"/>
              </a:spcAft>
              <a:buNone/>
            </a:pPr>
            <a:r>
              <a:rPr lang="en-IN"/>
              <a:t>Before these processes we had to make </a:t>
            </a:r>
            <a:r>
              <a:rPr lang="en-IN"/>
              <a:t>t</a:t>
            </a:r>
            <a:r>
              <a:rPr lang="en-IN"/>
              <a:t>he designs of the character and the dinosaurs. This was done by custom characters(array of 8 bytes)</a:t>
            </a:r>
            <a:endParaRPr/>
          </a:p>
          <a:p>
            <a:pPr indent="0" lvl="0" marL="0" rtl="0" algn="just">
              <a:lnSpc>
                <a:spcPct val="90000"/>
              </a:lnSpc>
              <a:spcBef>
                <a:spcPts val="0"/>
              </a:spcBef>
              <a:spcAft>
                <a:spcPts val="0"/>
              </a:spcAft>
              <a:buNone/>
            </a:pPr>
            <a:r>
              <a:rPr lang="en-IN"/>
              <a:t>For that we defined moving positions of the character, Jump position of the character and the design of the Dinosaur. We made the designs in an array called graphics and defined them as ids(0 to 6) using lcd. createChar() function.</a:t>
            </a:r>
            <a:endParaRPr/>
          </a:p>
        </p:txBody>
      </p:sp>
      <p:sp>
        <p:nvSpPr>
          <p:cNvPr id="121" name="Google Shape;121;p17"/>
          <p:cNvSpPr/>
          <p:nvPr/>
        </p:nvSpPr>
        <p:spPr>
          <a:xfrm>
            <a:off x="1797666" y="325930"/>
            <a:ext cx="8596668" cy="108857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accent1"/>
              </a:buClr>
              <a:buSzPts val="5400"/>
              <a:buFont typeface="Calibri"/>
              <a:buNone/>
            </a:pPr>
            <a:r>
              <a:rPr b="1" lang="en-IN" sz="5400" u="sng">
                <a:solidFill>
                  <a:schemeClr val="accent1"/>
                </a:solidFill>
                <a:latin typeface="Calibri"/>
                <a:ea typeface="Calibri"/>
                <a:cs typeface="Calibri"/>
                <a:sym typeface="Calibri"/>
              </a:rPr>
              <a:t>IDEA AND APPROACH</a:t>
            </a:r>
            <a:endParaRPr b="1" sz="5400" u="sng">
              <a:solidFill>
                <a:schemeClr val="accent1"/>
              </a:solidFill>
              <a:latin typeface="Calibri"/>
              <a:ea typeface="Calibri"/>
              <a:cs typeface="Calibri"/>
              <a:sym typeface="Calibri"/>
            </a:endParaRPr>
          </a:p>
        </p:txBody>
      </p:sp>
      <p:pic>
        <p:nvPicPr>
          <p:cNvPr id="122" name="Google Shape;122;p17"/>
          <p:cNvPicPr preferRelativeResize="0"/>
          <p:nvPr/>
        </p:nvPicPr>
        <p:blipFill>
          <a:blip r:embed="rId3">
            <a:alphaModFix/>
          </a:blip>
          <a:stretch>
            <a:fillRect/>
          </a:stretch>
        </p:blipFill>
        <p:spPr>
          <a:xfrm>
            <a:off x="10394325" y="1209475"/>
            <a:ext cx="533400" cy="516194"/>
          </a:xfrm>
          <a:prstGeom prst="rect">
            <a:avLst/>
          </a:prstGeom>
          <a:noFill/>
          <a:ln>
            <a:noFill/>
          </a:ln>
        </p:spPr>
      </p:pic>
      <p:pic>
        <p:nvPicPr>
          <p:cNvPr id="123" name="Google Shape;123;p17"/>
          <p:cNvPicPr preferRelativeResize="0"/>
          <p:nvPr/>
        </p:nvPicPr>
        <p:blipFill>
          <a:blip r:embed="rId4">
            <a:alphaModFix/>
          </a:blip>
          <a:stretch>
            <a:fillRect/>
          </a:stretch>
        </p:blipFill>
        <p:spPr>
          <a:xfrm>
            <a:off x="8818675" y="1725675"/>
            <a:ext cx="847725" cy="352425"/>
          </a:xfrm>
          <a:prstGeom prst="rect">
            <a:avLst/>
          </a:prstGeom>
          <a:noFill/>
          <a:ln>
            <a:noFill/>
          </a:ln>
        </p:spPr>
      </p:pic>
      <p:pic>
        <p:nvPicPr>
          <p:cNvPr id="124" name="Google Shape;124;p17"/>
          <p:cNvPicPr preferRelativeResize="0"/>
          <p:nvPr/>
        </p:nvPicPr>
        <p:blipFill>
          <a:blip r:embed="rId5">
            <a:alphaModFix/>
          </a:blip>
          <a:stretch>
            <a:fillRect/>
          </a:stretch>
        </p:blipFill>
        <p:spPr>
          <a:xfrm>
            <a:off x="9307549" y="2185249"/>
            <a:ext cx="1620170" cy="516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idx="1" type="body"/>
          </p:nvPr>
        </p:nvSpPr>
        <p:spPr>
          <a:xfrm>
            <a:off x="348250" y="133950"/>
            <a:ext cx="11626500" cy="6523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a:t>To make </a:t>
            </a:r>
            <a:r>
              <a:rPr lang="en-IN"/>
              <a:t>character</a:t>
            </a:r>
            <a:r>
              <a:rPr lang="en-IN"/>
              <a:t> move, in order to see some animation effect we used 2 running and 2 jumping designs </a:t>
            </a:r>
            <a:r>
              <a:rPr lang="en-IN"/>
              <a:t>displayed</a:t>
            </a:r>
            <a:r>
              <a:rPr lang="en-IN"/>
              <a:t> one after the other.</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When the push button is pressed, character is moved from lower row of display to upper row using the jumping designs.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The dinosaurs when appear from the right most corner are shifted one by one pixel wise, which gives makes dinosaurs move towards the character.</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If the rabbit is touched by the dinosaur, our game will be frozen and the game ends displaying final score at top-right corner.</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When push button is pressed gain the game starts again after clearing everything on the LCD display.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descr="abstract image" id="134" name="Google Shape;134;p19"/>
          <p:cNvPicPr preferRelativeResize="0"/>
          <p:nvPr/>
        </p:nvPicPr>
        <p:blipFill rotWithShape="1">
          <a:blip r:embed="rId3">
            <a:alphaModFix/>
          </a:blip>
          <a:srcRect b="0" l="0" r="0" t="0"/>
          <a:stretch/>
        </p:blipFill>
        <p:spPr>
          <a:xfrm>
            <a:off x="20" y="10"/>
            <a:ext cx="12191980" cy="6857990"/>
          </a:xfrm>
          <a:prstGeom prst="rect">
            <a:avLst/>
          </a:prstGeom>
          <a:noFill/>
          <a:ln>
            <a:noFill/>
          </a:ln>
        </p:spPr>
      </p:pic>
      <p:sp>
        <p:nvSpPr>
          <p:cNvPr id="135" name="Google Shape;135;p19"/>
          <p:cNvSpPr txBox="1"/>
          <p:nvPr/>
        </p:nvSpPr>
        <p:spPr>
          <a:xfrm>
            <a:off x="0" y="195309"/>
            <a:ext cx="3521446" cy="2259873"/>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6600"/>
              <a:buFont typeface="Calibri"/>
              <a:buNone/>
            </a:pPr>
            <a:r>
              <a:rPr b="1" lang="en-IN" sz="6600" u="sng">
                <a:solidFill>
                  <a:schemeClr val="dk1"/>
                </a:solidFill>
                <a:latin typeface="Calibri"/>
                <a:ea typeface="Calibri"/>
                <a:cs typeface="Calibri"/>
                <a:sym typeface="Calibri"/>
              </a:rPr>
              <a:t>THANKS</a:t>
            </a:r>
            <a:endParaRPr b="1" sz="6600" u="sng">
              <a:solidFill>
                <a:schemeClr val="dk1"/>
              </a:solidFill>
              <a:latin typeface="Calibri"/>
              <a:ea typeface="Calibri"/>
              <a:cs typeface="Calibri"/>
              <a:sym typeface="Calibri"/>
            </a:endParaRPr>
          </a:p>
        </p:txBody>
      </p:sp>
      <p:sp>
        <p:nvSpPr>
          <p:cNvPr id="136" name="Google Shape;136;p19"/>
          <p:cNvSpPr txBox="1"/>
          <p:nvPr/>
        </p:nvSpPr>
        <p:spPr>
          <a:xfrm>
            <a:off x="93306" y="4994073"/>
            <a:ext cx="5878286" cy="2059226"/>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marR="0" rtl="0" algn="l">
              <a:lnSpc>
                <a:spcPct val="90000"/>
              </a:lnSpc>
              <a:spcBef>
                <a:spcPts val="0"/>
              </a:spcBef>
              <a:spcAft>
                <a:spcPts val="0"/>
              </a:spcAft>
              <a:buClr>
                <a:schemeClr val="dk1"/>
              </a:buClr>
              <a:buSzPct val="100000"/>
              <a:buFont typeface="Arial"/>
              <a:buChar char="-"/>
            </a:pPr>
            <a:r>
              <a:rPr b="1" i="0" lang="en-IN" sz="4800">
                <a:solidFill>
                  <a:schemeClr val="dk1"/>
                </a:solidFill>
                <a:latin typeface="Arial"/>
                <a:ea typeface="Arial"/>
                <a:cs typeface="Arial"/>
                <a:sym typeface="Arial"/>
              </a:rPr>
              <a:t>Pranay Pandey  </a:t>
            </a:r>
            <a:endParaRPr/>
          </a:p>
          <a:p>
            <a:pPr indent="-342900" lvl="0" marL="342900" marR="0" rtl="0" algn="l">
              <a:lnSpc>
                <a:spcPct val="90000"/>
              </a:lnSpc>
              <a:spcBef>
                <a:spcPts val="1000"/>
              </a:spcBef>
              <a:spcAft>
                <a:spcPts val="0"/>
              </a:spcAft>
              <a:buClr>
                <a:schemeClr val="dk1"/>
              </a:buClr>
              <a:buSzPct val="100000"/>
              <a:buFont typeface="Arial"/>
              <a:buChar char="-"/>
            </a:pPr>
            <a:r>
              <a:rPr b="1" i="0" lang="en-IN" sz="4800">
                <a:solidFill>
                  <a:schemeClr val="dk1"/>
                </a:solidFill>
                <a:latin typeface="Arial"/>
                <a:ea typeface="Arial"/>
                <a:cs typeface="Arial"/>
                <a:sym typeface="Arial"/>
              </a:rPr>
              <a:t>Sakshi Dwivedi </a:t>
            </a:r>
            <a:endParaRPr/>
          </a:p>
          <a:p>
            <a:pPr indent="-342900" lvl="0" marL="342900" marR="0" rtl="0" algn="l">
              <a:lnSpc>
                <a:spcPct val="90000"/>
              </a:lnSpc>
              <a:spcBef>
                <a:spcPts val="1000"/>
              </a:spcBef>
              <a:spcAft>
                <a:spcPts val="0"/>
              </a:spcAft>
              <a:buClr>
                <a:schemeClr val="dk1"/>
              </a:buClr>
              <a:buSzPct val="100000"/>
              <a:buFont typeface="Arial"/>
              <a:buChar char="-"/>
            </a:pPr>
            <a:r>
              <a:rPr b="1" i="0" lang="en-IN" sz="4800">
                <a:solidFill>
                  <a:schemeClr val="dk1"/>
                </a:solidFill>
                <a:latin typeface="Arial"/>
                <a:ea typeface="Arial"/>
                <a:cs typeface="Arial"/>
                <a:sym typeface="Arial"/>
              </a:rPr>
              <a:t>Tanishq Chaudhary</a:t>
            </a:r>
            <a:endParaRPr b="1" sz="4800">
              <a:solidFill>
                <a:schemeClr val="dk1"/>
              </a:solidFill>
              <a:latin typeface="Calibri"/>
              <a:ea typeface="Calibri"/>
              <a:cs typeface="Calibri"/>
              <a:sym typeface="Calibri"/>
            </a:endParaRPr>
          </a:p>
          <a:p>
            <a:pPr indent="0" lvl="0" marL="0" marR="0" rtl="0" algn="ctr">
              <a:lnSpc>
                <a:spcPct val="90000"/>
              </a:lnSpc>
              <a:spcBef>
                <a:spcPts val="1000"/>
              </a:spcBef>
              <a:spcAft>
                <a:spcPts val="0"/>
              </a:spcAft>
              <a:buClr>
                <a:schemeClr val="dk1"/>
              </a:buClr>
              <a:buSzPct val="100000"/>
              <a:buFont typeface="Arial"/>
              <a:buNone/>
            </a:pPr>
            <a:r>
              <a:t/>
            </a:r>
            <a:endParaRPr b="1" i="1" sz="5000" u="sng">
              <a:solidFill>
                <a:schemeClr val="dk1"/>
              </a:solidFill>
              <a:latin typeface="Calibri"/>
              <a:ea typeface="Calibri"/>
              <a:cs typeface="Calibri"/>
              <a:sym typeface="Calibri"/>
            </a:endParaRPr>
          </a:p>
          <a:p>
            <a:pPr indent="0" lvl="0" marL="0" marR="0" rtl="0" algn="ctr">
              <a:lnSpc>
                <a:spcPct val="90000"/>
              </a:lnSpc>
              <a:spcBef>
                <a:spcPts val="1600"/>
              </a:spcBef>
              <a:spcAft>
                <a:spcPts val="0"/>
              </a:spcAft>
              <a:buClr>
                <a:schemeClr val="dk1"/>
              </a:buClr>
              <a:buSzPct val="100000"/>
              <a:buFont typeface="Arial"/>
              <a:buNone/>
            </a:pPr>
            <a:r>
              <a:t/>
            </a:r>
            <a:endParaRPr b="1" i="1" sz="5000" u="sng">
              <a:solidFill>
                <a:schemeClr val="dk1"/>
              </a:solidFill>
              <a:latin typeface="Calibri"/>
              <a:ea typeface="Calibri"/>
              <a:cs typeface="Calibri"/>
              <a:sym typeface="Calibri"/>
            </a:endParaRPr>
          </a:p>
          <a:p>
            <a:pPr indent="0" lvl="0" marL="0" marR="0" rtl="0" algn="ctr">
              <a:lnSpc>
                <a:spcPct val="90000"/>
              </a:lnSpc>
              <a:spcBef>
                <a:spcPts val="1600"/>
              </a:spcBef>
              <a:spcAft>
                <a:spcPts val="0"/>
              </a:spcAft>
              <a:buClr>
                <a:schemeClr val="dk1"/>
              </a:buClr>
              <a:buSzPct val="100000"/>
              <a:buFont typeface="Arial"/>
              <a:buNone/>
            </a:pPr>
            <a:r>
              <a:t/>
            </a:r>
            <a:endParaRPr b="1" i="1" sz="5000" u="sng">
              <a:solidFill>
                <a:schemeClr val="dk1"/>
              </a:solidFill>
              <a:latin typeface="Calibri"/>
              <a:ea typeface="Calibri"/>
              <a:cs typeface="Calibri"/>
              <a:sym typeface="Calibri"/>
            </a:endParaRPr>
          </a:p>
          <a:p>
            <a:pPr indent="0" lvl="0" marL="228600" marR="0" rtl="0" algn="l">
              <a:lnSpc>
                <a:spcPct val="90000"/>
              </a:lnSpc>
              <a:spcBef>
                <a:spcPts val="1600"/>
              </a:spcBef>
              <a:spcAft>
                <a:spcPts val="0"/>
              </a:spcAft>
              <a:buClr>
                <a:schemeClr val="dk1"/>
              </a:buClr>
              <a:buSzPct val="100000"/>
              <a:buFont typeface="Arial"/>
              <a:buNone/>
            </a:pPr>
            <a:r>
              <a:t/>
            </a:r>
            <a:endParaRPr b="1" i="1" sz="5000" u="sng">
              <a:solidFill>
                <a:schemeClr val="dk1"/>
              </a:solidFill>
              <a:latin typeface="Calibri"/>
              <a:ea typeface="Calibri"/>
              <a:cs typeface="Calibri"/>
              <a:sym typeface="Calibri"/>
            </a:endParaRPr>
          </a:p>
        </p:txBody>
      </p:sp>
      <p:sp>
        <p:nvSpPr>
          <p:cNvPr id="137" name="Google Shape;137;p19"/>
          <p:cNvSpPr txBox="1"/>
          <p:nvPr/>
        </p:nvSpPr>
        <p:spPr>
          <a:xfrm>
            <a:off x="0" y="2381995"/>
            <a:ext cx="4105275" cy="120096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FF0000"/>
              </a:buClr>
              <a:buSzPts val="4400"/>
              <a:buFont typeface="Arial"/>
              <a:buNone/>
            </a:pPr>
            <a:r>
              <a:rPr b="1" i="1" lang="en-IN" sz="4400">
                <a:solidFill>
                  <a:srgbClr val="FF0000"/>
                </a:solidFill>
                <a:latin typeface="Arial"/>
                <a:ea typeface="Arial"/>
                <a:cs typeface="Arial"/>
                <a:sym typeface="Arial"/>
              </a:rPr>
              <a:t>Team Atlantas</a:t>
            </a:r>
            <a:endParaRPr b="1" i="1" sz="4400">
              <a:solidFill>
                <a:srgbClr val="FF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