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2"/>
    <a:srgbClr val="C58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A0AD7-57E2-49E8-867C-A8FC1E711507}" v="3" dt="2023-04-07T04:18:10.2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>
        <p:scale>
          <a:sx n="75" d="100"/>
          <a:sy n="75" d="100"/>
        </p:scale>
        <p:origin x="1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Bedse, Pranay" userId="c84865f6-36ac-4264-adf1-efa3863bf624" providerId="ADAL" clId="{477A0AD7-57E2-49E8-867C-A8FC1E711507}"/>
    <pc:docChg chg="undo custSel modSld">
      <pc:chgData name="Raju Bedse, Pranay" userId="c84865f6-36ac-4264-adf1-efa3863bf624" providerId="ADAL" clId="{477A0AD7-57E2-49E8-867C-A8FC1E711507}" dt="2023-04-07T04:18:10.238" v="1686" actId="931"/>
      <pc:docMkLst>
        <pc:docMk/>
      </pc:docMkLst>
      <pc:sldChg chg="addSp delSp modSp mod">
        <pc:chgData name="Raju Bedse, Pranay" userId="c84865f6-36ac-4264-adf1-efa3863bf624" providerId="ADAL" clId="{477A0AD7-57E2-49E8-867C-A8FC1E711507}" dt="2023-04-07T04:18:10.238" v="1686" actId="931"/>
        <pc:sldMkLst>
          <pc:docMk/>
          <pc:sldMk cId="0" sldId="256"/>
        </pc:sldMkLst>
        <pc:spChg chg="mod">
          <ac:chgData name="Raju Bedse, Pranay" userId="c84865f6-36ac-4264-adf1-efa3863bf624" providerId="ADAL" clId="{477A0AD7-57E2-49E8-867C-A8FC1E711507}" dt="2023-04-06T11:21:42.854" v="1642" actId="207"/>
          <ac:spMkLst>
            <pc:docMk/>
            <pc:sldMk cId="0" sldId="256"/>
            <ac:spMk id="3" creationId="{EF1ACBB5-63C2-BB4D-9F50-F93A90A194A6}"/>
          </ac:spMkLst>
        </pc:spChg>
        <pc:spChg chg="add mod">
          <ac:chgData name="Raju Bedse, Pranay" userId="c84865f6-36ac-4264-adf1-efa3863bf624" providerId="ADAL" clId="{477A0AD7-57E2-49E8-867C-A8FC1E711507}" dt="2023-04-05T13:02:54.849" v="975" actId="20577"/>
          <ac:spMkLst>
            <pc:docMk/>
            <pc:sldMk cId="0" sldId="256"/>
            <ac:spMk id="5" creationId="{CE81DC64-A245-764A-C4EB-8283FB06A793}"/>
          </ac:spMkLst>
        </pc:spChg>
        <pc:spChg chg="add del mod">
          <ac:chgData name="Raju Bedse, Pranay" userId="c84865f6-36ac-4264-adf1-efa3863bf624" providerId="ADAL" clId="{477A0AD7-57E2-49E8-867C-A8FC1E711507}" dt="2023-04-05T13:17:33.771" v="1503"/>
          <ac:spMkLst>
            <pc:docMk/>
            <pc:sldMk cId="0" sldId="256"/>
            <ac:spMk id="14" creationId="{E46496CB-50CA-BE41-873F-88DD8764CD8B}"/>
          </ac:spMkLst>
        </pc:spChg>
        <pc:spChg chg="mod">
          <ac:chgData name="Raju Bedse, Pranay" userId="c84865f6-36ac-4264-adf1-efa3863bf624" providerId="ADAL" clId="{477A0AD7-57E2-49E8-867C-A8FC1E711507}" dt="2023-04-03T04:45:37.012" v="57" actId="1076"/>
          <ac:spMkLst>
            <pc:docMk/>
            <pc:sldMk cId="0" sldId="256"/>
            <ac:spMk id="38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5T13:11:33.318" v="1467" actId="1076"/>
          <ac:spMkLst>
            <pc:docMk/>
            <pc:sldMk cId="0" sldId="256"/>
            <ac:spMk id="39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6T11:21:55.424" v="1644" actId="207"/>
          <ac:spMkLst>
            <pc:docMk/>
            <pc:sldMk cId="0" sldId="256"/>
            <ac:spMk id="40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5T13:15:17.617" v="1485" actId="207"/>
          <ac:spMkLst>
            <pc:docMk/>
            <pc:sldMk cId="0" sldId="256"/>
            <ac:spMk id="41" creationId="{00000000-0000-0000-0000-000000000000}"/>
          </ac:spMkLst>
        </pc:spChg>
        <pc:spChg chg="del mod">
          <ac:chgData name="Raju Bedse, Pranay" userId="c84865f6-36ac-4264-adf1-efa3863bf624" providerId="ADAL" clId="{477A0AD7-57E2-49E8-867C-A8FC1E711507}" dt="2023-04-03T04:50:24.833" v="226" actId="478"/>
          <ac:spMkLst>
            <pc:docMk/>
            <pc:sldMk cId="0" sldId="256"/>
            <ac:spMk id="42" creationId="{00000000-0000-0000-0000-000000000000}"/>
          </ac:spMkLst>
        </pc:spChg>
        <pc:spChg chg="del">
          <ac:chgData name="Raju Bedse, Pranay" userId="c84865f6-36ac-4264-adf1-efa3863bf624" providerId="ADAL" clId="{477A0AD7-57E2-49E8-867C-A8FC1E711507}" dt="2023-04-03T04:50:22.755" v="225" actId="47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5T13:10:58.830" v="1466" actId="1076"/>
          <ac:spMkLst>
            <pc:docMk/>
            <pc:sldMk cId="0" sldId="256"/>
            <ac:spMk id="44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3T04:49:38.317" v="186" actId="1076"/>
          <ac:spMkLst>
            <pc:docMk/>
            <pc:sldMk cId="0" sldId="256"/>
            <ac:spMk id="45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3T04:51:53.538" v="245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5T13:03:46.509" v="979" actId="1076"/>
          <ac:spMkLst>
            <pc:docMk/>
            <pc:sldMk cId="0" sldId="256"/>
            <ac:spMk id="47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3T04:52:40.976" v="247" actId="107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Raju Bedse, Pranay" userId="c84865f6-36ac-4264-adf1-efa3863bf624" providerId="ADAL" clId="{477A0AD7-57E2-49E8-867C-A8FC1E711507}" dt="2023-04-03T04:53:05.511" v="250" actId="1076"/>
          <ac:spMkLst>
            <pc:docMk/>
            <pc:sldMk cId="0" sldId="256"/>
            <ac:spMk id="106" creationId="{D6693B31-745E-084C-8D51-9E679E4748C3}"/>
          </ac:spMkLst>
        </pc:spChg>
        <pc:spChg chg="mod">
          <ac:chgData name="Raju Bedse, Pranay" userId="c84865f6-36ac-4264-adf1-efa3863bf624" providerId="ADAL" clId="{477A0AD7-57E2-49E8-867C-A8FC1E711507}" dt="2023-04-06T11:21:51.210" v="1643" actId="207"/>
          <ac:spMkLst>
            <pc:docMk/>
            <pc:sldMk cId="0" sldId="256"/>
            <ac:spMk id="110" creationId="{15364894-D03B-7C47-890D-ED7FEB66546D}"/>
          </ac:spMkLst>
        </pc:spChg>
        <pc:spChg chg="mod">
          <ac:chgData name="Raju Bedse, Pranay" userId="c84865f6-36ac-4264-adf1-efa3863bf624" providerId="ADAL" clId="{477A0AD7-57E2-49E8-867C-A8FC1E711507}" dt="2023-04-03T04:44:24.558" v="19" actId="1076"/>
          <ac:spMkLst>
            <pc:docMk/>
            <pc:sldMk cId="0" sldId="256"/>
            <ac:spMk id="111" creationId="{E03FEC0E-FA95-8D4C-A0E0-5FCC7B8785F9}"/>
          </ac:spMkLst>
        </pc:spChg>
        <pc:spChg chg="mod">
          <ac:chgData name="Raju Bedse, Pranay" userId="c84865f6-36ac-4264-adf1-efa3863bf624" providerId="ADAL" clId="{477A0AD7-57E2-49E8-867C-A8FC1E711507}" dt="2023-04-03T04:44:36.404" v="20" actId="1076"/>
          <ac:spMkLst>
            <pc:docMk/>
            <pc:sldMk cId="0" sldId="256"/>
            <ac:spMk id="112" creationId="{ABB5BE0C-B560-894E-84E6-4FE4EFAAF2EC}"/>
          </ac:spMkLst>
        </pc:spChg>
        <pc:spChg chg="mod">
          <ac:chgData name="Raju Bedse, Pranay" userId="c84865f6-36ac-4264-adf1-efa3863bf624" providerId="ADAL" clId="{477A0AD7-57E2-49E8-867C-A8FC1E711507}" dt="2023-04-05T13:17:08.302" v="1496" actId="207"/>
          <ac:spMkLst>
            <pc:docMk/>
            <pc:sldMk cId="0" sldId="256"/>
            <ac:spMk id="114" creationId="{B74900A0-900E-E549-B0D9-2689CF0921FC}"/>
          </ac:spMkLst>
        </pc:spChg>
        <pc:spChg chg="mod">
          <ac:chgData name="Raju Bedse, Pranay" userId="c84865f6-36ac-4264-adf1-efa3863bf624" providerId="ADAL" clId="{477A0AD7-57E2-49E8-867C-A8FC1E711507}" dt="2023-04-05T13:14:27.425" v="1482" actId="14100"/>
          <ac:spMkLst>
            <pc:docMk/>
            <pc:sldMk cId="0" sldId="256"/>
            <ac:spMk id="115" creationId="{1C677648-7DF7-0848-9308-3F68124630AE}"/>
          </ac:spMkLst>
        </pc:spChg>
        <pc:spChg chg="mod">
          <ac:chgData name="Raju Bedse, Pranay" userId="c84865f6-36ac-4264-adf1-efa3863bf624" providerId="ADAL" clId="{477A0AD7-57E2-49E8-867C-A8FC1E711507}" dt="2023-04-06T11:21:26.781" v="1641" actId="1076"/>
          <ac:spMkLst>
            <pc:docMk/>
            <pc:sldMk cId="0" sldId="256"/>
            <ac:spMk id="116" creationId="{CC782876-A2ED-EB49-BAF2-05E4C5CCC150}"/>
          </ac:spMkLst>
        </pc:spChg>
        <pc:spChg chg="mod">
          <ac:chgData name="Raju Bedse, Pranay" userId="c84865f6-36ac-4264-adf1-efa3863bf624" providerId="ADAL" clId="{477A0AD7-57E2-49E8-867C-A8FC1E711507}" dt="2023-04-03T04:52:58.965" v="249" actId="1076"/>
          <ac:spMkLst>
            <pc:docMk/>
            <pc:sldMk cId="0" sldId="256"/>
            <ac:spMk id="119" creationId="{9BE5D024-2788-4545-A7D3-8F836AAD18A6}"/>
          </ac:spMkLst>
        </pc:spChg>
        <pc:spChg chg="del">
          <ac:chgData name="Raju Bedse, Pranay" userId="c84865f6-36ac-4264-adf1-efa3863bf624" providerId="ADAL" clId="{477A0AD7-57E2-49E8-867C-A8FC1E711507}" dt="2023-04-03T04:50:27.220" v="227" actId="478"/>
          <ac:spMkLst>
            <pc:docMk/>
            <pc:sldMk cId="0" sldId="256"/>
            <ac:spMk id="120" creationId="{A388A7F1-86B9-9442-B624-CDB4BB39B914}"/>
          </ac:spMkLst>
        </pc:spChg>
        <pc:spChg chg="add del mod">
          <ac:chgData name="Raju Bedse, Pranay" userId="c84865f6-36ac-4264-adf1-efa3863bf624" providerId="ADAL" clId="{477A0AD7-57E2-49E8-867C-A8FC1E711507}" dt="2023-04-05T13:17:30.915" v="1500"/>
          <ac:spMkLst>
            <pc:docMk/>
            <pc:sldMk cId="0" sldId="256"/>
            <ac:spMk id="121" creationId="{C044ECA7-925D-0D44-8DE2-76C0EDBD65BE}"/>
          </ac:spMkLst>
        </pc:spChg>
        <pc:spChg chg="mod">
          <ac:chgData name="Raju Bedse, Pranay" userId="c84865f6-36ac-4264-adf1-efa3863bf624" providerId="ADAL" clId="{477A0AD7-57E2-49E8-867C-A8FC1E711507}" dt="2023-04-03T04:42:58.999" v="0" actId="20577"/>
          <ac:spMkLst>
            <pc:docMk/>
            <pc:sldMk cId="0" sldId="256"/>
            <ac:spMk id="126" creationId="{3BAC129F-E0DF-A346-B7C8-E8D8EEC0B450}"/>
          </ac:spMkLst>
        </pc:spChg>
        <pc:spChg chg="mod">
          <ac:chgData name="Raju Bedse, Pranay" userId="c84865f6-36ac-4264-adf1-efa3863bf624" providerId="ADAL" clId="{477A0AD7-57E2-49E8-867C-A8FC1E711507}" dt="2023-04-03T04:43:04.548" v="4" actId="6549"/>
          <ac:spMkLst>
            <pc:docMk/>
            <pc:sldMk cId="0" sldId="256"/>
            <ac:spMk id="127" creationId="{63144D93-6257-EB41-B03B-A3833C9ABEBF}"/>
          </ac:spMkLst>
        </pc:spChg>
        <pc:spChg chg="mod">
          <ac:chgData name="Raju Bedse, Pranay" userId="c84865f6-36ac-4264-adf1-efa3863bf624" providerId="ADAL" clId="{477A0AD7-57E2-49E8-867C-A8FC1E711507}" dt="2023-04-03T04:43:03.403" v="2" actId="6549"/>
          <ac:spMkLst>
            <pc:docMk/>
            <pc:sldMk cId="0" sldId="256"/>
            <ac:spMk id="128" creationId="{10CA20C6-8513-7347-9F51-2922C71D3F58}"/>
          </ac:spMkLst>
        </pc:spChg>
        <pc:grpChg chg="mod">
          <ac:chgData name="Raju Bedse, Pranay" userId="c84865f6-36ac-4264-adf1-efa3863bf624" providerId="ADAL" clId="{477A0AD7-57E2-49E8-867C-A8FC1E711507}" dt="2023-04-05T13:02:33.820" v="970" actId="1076"/>
          <ac:grpSpMkLst>
            <pc:docMk/>
            <pc:sldMk cId="0" sldId="256"/>
            <ac:grpSpMk id="8" creationId="{2AA51F61-4033-1142-87D5-01E9225139A9}"/>
          </ac:grpSpMkLst>
        </pc:grpChg>
        <pc:grpChg chg="del">
          <ac:chgData name="Raju Bedse, Pranay" userId="c84865f6-36ac-4264-adf1-efa3863bf624" providerId="ADAL" clId="{477A0AD7-57E2-49E8-867C-A8FC1E711507}" dt="2023-04-03T04:43:06.611" v="5" actId="478"/>
          <ac:grpSpMkLst>
            <pc:docMk/>
            <pc:sldMk cId="0" sldId="256"/>
            <ac:grpSpMk id="9" creationId="{268E6A49-FA51-194B-885B-16A6BA81523C}"/>
          </ac:grpSpMkLst>
        </pc:grpChg>
        <pc:grpChg chg="del">
          <ac:chgData name="Raju Bedse, Pranay" userId="c84865f6-36ac-4264-adf1-efa3863bf624" providerId="ADAL" clId="{477A0AD7-57E2-49E8-867C-A8FC1E711507}" dt="2023-04-03T04:43:09.334" v="6" actId="478"/>
          <ac:grpSpMkLst>
            <pc:docMk/>
            <pc:sldMk cId="0" sldId="256"/>
            <ac:grpSpMk id="10" creationId="{F35F972B-9A77-A647-8EFB-F537D66DF321}"/>
          </ac:grpSpMkLst>
        </pc:grpChg>
        <pc:grpChg chg="mod">
          <ac:chgData name="Raju Bedse, Pranay" userId="c84865f6-36ac-4264-adf1-efa3863bf624" providerId="ADAL" clId="{477A0AD7-57E2-49E8-867C-A8FC1E711507}" dt="2023-04-05T13:16:29.059" v="1494" actId="1076"/>
          <ac:grpSpMkLst>
            <pc:docMk/>
            <pc:sldMk cId="0" sldId="256"/>
            <ac:grpSpMk id="113" creationId="{5F306AFF-A24F-6A42-BC4C-F026E0DCF7D0}"/>
          </ac:grpSpMkLst>
        </pc:grpChg>
        <pc:picChg chg="add del mod">
          <ac:chgData name="Raju Bedse, Pranay" userId="c84865f6-36ac-4264-adf1-efa3863bf624" providerId="ADAL" clId="{477A0AD7-57E2-49E8-867C-A8FC1E711507}" dt="2023-04-07T04:18:10.238" v="1686" actId="931"/>
          <ac:picMkLst>
            <pc:docMk/>
            <pc:sldMk cId="0" sldId="256"/>
            <ac:picMk id="10" creationId="{EB82C42C-0830-A604-50EA-29586B18EA08}"/>
          </ac:picMkLst>
        </pc:picChg>
        <pc:picChg chg="mod">
          <ac:chgData name="Raju Bedse, Pranay" userId="c84865f6-36ac-4264-adf1-efa3863bf624" providerId="ADAL" clId="{477A0AD7-57E2-49E8-867C-A8FC1E711507}" dt="2023-04-07T04:18:07.756" v="1682" actId="1076"/>
          <ac:picMkLst>
            <pc:docMk/>
            <pc:sldMk cId="0" sldId="256"/>
            <ac:picMk id="10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157944" y="149085"/>
            <a:ext cx="2083631" cy="20836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42900" y="132997"/>
            <a:ext cx="6172200" cy="217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2900" y="2311400"/>
            <a:ext cx="6172200" cy="759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4700" y="8914694"/>
            <a:ext cx="1600200" cy="533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/>
          <p:nvPr/>
        </p:nvSpPr>
        <p:spPr>
          <a:xfrm>
            <a:off x="-300" y="-12940"/>
            <a:ext cx="2383441" cy="9906001"/>
          </a:xfrm>
          <a:prstGeom prst="rect">
            <a:avLst/>
          </a:prstGeom>
          <a:solidFill>
            <a:srgbClr val="1A1E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0" y="910149"/>
            <a:ext cx="6858000" cy="4597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344"/>
          <p:cNvSpPr txBox="1"/>
          <p:nvPr/>
        </p:nvSpPr>
        <p:spPr>
          <a:xfrm>
            <a:off x="2645082" y="209379"/>
            <a:ext cx="40509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 b="1" spc="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Pranay </a:t>
            </a:r>
            <a:r>
              <a:rPr lang="en-IN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Bedse</a:t>
            </a:r>
          </a:p>
        </p:txBody>
      </p:sp>
      <p:sp>
        <p:nvSpPr>
          <p:cNvPr id="24" name="Rectangle 346"/>
          <p:cNvSpPr txBox="1"/>
          <p:nvPr/>
        </p:nvSpPr>
        <p:spPr>
          <a:xfrm>
            <a:off x="2415950" y="1388988"/>
            <a:ext cx="4411821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50000"/>
              </a:lnSpc>
              <a:defRPr sz="900" b="1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CAREER OBJECTIVE</a:t>
            </a:r>
          </a:p>
          <a:p>
            <a:pPr algn="just">
              <a:defRPr sz="900">
                <a:solidFill>
                  <a:srgbClr val="7575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I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adaptive data science professional with strong data analytics and machine learning skills, seeking a challenging career that allows the use of new-age technologies and provides scope to contribute towards informed decision making processes.</a:t>
            </a:r>
          </a:p>
        </p:txBody>
      </p:sp>
      <p:sp>
        <p:nvSpPr>
          <p:cNvPr id="36" name="Rectangle 163"/>
          <p:cNvSpPr txBox="1"/>
          <p:nvPr/>
        </p:nvSpPr>
        <p:spPr>
          <a:xfrm>
            <a:off x="2448535" y="2788515"/>
            <a:ext cx="108298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</a:p>
        </p:txBody>
      </p:sp>
      <p:sp>
        <p:nvSpPr>
          <p:cNvPr id="37" name="Straight Connector 164"/>
          <p:cNvSpPr/>
          <p:nvPr/>
        </p:nvSpPr>
        <p:spPr>
          <a:xfrm>
            <a:off x="2542147" y="3058192"/>
            <a:ext cx="4164452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9" rIns="45719"/>
          <a:lstStyle/>
          <a:p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59291-7E5B-7D4D-A012-9DB0CFA52DA4}"/>
              </a:ext>
            </a:extLst>
          </p:cNvPr>
          <p:cNvGrpSpPr/>
          <p:nvPr/>
        </p:nvGrpSpPr>
        <p:grpSpPr>
          <a:xfrm>
            <a:off x="16169" y="2239580"/>
            <a:ext cx="2364208" cy="1094683"/>
            <a:chOff x="16169" y="2355962"/>
            <a:chExt cx="2364208" cy="1094683"/>
          </a:xfrm>
        </p:grpSpPr>
        <p:sp>
          <p:nvSpPr>
            <p:cNvPr id="26" name="Rectangle 120"/>
            <p:cNvSpPr txBox="1"/>
            <p:nvPr/>
          </p:nvSpPr>
          <p:spPr>
            <a:xfrm>
              <a:off x="16169" y="2355962"/>
              <a:ext cx="94673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sz="1200" dirty="0"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27" name="TextBox 121"/>
            <p:cNvSpPr txBox="1"/>
            <p:nvPr/>
          </p:nvSpPr>
          <p:spPr>
            <a:xfrm>
              <a:off x="48942" y="2755319"/>
              <a:ext cx="1791514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900" b="1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Date of birth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0" dirty="0">
                  <a:latin typeface="Arial" panose="020B0604020202020204" pitchFamily="34" charset="0"/>
                  <a:cs typeface="Arial" panose="020B0604020202020204" pitchFamily="34" charset="0"/>
                </a:rPr>
                <a:t>: 2</a:t>
              </a:r>
              <a:r>
                <a:rPr lang="en-IN" b="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b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April</a:t>
              </a:r>
              <a:r>
                <a:rPr b="0" dirty="0">
                  <a:latin typeface="Arial" panose="020B0604020202020204" pitchFamily="34" charset="0"/>
                  <a:cs typeface="Arial" panose="020B0604020202020204" pitchFamily="34" charset="0"/>
                </a:rPr>
                <a:t> 19</a:t>
              </a:r>
              <a:r>
                <a:rPr lang="en-IN" b="0" dirty="0"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endParaRPr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125"/>
            <p:cNvSpPr txBox="1"/>
            <p:nvPr/>
          </p:nvSpPr>
          <p:spPr>
            <a:xfrm>
              <a:off x="57760" y="2982658"/>
              <a:ext cx="1393476" cy="231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900" b="1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Nationality	</a:t>
              </a:r>
              <a:r>
                <a:rPr b="0" dirty="0">
                  <a:latin typeface="Arial" panose="020B0604020202020204" pitchFamily="34" charset="0"/>
                  <a:cs typeface="Arial" panose="020B0604020202020204" pitchFamily="34" charset="0"/>
                </a:rPr>
                <a:t>: Indian</a:t>
              </a:r>
            </a:p>
          </p:txBody>
        </p:sp>
        <p:sp>
          <p:nvSpPr>
            <p:cNvPr id="31" name="TextBox 129"/>
            <p:cNvSpPr txBox="1"/>
            <p:nvPr/>
          </p:nvSpPr>
          <p:spPr>
            <a:xfrm>
              <a:off x="65317" y="3219504"/>
              <a:ext cx="2315060" cy="231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900" b="1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Address </a:t>
              </a:r>
              <a:r>
                <a:rPr b="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: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Vadodara, Gujarat</a:t>
              </a:r>
              <a:endParaRPr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Straight Connector 137"/>
            <p:cNvSpPr/>
            <p:nvPr/>
          </p:nvSpPr>
          <p:spPr>
            <a:xfrm>
              <a:off x="126510" y="2590694"/>
              <a:ext cx="2092763" cy="1"/>
            </a:xfrm>
            <a:prstGeom prst="line">
              <a:avLst/>
            </a:prstGeom>
            <a:ln w="6350">
              <a:solidFill>
                <a:srgbClr val="F2F2F2">
                  <a:alpha val="20000"/>
                </a:srgbClr>
              </a:solidFill>
              <a:miter/>
            </a:ln>
          </p:spPr>
          <p:txBody>
            <a:bodyPr lIns="45719" rIns="45719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5C5B0-4399-2241-AFE5-BE1C8F31E38A}"/>
              </a:ext>
            </a:extLst>
          </p:cNvPr>
          <p:cNvGrpSpPr/>
          <p:nvPr/>
        </p:nvGrpSpPr>
        <p:grpSpPr>
          <a:xfrm>
            <a:off x="30615" y="4195562"/>
            <a:ext cx="2193037" cy="2035468"/>
            <a:chOff x="30615" y="4029307"/>
            <a:chExt cx="2193037" cy="2035468"/>
          </a:xfrm>
        </p:grpSpPr>
        <p:sp>
          <p:nvSpPr>
            <p:cNvPr id="25" name="TextBox 451"/>
            <p:cNvSpPr txBox="1"/>
            <p:nvPr/>
          </p:nvSpPr>
          <p:spPr>
            <a:xfrm>
              <a:off x="30615" y="4351356"/>
              <a:ext cx="1023485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: Rounded Corners 211"/>
            <p:cNvSpPr/>
            <p:nvPr/>
          </p:nvSpPr>
          <p:spPr>
            <a:xfrm>
              <a:off x="624312" y="4583626"/>
              <a:ext cx="1566293" cy="95761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0000"/>
              </a:srgb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: Rounded Corners 212"/>
            <p:cNvSpPr/>
            <p:nvPr/>
          </p:nvSpPr>
          <p:spPr>
            <a:xfrm>
              <a:off x="74317" y="4583627"/>
              <a:ext cx="1824914" cy="10261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: Rounded Corners 214"/>
            <p:cNvSpPr/>
            <p:nvPr/>
          </p:nvSpPr>
          <p:spPr>
            <a:xfrm>
              <a:off x="624312" y="4928479"/>
              <a:ext cx="1566293" cy="95761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0000"/>
              </a:srgb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: Rounded Corners 216"/>
            <p:cNvSpPr/>
            <p:nvPr/>
          </p:nvSpPr>
          <p:spPr>
            <a:xfrm>
              <a:off x="74317" y="4928479"/>
              <a:ext cx="1566294" cy="9576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: Rounded Corners 218"/>
            <p:cNvSpPr/>
            <p:nvPr/>
          </p:nvSpPr>
          <p:spPr>
            <a:xfrm>
              <a:off x="624312" y="5273333"/>
              <a:ext cx="1566293" cy="95761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0000"/>
              </a:srgb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221"/>
            <p:cNvSpPr/>
            <p:nvPr/>
          </p:nvSpPr>
          <p:spPr>
            <a:xfrm>
              <a:off x="624312" y="5618187"/>
              <a:ext cx="1566293" cy="95761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0000"/>
              </a:srgb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: Rounded Corners 222"/>
            <p:cNvSpPr/>
            <p:nvPr/>
          </p:nvSpPr>
          <p:spPr>
            <a:xfrm>
              <a:off x="74317" y="5618187"/>
              <a:ext cx="1812408" cy="11028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223"/>
            <p:cNvSpPr txBox="1"/>
            <p:nvPr/>
          </p:nvSpPr>
          <p:spPr>
            <a:xfrm>
              <a:off x="30615" y="4693325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224"/>
            <p:cNvSpPr txBox="1"/>
            <p:nvPr/>
          </p:nvSpPr>
          <p:spPr>
            <a:xfrm>
              <a:off x="30615" y="5031208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225"/>
            <p:cNvSpPr txBox="1"/>
            <p:nvPr/>
          </p:nvSpPr>
          <p:spPr>
            <a:xfrm>
              <a:off x="30615" y="5392022"/>
              <a:ext cx="82550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235"/>
            <p:cNvSpPr txBox="1"/>
            <p:nvPr/>
          </p:nvSpPr>
          <p:spPr>
            <a:xfrm>
              <a:off x="1629221" y="4330913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r"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60" name="TextBox 236"/>
            <p:cNvSpPr txBox="1"/>
            <p:nvPr/>
          </p:nvSpPr>
          <p:spPr>
            <a:xfrm>
              <a:off x="1629221" y="4694662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r"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61" name="TextBox 237"/>
            <p:cNvSpPr txBox="1"/>
            <p:nvPr/>
          </p:nvSpPr>
          <p:spPr>
            <a:xfrm>
              <a:off x="1629221" y="5034073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r"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62" name="TextBox 238"/>
            <p:cNvSpPr txBox="1"/>
            <p:nvPr/>
          </p:nvSpPr>
          <p:spPr>
            <a:xfrm>
              <a:off x="1629221" y="5385047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r"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</a:p>
          </p:txBody>
        </p:sp>
        <p:sp>
          <p:nvSpPr>
            <p:cNvPr id="65" name="Rectangle 154"/>
            <p:cNvSpPr txBox="1"/>
            <p:nvPr/>
          </p:nvSpPr>
          <p:spPr>
            <a:xfrm>
              <a:off x="31378" y="4029307"/>
              <a:ext cx="157190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sz="1200" dirty="0">
                  <a:latin typeface="Arial" panose="020B0604020202020204" pitchFamily="34" charset="0"/>
                  <a:cs typeface="Arial" panose="020B0604020202020204" pitchFamily="34" charset="0"/>
                </a:rPr>
                <a:t>TECHNICAL SKILLS</a:t>
              </a:r>
            </a:p>
          </p:txBody>
        </p:sp>
        <p:sp>
          <p:nvSpPr>
            <p:cNvPr id="66" name="Straight Connector 155"/>
            <p:cNvSpPr/>
            <p:nvPr/>
          </p:nvSpPr>
          <p:spPr>
            <a:xfrm>
              <a:off x="89682" y="4306296"/>
              <a:ext cx="2092763" cy="1"/>
            </a:xfrm>
            <a:prstGeom prst="line">
              <a:avLst/>
            </a:prstGeom>
            <a:ln w="6350">
              <a:solidFill>
                <a:srgbClr val="F2F2F2">
                  <a:alpha val="20000"/>
                </a:srgbClr>
              </a:solidFill>
              <a:miter/>
            </a:ln>
          </p:spPr>
          <p:txBody>
            <a:bodyPr lIns="45719" rIns="45719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: Rounded Corners 158"/>
            <p:cNvSpPr/>
            <p:nvPr/>
          </p:nvSpPr>
          <p:spPr>
            <a:xfrm>
              <a:off x="624312" y="5963042"/>
              <a:ext cx="1566293" cy="95761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0000"/>
              </a:srgb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: Rounded Corners 159"/>
            <p:cNvSpPr/>
            <p:nvPr/>
          </p:nvSpPr>
          <p:spPr>
            <a:xfrm>
              <a:off x="74317" y="5963043"/>
              <a:ext cx="1646533" cy="1017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160"/>
            <p:cNvSpPr txBox="1"/>
            <p:nvPr/>
          </p:nvSpPr>
          <p:spPr>
            <a:xfrm>
              <a:off x="30615" y="5736876"/>
              <a:ext cx="934206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161"/>
            <p:cNvSpPr txBox="1"/>
            <p:nvPr/>
          </p:nvSpPr>
          <p:spPr>
            <a:xfrm>
              <a:off x="1629221" y="5729902"/>
              <a:ext cx="594431" cy="2184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r">
                <a:defRPr sz="8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</p:grpSp>
      <p:sp>
        <p:nvSpPr>
          <p:cNvPr id="73" name="Freeform 1200"/>
          <p:cNvSpPr/>
          <p:nvPr/>
        </p:nvSpPr>
        <p:spPr>
          <a:xfrm>
            <a:off x="2593695" y="1007516"/>
            <a:ext cx="268481" cy="268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1" y="7500"/>
                </a:moveTo>
                <a:lnTo>
                  <a:pt x="11226" y="11428"/>
                </a:lnTo>
                <a:lnTo>
                  <a:pt x="11091" y="11521"/>
                </a:lnTo>
                <a:lnTo>
                  <a:pt x="10946" y="11573"/>
                </a:lnTo>
                <a:lnTo>
                  <a:pt x="10784" y="11589"/>
                </a:lnTo>
                <a:lnTo>
                  <a:pt x="10660" y="11579"/>
                </a:lnTo>
                <a:lnTo>
                  <a:pt x="10530" y="11553"/>
                </a:lnTo>
                <a:lnTo>
                  <a:pt x="10405" y="11501"/>
                </a:lnTo>
                <a:lnTo>
                  <a:pt x="10290" y="11438"/>
                </a:lnTo>
                <a:lnTo>
                  <a:pt x="5273" y="7625"/>
                </a:lnTo>
                <a:lnTo>
                  <a:pt x="5273" y="15600"/>
                </a:lnTo>
                <a:lnTo>
                  <a:pt x="16161" y="15600"/>
                </a:lnTo>
                <a:lnTo>
                  <a:pt x="16161" y="7500"/>
                </a:lnTo>
                <a:close/>
                <a:moveTo>
                  <a:pt x="5772" y="6000"/>
                </a:moveTo>
                <a:lnTo>
                  <a:pt x="10795" y="9849"/>
                </a:lnTo>
                <a:lnTo>
                  <a:pt x="15662" y="6000"/>
                </a:lnTo>
                <a:lnTo>
                  <a:pt x="5772" y="6000"/>
                </a:lnTo>
                <a:close/>
                <a:moveTo>
                  <a:pt x="10800" y="0"/>
                </a:moveTo>
                <a:lnTo>
                  <a:pt x="11460" y="21"/>
                </a:lnTo>
                <a:lnTo>
                  <a:pt x="12105" y="78"/>
                </a:lnTo>
                <a:lnTo>
                  <a:pt x="12745" y="172"/>
                </a:lnTo>
                <a:lnTo>
                  <a:pt x="13364" y="302"/>
                </a:lnTo>
                <a:lnTo>
                  <a:pt x="13977" y="474"/>
                </a:lnTo>
                <a:lnTo>
                  <a:pt x="14570" y="672"/>
                </a:lnTo>
                <a:lnTo>
                  <a:pt x="15147" y="912"/>
                </a:lnTo>
                <a:lnTo>
                  <a:pt x="15709" y="1172"/>
                </a:lnTo>
                <a:lnTo>
                  <a:pt x="16249" y="1479"/>
                </a:lnTo>
                <a:lnTo>
                  <a:pt x="16775" y="1802"/>
                </a:lnTo>
                <a:lnTo>
                  <a:pt x="17279" y="2156"/>
                </a:lnTo>
                <a:lnTo>
                  <a:pt x="17757" y="2537"/>
                </a:lnTo>
                <a:lnTo>
                  <a:pt x="18215" y="2948"/>
                </a:lnTo>
                <a:lnTo>
                  <a:pt x="18647" y="3380"/>
                </a:lnTo>
                <a:lnTo>
                  <a:pt x="19057" y="3844"/>
                </a:lnTo>
                <a:lnTo>
                  <a:pt x="19437" y="4323"/>
                </a:lnTo>
                <a:lnTo>
                  <a:pt x="19796" y="4823"/>
                </a:lnTo>
                <a:lnTo>
                  <a:pt x="20123" y="5344"/>
                </a:lnTo>
                <a:lnTo>
                  <a:pt x="20420" y="5891"/>
                </a:lnTo>
                <a:lnTo>
                  <a:pt x="20690" y="6453"/>
                </a:lnTo>
                <a:lnTo>
                  <a:pt x="20919" y="7032"/>
                </a:lnTo>
                <a:lnTo>
                  <a:pt x="21127" y="7625"/>
                </a:lnTo>
                <a:lnTo>
                  <a:pt x="21288" y="8235"/>
                </a:lnTo>
                <a:lnTo>
                  <a:pt x="21423" y="8860"/>
                </a:lnTo>
                <a:lnTo>
                  <a:pt x="21522" y="9490"/>
                </a:lnTo>
                <a:lnTo>
                  <a:pt x="21579" y="10146"/>
                </a:lnTo>
                <a:lnTo>
                  <a:pt x="21600" y="10797"/>
                </a:lnTo>
                <a:lnTo>
                  <a:pt x="21579" y="11454"/>
                </a:lnTo>
                <a:lnTo>
                  <a:pt x="21522" y="12100"/>
                </a:lnTo>
                <a:lnTo>
                  <a:pt x="21423" y="12740"/>
                </a:lnTo>
                <a:lnTo>
                  <a:pt x="21288" y="13360"/>
                </a:lnTo>
                <a:lnTo>
                  <a:pt x="21127" y="13975"/>
                </a:lnTo>
                <a:lnTo>
                  <a:pt x="20919" y="14568"/>
                </a:lnTo>
                <a:lnTo>
                  <a:pt x="20690" y="15147"/>
                </a:lnTo>
                <a:lnTo>
                  <a:pt x="20420" y="15709"/>
                </a:lnTo>
                <a:lnTo>
                  <a:pt x="20123" y="16246"/>
                </a:lnTo>
                <a:lnTo>
                  <a:pt x="19796" y="16777"/>
                </a:lnTo>
                <a:lnTo>
                  <a:pt x="19437" y="17277"/>
                </a:lnTo>
                <a:lnTo>
                  <a:pt x="19057" y="17756"/>
                </a:lnTo>
                <a:lnTo>
                  <a:pt x="18647" y="18220"/>
                </a:lnTo>
                <a:lnTo>
                  <a:pt x="18215" y="18652"/>
                </a:lnTo>
                <a:lnTo>
                  <a:pt x="17757" y="19063"/>
                </a:lnTo>
                <a:lnTo>
                  <a:pt x="17279" y="19444"/>
                </a:lnTo>
                <a:lnTo>
                  <a:pt x="16775" y="19798"/>
                </a:lnTo>
                <a:lnTo>
                  <a:pt x="16249" y="20121"/>
                </a:lnTo>
                <a:lnTo>
                  <a:pt x="15709" y="20418"/>
                </a:lnTo>
                <a:lnTo>
                  <a:pt x="15147" y="20688"/>
                </a:lnTo>
                <a:lnTo>
                  <a:pt x="14570" y="20928"/>
                </a:lnTo>
                <a:lnTo>
                  <a:pt x="13977" y="21126"/>
                </a:lnTo>
                <a:lnTo>
                  <a:pt x="13364" y="21298"/>
                </a:lnTo>
                <a:lnTo>
                  <a:pt x="12745" y="21428"/>
                </a:lnTo>
                <a:lnTo>
                  <a:pt x="12105" y="21522"/>
                </a:lnTo>
                <a:lnTo>
                  <a:pt x="11460" y="21579"/>
                </a:lnTo>
                <a:lnTo>
                  <a:pt x="10800" y="21600"/>
                </a:lnTo>
                <a:lnTo>
                  <a:pt x="10140" y="21579"/>
                </a:lnTo>
                <a:lnTo>
                  <a:pt x="9495" y="21522"/>
                </a:lnTo>
                <a:lnTo>
                  <a:pt x="8860" y="21428"/>
                </a:lnTo>
                <a:lnTo>
                  <a:pt x="8236" y="21298"/>
                </a:lnTo>
                <a:lnTo>
                  <a:pt x="7628" y="21126"/>
                </a:lnTo>
                <a:lnTo>
                  <a:pt x="7030" y="20928"/>
                </a:lnTo>
                <a:lnTo>
                  <a:pt x="6458" y="20688"/>
                </a:lnTo>
                <a:lnTo>
                  <a:pt x="5891" y="20418"/>
                </a:lnTo>
                <a:lnTo>
                  <a:pt x="5351" y="20121"/>
                </a:lnTo>
                <a:lnTo>
                  <a:pt x="4831" y="19798"/>
                </a:lnTo>
                <a:lnTo>
                  <a:pt x="4321" y="19444"/>
                </a:lnTo>
                <a:lnTo>
                  <a:pt x="3843" y="19063"/>
                </a:lnTo>
                <a:lnTo>
                  <a:pt x="3385" y="18652"/>
                </a:lnTo>
                <a:lnTo>
                  <a:pt x="2948" y="18220"/>
                </a:lnTo>
                <a:lnTo>
                  <a:pt x="2543" y="17756"/>
                </a:lnTo>
                <a:lnTo>
                  <a:pt x="2158" y="17277"/>
                </a:lnTo>
                <a:lnTo>
                  <a:pt x="1804" y="16777"/>
                </a:lnTo>
                <a:lnTo>
                  <a:pt x="1477" y="16246"/>
                </a:lnTo>
                <a:lnTo>
                  <a:pt x="1180" y="15709"/>
                </a:lnTo>
                <a:lnTo>
                  <a:pt x="915" y="15147"/>
                </a:lnTo>
                <a:lnTo>
                  <a:pt x="676" y="14568"/>
                </a:lnTo>
                <a:lnTo>
                  <a:pt x="473" y="13975"/>
                </a:lnTo>
                <a:lnTo>
                  <a:pt x="307" y="13360"/>
                </a:lnTo>
                <a:lnTo>
                  <a:pt x="177" y="12740"/>
                </a:lnTo>
                <a:lnTo>
                  <a:pt x="78" y="12100"/>
                </a:lnTo>
                <a:lnTo>
                  <a:pt x="21" y="11454"/>
                </a:lnTo>
                <a:lnTo>
                  <a:pt x="0" y="10797"/>
                </a:lnTo>
                <a:lnTo>
                  <a:pt x="21" y="10146"/>
                </a:lnTo>
                <a:lnTo>
                  <a:pt x="78" y="9490"/>
                </a:lnTo>
                <a:lnTo>
                  <a:pt x="177" y="8860"/>
                </a:lnTo>
                <a:lnTo>
                  <a:pt x="307" y="8235"/>
                </a:lnTo>
                <a:lnTo>
                  <a:pt x="473" y="7625"/>
                </a:lnTo>
                <a:lnTo>
                  <a:pt x="676" y="7032"/>
                </a:lnTo>
                <a:lnTo>
                  <a:pt x="915" y="6453"/>
                </a:lnTo>
                <a:lnTo>
                  <a:pt x="1180" y="5891"/>
                </a:lnTo>
                <a:lnTo>
                  <a:pt x="1477" y="5344"/>
                </a:lnTo>
                <a:lnTo>
                  <a:pt x="1804" y="4823"/>
                </a:lnTo>
                <a:lnTo>
                  <a:pt x="2158" y="4323"/>
                </a:lnTo>
                <a:lnTo>
                  <a:pt x="2543" y="3844"/>
                </a:lnTo>
                <a:lnTo>
                  <a:pt x="2948" y="3380"/>
                </a:lnTo>
                <a:lnTo>
                  <a:pt x="3385" y="2948"/>
                </a:lnTo>
                <a:lnTo>
                  <a:pt x="3843" y="2537"/>
                </a:lnTo>
                <a:lnTo>
                  <a:pt x="4321" y="2156"/>
                </a:lnTo>
                <a:lnTo>
                  <a:pt x="4831" y="1802"/>
                </a:lnTo>
                <a:lnTo>
                  <a:pt x="5351" y="1479"/>
                </a:lnTo>
                <a:lnTo>
                  <a:pt x="5891" y="1172"/>
                </a:lnTo>
                <a:lnTo>
                  <a:pt x="6458" y="912"/>
                </a:lnTo>
                <a:lnTo>
                  <a:pt x="7030" y="672"/>
                </a:lnTo>
                <a:lnTo>
                  <a:pt x="7628" y="474"/>
                </a:lnTo>
                <a:lnTo>
                  <a:pt x="8236" y="302"/>
                </a:lnTo>
                <a:lnTo>
                  <a:pt x="8860" y="172"/>
                </a:lnTo>
                <a:lnTo>
                  <a:pt x="9495" y="78"/>
                </a:lnTo>
                <a:lnTo>
                  <a:pt x="10140" y="2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1629"/>
          <p:cNvSpPr/>
          <p:nvPr/>
        </p:nvSpPr>
        <p:spPr>
          <a:xfrm>
            <a:off x="4656475" y="1032822"/>
            <a:ext cx="251032" cy="251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10" y="4258"/>
                </a:moveTo>
                <a:lnTo>
                  <a:pt x="7066" y="4275"/>
                </a:lnTo>
                <a:lnTo>
                  <a:pt x="6929" y="4333"/>
                </a:lnTo>
                <a:lnTo>
                  <a:pt x="6785" y="4424"/>
                </a:lnTo>
                <a:lnTo>
                  <a:pt x="5053" y="6178"/>
                </a:lnTo>
                <a:lnTo>
                  <a:pt x="4973" y="6258"/>
                </a:lnTo>
                <a:lnTo>
                  <a:pt x="4892" y="6361"/>
                </a:lnTo>
                <a:lnTo>
                  <a:pt x="4829" y="6493"/>
                </a:lnTo>
                <a:lnTo>
                  <a:pt x="4772" y="6625"/>
                </a:lnTo>
                <a:lnTo>
                  <a:pt x="4732" y="6751"/>
                </a:lnTo>
                <a:lnTo>
                  <a:pt x="4709" y="6871"/>
                </a:lnTo>
                <a:lnTo>
                  <a:pt x="4709" y="7410"/>
                </a:lnTo>
                <a:lnTo>
                  <a:pt x="4984" y="8745"/>
                </a:lnTo>
                <a:lnTo>
                  <a:pt x="5082" y="9118"/>
                </a:lnTo>
                <a:lnTo>
                  <a:pt x="5185" y="9462"/>
                </a:lnTo>
                <a:lnTo>
                  <a:pt x="5311" y="9777"/>
                </a:lnTo>
                <a:lnTo>
                  <a:pt x="5449" y="10058"/>
                </a:lnTo>
                <a:lnTo>
                  <a:pt x="5604" y="10321"/>
                </a:lnTo>
                <a:lnTo>
                  <a:pt x="5781" y="10551"/>
                </a:lnTo>
                <a:lnTo>
                  <a:pt x="5971" y="10757"/>
                </a:lnTo>
                <a:lnTo>
                  <a:pt x="6137" y="10917"/>
                </a:lnTo>
                <a:lnTo>
                  <a:pt x="6321" y="11118"/>
                </a:lnTo>
                <a:lnTo>
                  <a:pt x="6516" y="11342"/>
                </a:lnTo>
                <a:lnTo>
                  <a:pt x="6728" y="11588"/>
                </a:lnTo>
                <a:lnTo>
                  <a:pt x="6957" y="11869"/>
                </a:lnTo>
                <a:lnTo>
                  <a:pt x="7198" y="12178"/>
                </a:lnTo>
                <a:lnTo>
                  <a:pt x="7462" y="12522"/>
                </a:lnTo>
                <a:lnTo>
                  <a:pt x="7743" y="12889"/>
                </a:lnTo>
                <a:lnTo>
                  <a:pt x="8030" y="13284"/>
                </a:lnTo>
                <a:lnTo>
                  <a:pt x="8500" y="13731"/>
                </a:lnTo>
                <a:lnTo>
                  <a:pt x="8942" y="14138"/>
                </a:lnTo>
                <a:lnTo>
                  <a:pt x="9378" y="14505"/>
                </a:lnTo>
                <a:lnTo>
                  <a:pt x="9802" y="14832"/>
                </a:lnTo>
                <a:lnTo>
                  <a:pt x="10215" y="15118"/>
                </a:lnTo>
                <a:lnTo>
                  <a:pt x="10611" y="15376"/>
                </a:lnTo>
                <a:lnTo>
                  <a:pt x="11001" y="15605"/>
                </a:lnTo>
                <a:lnTo>
                  <a:pt x="11362" y="15806"/>
                </a:lnTo>
                <a:lnTo>
                  <a:pt x="11706" y="15978"/>
                </a:lnTo>
                <a:lnTo>
                  <a:pt x="12045" y="16127"/>
                </a:lnTo>
                <a:lnTo>
                  <a:pt x="12354" y="16247"/>
                </a:lnTo>
                <a:lnTo>
                  <a:pt x="12653" y="16356"/>
                </a:lnTo>
                <a:lnTo>
                  <a:pt x="12922" y="16442"/>
                </a:lnTo>
                <a:lnTo>
                  <a:pt x="13180" y="16505"/>
                </a:lnTo>
                <a:lnTo>
                  <a:pt x="13415" y="16545"/>
                </a:lnTo>
                <a:lnTo>
                  <a:pt x="13668" y="16585"/>
                </a:lnTo>
                <a:lnTo>
                  <a:pt x="13891" y="16608"/>
                </a:lnTo>
                <a:lnTo>
                  <a:pt x="14069" y="16631"/>
                </a:lnTo>
                <a:lnTo>
                  <a:pt x="14304" y="16631"/>
                </a:lnTo>
                <a:lnTo>
                  <a:pt x="14385" y="16626"/>
                </a:lnTo>
                <a:lnTo>
                  <a:pt x="14425" y="16620"/>
                </a:lnTo>
                <a:lnTo>
                  <a:pt x="14448" y="16608"/>
                </a:lnTo>
                <a:lnTo>
                  <a:pt x="14471" y="16608"/>
                </a:lnTo>
                <a:lnTo>
                  <a:pt x="14649" y="16574"/>
                </a:lnTo>
                <a:lnTo>
                  <a:pt x="14838" y="16494"/>
                </a:lnTo>
                <a:lnTo>
                  <a:pt x="15016" y="16385"/>
                </a:lnTo>
                <a:lnTo>
                  <a:pt x="15159" y="16264"/>
                </a:lnTo>
                <a:lnTo>
                  <a:pt x="16891" y="14534"/>
                </a:lnTo>
                <a:lnTo>
                  <a:pt x="16989" y="14419"/>
                </a:lnTo>
                <a:lnTo>
                  <a:pt x="17052" y="14287"/>
                </a:lnTo>
                <a:lnTo>
                  <a:pt x="17075" y="14155"/>
                </a:lnTo>
                <a:lnTo>
                  <a:pt x="17063" y="14018"/>
                </a:lnTo>
                <a:lnTo>
                  <a:pt x="17023" y="13892"/>
                </a:lnTo>
                <a:lnTo>
                  <a:pt x="16948" y="13783"/>
                </a:lnTo>
                <a:lnTo>
                  <a:pt x="16857" y="13674"/>
                </a:lnTo>
                <a:lnTo>
                  <a:pt x="16759" y="13582"/>
                </a:lnTo>
                <a:lnTo>
                  <a:pt x="14213" y="12092"/>
                </a:lnTo>
                <a:lnTo>
                  <a:pt x="14190" y="12075"/>
                </a:lnTo>
                <a:lnTo>
                  <a:pt x="14098" y="12041"/>
                </a:lnTo>
                <a:lnTo>
                  <a:pt x="13977" y="12018"/>
                </a:lnTo>
                <a:lnTo>
                  <a:pt x="13846" y="12006"/>
                </a:lnTo>
                <a:lnTo>
                  <a:pt x="13685" y="12024"/>
                </a:lnTo>
                <a:lnTo>
                  <a:pt x="13536" y="12064"/>
                </a:lnTo>
                <a:lnTo>
                  <a:pt x="13415" y="12132"/>
                </a:lnTo>
                <a:lnTo>
                  <a:pt x="13301" y="12224"/>
                </a:lnTo>
                <a:lnTo>
                  <a:pt x="12549" y="12981"/>
                </a:lnTo>
                <a:lnTo>
                  <a:pt x="12503" y="13021"/>
                </a:lnTo>
                <a:lnTo>
                  <a:pt x="12440" y="13038"/>
                </a:lnTo>
                <a:lnTo>
                  <a:pt x="12377" y="13044"/>
                </a:lnTo>
                <a:lnTo>
                  <a:pt x="12240" y="13015"/>
                </a:lnTo>
                <a:lnTo>
                  <a:pt x="12090" y="12969"/>
                </a:lnTo>
                <a:lnTo>
                  <a:pt x="11924" y="12895"/>
                </a:lnTo>
                <a:lnTo>
                  <a:pt x="11746" y="12809"/>
                </a:lnTo>
                <a:lnTo>
                  <a:pt x="11592" y="12717"/>
                </a:lnTo>
                <a:lnTo>
                  <a:pt x="11408" y="12602"/>
                </a:lnTo>
                <a:lnTo>
                  <a:pt x="11201" y="12476"/>
                </a:lnTo>
                <a:lnTo>
                  <a:pt x="10984" y="12322"/>
                </a:lnTo>
                <a:lnTo>
                  <a:pt x="10789" y="12184"/>
                </a:lnTo>
                <a:lnTo>
                  <a:pt x="10594" y="12029"/>
                </a:lnTo>
                <a:lnTo>
                  <a:pt x="10376" y="11846"/>
                </a:lnTo>
                <a:lnTo>
                  <a:pt x="10152" y="11634"/>
                </a:lnTo>
                <a:lnTo>
                  <a:pt x="9917" y="11405"/>
                </a:lnTo>
                <a:lnTo>
                  <a:pt x="9498" y="10952"/>
                </a:lnTo>
                <a:lnTo>
                  <a:pt x="9114" y="10499"/>
                </a:lnTo>
                <a:lnTo>
                  <a:pt x="8919" y="10247"/>
                </a:lnTo>
                <a:lnTo>
                  <a:pt x="8729" y="9983"/>
                </a:lnTo>
                <a:lnTo>
                  <a:pt x="8552" y="9697"/>
                </a:lnTo>
                <a:lnTo>
                  <a:pt x="8437" y="9490"/>
                </a:lnTo>
                <a:lnTo>
                  <a:pt x="8351" y="9290"/>
                </a:lnTo>
                <a:lnTo>
                  <a:pt x="8299" y="9112"/>
                </a:lnTo>
                <a:lnTo>
                  <a:pt x="8276" y="8946"/>
                </a:lnTo>
                <a:lnTo>
                  <a:pt x="8282" y="8877"/>
                </a:lnTo>
                <a:lnTo>
                  <a:pt x="8299" y="8820"/>
                </a:lnTo>
                <a:lnTo>
                  <a:pt x="8339" y="8774"/>
                </a:lnTo>
                <a:lnTo>
                  <a:pt x="8982" y="8121"/>
                </a:lnTo>
                <a:lnTo>
                  <a:pt x="9091" y="8000"/>
                </a:lnTo>
                <a:lnTo>
                  <a:pt x="9160" y="7863"/>
                </a:lnTo>
                <a:lnTo>
                  <a:pt x="9200" y="7702"/>
                </a:lnTo>
                <a:lnTo>
                  <a:pt x="9211" y="7536"/>
                </a:lnTo>
                <a:lnTo>
                  <a:pt x="9194" y="7387"/>
                </a:lnTo>
                <a:lnTo>
                  <a:pt x="9137" y="7238"/>
                </a:lnTo>
                <a:lnTo>
                  <a:pt x="7731" y="4602"/>
                </a:lnTo>
                <a:lnTo>
                  <a:pt x="7657" y="4482"/>
                </a:lnTo>
                <a:lnTo>
                  <a:pt x="7565" y="4378"/>
                </a:lnTo>
                <a:lnTo>
                  <a:pt x="7462" y="4310"/>
                </a:lnTo>
                <a:lnTo>
                  <a:pt x="7341" y="4270"/>
                </a:lnTo>
                <a:lnTo>
                  <a:pt x="7210" y="4258"/>
                </a:lnTo>
                <a:close/>
                <a:moveTo>
                  <a:pt x="10800" y="0"/>
                </a:moveTo>
                <a:lnTo>
                  <a:pt x="11431" y="17"/>
                </a:lnTo>
                <a:lnTo>
                  <a:pt x="12050" y="69"/>
                </a:lnTo>
                <a:lnTo>
                  <a:pt x="12658" y="160"/>
                </a:lnTo>
                <a:lnTo>
                  <a:pt x="13261" y="281"/>
                </a:lnTo>
                <a:lnTo>
                  <a:pt x="13851" y="436"/>
                </a:lnTo>
                <a:lnTo>
                  <a:pt x="14431" y="625"/>
                </a:lnTo>
                <a:lnTo>
                  <a:pt x="15004" y="854"/>
                </a:lnTo>
                <a:lnTo>
                  <a:pt x="15555" y="1112"/>
                </a:lnTo>
                <a:lnTo>
                  <a:pt x="16082" y="1387"/>
                </a:lnTo>
                <a:lnTo>
                  <a:pt x="16599" y="1696"/>
                </a:lnTo>
                <a:lnTo>
                  <a:pt x="17086" y="2023"/>
                </a:lnTo>
                <a:lnTo>
                  <a:pt x="17562" y="2378"/>
                </a:lnTo>
                <a:lnTo>
                  <a:pt x="18010" y="2762"/>
                </a:lnTo>
                <a:lnTo>
                  <a:pt x="18434" y="3169"/>
                </a:lnTo>
                <a:lnTo>
                  <a:pt x="18835" y="3593"/>
                </a:lnTo>
                <a:lnTo>
                  <a:pt x="19214" y="4040"/>
                </a:lnTo>
                <a:lnTo>
                  <a:pt x="19570" y="4510"/>
                </a:lnTo>
                <a:lnTo>
                  <a:pt x="19902" y="4997"/>
                </a:lnTo>
                <a:lnTo>
                  <a:pt x="20206" y="5507"/>
                </a:lnTo>
                <a:lnTo>
                  <a:pt x="20487" y="6046"/>
                </a:lnTo>
                <a:lnTo>
                  <a:pt x="20745" y="6602"/>
                </a:lnTo>
                <a:lnTo>
                  <a:pt x="20969" y="7169"/>
                </a:lnTo>
                <a:lnTo>
                  <a:pt x="21164" y="7748"/>
                </a:lnTo>
                <a:lnTo>
                  <a:pt x="21325" y="8339"/>
                </a:lnTo>
                <a:lnTo>
                  <a:pt x="21439" y="8935"/>
                </a:lnTo>
                <a:lnTo>
                  <a:pt x="21525" y="9548"/>
                </a:lnTo>
                <a:lnTo>
                  <a:pt x="21577" y="10172"/>
                </a:lnTo>
                <a:lnTo>
                  <a:pt x="21600" y="10803"/>
                </a:lnTo>
                <a:lnTo>
                  <a:pt x="21583" y="11393"/>
                </a:lnTo>
                <a:lnTo>
                  <a:pt x="21531" y="11978"/>
                </a:lnTo>
                <a:lnTo>
                  <a:pt x="21462" y="12557"/>
                </a:lnTo>
                <a:lnTo>
                  <a:pt x="21348" y="13118"/>
                </a:lnTo>
                <a:lnTo>
                  <a:pt x="21210" y="13674"/>
                </a:lnTo>
                <a:lnTo>
                  <a:pt x="21038" y="14219"/>
                </a:lnTo>
                <a:lnTo>
                  <a:pt x="20849" y="14751"/>
                </a:lnTo>
                <a:lnTo>
                  <a:pt x="20625" y="15267"/>
                </a:lnTo>
                <a:lnTo>
                  <a:pt x="20384" y="15772"/>
                </a:lnTo>
                <a:lnTo>
                  <a:pt x="20120" y="16259"/>
                </a:lnTo>
                <a:lnTo>
                  <a:pt x="19828" y="16729"/>
                </a:lnTo>
                <a:lnTo>
                  <a:pt x="19512" y="17181"/>
                </a:lnTo>
                <a:lnTo>
                  <a:pt x="19174" y="17617"/>
                </a:lnTo>
                <a:lnTo>
                  <a:pt x="18813" y="18035"/>
                </a:lnTo>
                <a:lnTo>
                  <a:pt x="18434" y="18437"/>
                </a:lnTo>
                <a:lnTo>
                  <a:pt x="18033" y="18815"/>
                </a:lnTo>
                <a:lnTo>
                  <a:pt x="17614" y="19176"/>
                </a:lnTo>
                <a:lnTo>
                  <a:pt x="17172" y="19514"/>
                </a:lnTo>
                <a:lnTo>
                  <a:pt x="16719" y="19829"/>
                </a:lnTo>
                <a:lnTo>
                  <a:pt x="16254" y="20121"/>
                </a:lnTo>
                <a:lnTo>
                  <a:pt x="15761" y="20391"/>
                </a:lnTo>
                <a:lnTo>
                  <a:pt x="15262" y="20637"/>
                </a:lnTo>
                <a:lnTo>
                  <a:pt x="14746" y="20849"/>
                </a:lnTo>
                <a:lnTo>
                  <a:pt x="14213" y="21044"/>
                </a:lnTo>
                <a:lnTo>
                  <a:pt x="13668" y="21210"/>
                </a:lnTo>
                <a:lnTo>
                  <a:pt x="13111" y="21348"/>
                </a:lnTo>
                <a:lnTo>
                  <a:pt x="12549" y="21462"/>
                </a:lnTo>
                <a:lnTo>
                  <a:pt x="11976" y="21543"/>
                </a:lnTo>
                <a:lnTo>
                  <a:pt x="11391" y="21589"/>
                </a:lnTo>
                <a:lnTo>
                  <a:pt x="10800" y="21600"/>
                </a:lnTo>
                <a:lnTo>
                  <a:pt x="10204" y="21589"/>
                </a:lnTo>
                <a:lnTo>
                  <a:pt x="9624" y="21543"/>
                </a:lnTo>
                <a:lnTo>
                  <a:pt x="9051" y="21462"/>
                </a:lnTo>
                <a:lnTo>
                  <a:pt x="8483" y="21348"/>
                </a:lnTo>
                <a:lnTo>
                  <a:pt x="7927" y="21210"/>
                </a:lnTo>
                <a:lnTo>
                  <a:pt x="7382" y="21044"/>
                </a:lnTo>
                <a:lnTo>
                  <a:pt x="6848" y="20849"/>
                </a:lnTo>
                <a:lnTo>
                  <a:pt x="6332" y="20637"/>
                </a:lnTo>
                <a:lnTo>
                  <a:pt x="5833" y="20391"/>
                </a:lnTo>
                <a:lnTo>
                  <a:pt x="5346" y="20121"/>
                </a:lnTo>
                <a:lnTo>
                  <a:pt x="4875" y="19829"/>
                </a:lnTo>
                <a:lnTo>
                  <a:pt x="4422" y="19514"/>
                </a:lnTo>
                <a:lnTo>
                  <a:pt x="3980" y="19176"/>
                </a:lnTo>
                <a:lnTo>
                  <a:pt x="3567" y="18815"/>
                </a:lnTo>
                <a:lnTo>
                  <a:pt x="3160" y="18437"/>
                </a:lnTo>
                <a:lnTo>
                  <a:pt x="2782" y="18035"/>
                </a:lnTo>
                <a:lnTo>
                  <a:pt x="2420" y="17617"/>
                </a:lnTo>
                <a:lnTo>
                  <a:pt x="2088" y="17181"/>
                </a:lnTo>
                <a:lnTo>
                  <a:pt x="1772" y="16729"/>
                </a:lnTo>
                <a:lnTo>
                  <a:pt x="1480" y="16259"/>
                </a:lnTo>
                <a:lnTo>
                  <a:pt x="1216" y="15772"/>
                </a:lnTo>
                <a:lnTo>
                  <a:pt x="969" y="15267"/>
                </a:lnTo>
                <a:lnTo>
                  <a:pt x="751" y="14751"/>
                </a:lnTo>
                <a:lnTo>
                  <a:pt x="556" y="14219"/>
                </a:lnTo>
                <a:lnTo>
                  <a:pt x="396" y="13674"/>
                </a:lnTo>
                <a:lnTo>
                  <a:pt x="247" y="13118"/>
                </a:lnTo>
                <a:lnTo>
                  <a:pt x="143" y="12557"/>
                </a:lnTo>
                <a:lnTo>
                  <a:pt x="63" y="11978"/>
                </a:lnTo>
                <a:lnTo>
                  <a:pt x="17" y="11393"/>
                </a:lnTo>
                <a:lnTo>
                  <a:pt x="0" y="10803"/>
                </a:lnTo>
                <a:lnTo>
                  <a:pt x="17" y="10213"/>
                </a:lnTo>
                <a:lnTo>
                  <a:pt x="63" y="9628"/>
                </a:lnTo>
                <a:lnTo>
                  <a:pt x="143" y="9049"/>
                </a:lnTo>
                <a:lnTo>
                  <a:pt x="247" y="8482"/>
                </a:lnTo>
                <a:lnTo>
                  <a:pt x="396" y="7926"/>
                </a:lnTo>
                <a:lnTo>
                  <a:pt x="556" y="7381"/>
                </a:lnTo>
                <a:lnTo>
                  <a:pt x="751" y="6849"/>
                </a:lnTo>
                <a:lnTo>
                  <a:pt x="969" y="6338"/>
                </a:lnTo>
                <a:lnTo>
                  <a:pt x="1216" y="5834"/>
                </a:lnTo>
                <a:lnTo>
                  <a:pt x="1480" y="5347"/>
                </a:lnTo>
                <a:lnTo>
                  <a:pt x="1772" y="4871"/>
                </a:lnTo>
                <a:lnTo>
                  <a:pt x="2088" y="4419"/>
                </a:lnTo>
                <a:lnTo>
                  <a:pt x="2420" y="3989"/>
                </a:lnTo>
                <a:lnTo>
                  <a:pt x="2782" y="3565"/>
                </a:lnTo>
                <a:lnTo>
                  <a:pt x="3160" y="3169"/>
                </a:lnTo>
                <a:lnTo>
                  <a:pt x="3567" y="2785"/>
                </a:lnTo>
                <a:lnTo>
                  <a:pt x="3980" y="2424"/>
                </a:lnTo>
                <a:lnTo>
                  <a:pt x="4422" y="2086"/>
                </a:lnTo>
                <a:lnTo>
                  <a:pt x="4875" y="1777"/>
                </a:lnTo>
                <a:lnTo>
                  <a:pt x="5346" y="1479"/>
                </a:lnTo>
                <a:lnTo>
                  <a:pt x="5833" y="1209"/>
                </a:lnTo>
                <a:lnTo>
                  <a:pt x="6332" y="969"/>
                </a:lnTo>
                <a:lnTo>
                  <a:pt x="6848" y="751"/>
                </a:lnTo>
                <a:lnTo>
                  <a:pt x="7382" y="562"/>
                </a:lnTo>
                <a:lnTo>
                  <a:pt x="7927" y="390"/>
                </a:lnTo>
                <a:lnTo>
                  <a:pt x="8483" y="252"/>
                </a:lnTo>
                <a:lnTo>
                  <a:pt x="9051" y="138"/>
                </a:lnTo>
                <a:lnTo>
                  <a:pt x="9624" y="63"/>
                </a:lnTo>
                <a:lnTo>
                  <a:pt x="10204" y="17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07"/>
          <p:cNvSpPr txBox="1"/>
          <p:nvPr/>
        </p:nvSpPr>
        <p:spPr>
          <a:xfrm>
            <a:off x="2882496" y="1027582"/>
            <a:ext cx="168561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pranayrajubedse@gmail.com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210"/>
          <p:cNvSpPr txBox="1"/>
          <p:nvPr/>
        </p:nvSpPr>
        <p:spPr>
          <a:xfrm>
            <a:off x="4995874" y="1040282"/>
            <a:ext cx="961159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91 8347423261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3E88DE-AF91-8848-B003-E732B67D185E}"/>
              </a:ext>
            </a:extLst>
          </p:cNvPr>
          <p:cNvGrpSpPr/>
          <p:nvPr/>
        </p:nvGrpSpPr>
        <p:grpSpPr>
          <a:xfrm>
            <a:off x="-18078" y="6373881"/>
            <a:ext cx="2440731" cy="824475"/>
            <a:chOff x="2382771" y="6188054"/>
            <a:chExt cx="4404885" cy="824475"/>
          </a:xfrm>
        </p:grpSpPr>
        <p:sp>
          <p:nvSpPr>
            <p:cNvPr id="80" name="Rectangle 163"/>
            <p:cNvSpPr txBox="1"/>
            <p:nvPr/>
          </p:nvSpPr>
          <p:spPr>
            <a:xfrm>
              <a:off x="2382771" y="6188054"/>
              <a:ext cx="4404885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 b="1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CERTIFICATIONS AND TRAININGS</a:t>
              </a:r>
            </a:p>
          </p:txBody>
        </p:sp>
        <p:sp>
          <p:nvSpPr>
            <p:cNvPr id="81" name="Straight Connector 164"/>
            <p:cNvSpPr/>
            <p:nvPr/>
          </p:nvSpPr>
          <p:spPr>
            <a:xfrm>
              <a:off x="2438194" y="6457731"/>
              <a:ext cx="4164452" cy="1"/>
            </a:xfrm>
            <a:prstGeom prst="line">
              <a:avLst/>
            </a:prstGeom>
            <a:ln w="6350">
              <a:solidFill>
                <a:srgbClr val="F2F2F2"/>
              </a:solidFill>
              <a:miter/>
            </a:ln>
          </p:spPr>
          <p:txBody>
            <a:bodyPr lIns="45719" rIns="45719"/>
            <a:lstStyle/>
            <a:p>
              <a:endParaRPr sz="9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165"/>
            <p:cNvSpPr txBox="1"/>
            <p:nvPr/>
          </p:nvSpPr>
          <p:spPr>
            <a:xfrm>
              <a:off x="2503467" y="6493355"/>
              <a:ext cx="1532130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 b="1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Training</a:t>
              </a:r>
              <a:endParaRPr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200"/>
            <p:cNvSpPr txBox="1"/>
            <p:nvPr/>
          </p:nvSpPr>
          <p:spPr>
            <a:xfrm>
              <a:off x="2510147" y="6592515"/>
              <a:ext cx="4089564" cy="2743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A6A6A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Capgemini</a:t>
              </a:r>
              <a:endParaRPr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247"/>
            <p:cNvSpPr txBox="1"/>
            <p:nvPr/>
          </p:nvSpPr>
          <p:spPr>
            <a:xfrm>
              <a:off x="2503725" y="6781697"/>
              <a:ext cx="1277548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700">
                  <a:solidFill>
                    <a:srgbClr val="41414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IN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  <a:r>
                <a:rPr lang="en-IN" sz="9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2023</a:t>
              </a:r>
              <a:endParaRPr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Rectangle 163"/>
          <p:cNvSpPr txBox="1"/>
          <p:nvPr/>
        </p:nvSpPr>
        <p:spPr>
          <a:xfrm>
            <a:off x="32836" y="8163760"/>
            <a:ext cx="207524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 AND INTERESTS</a:t>
            </a:r>
          </a:p>
        </p:txBody>
      </p:sp>
      <p:sp>
        <p:nvSpPr>
          <p:cNvPr id="93" name="Circle"/>
          <p:cNvSpPr/>
          <p:nvPr/>
        </p:nvSpPr>
        <p:spPr>
          <a:xfrm>
            <a:off x="97716" y="8543637"/>
            <a:ext cx="383541" cy="383541"/>
          </a:xfrm>
          <a:prstGeom prst="ellipse">
            <a:avLst/>
          </a:prstGeom>
          <a:solidFill>
            <a:srgbClr val="F5C343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ircle"/>
          <p:cNvSpPr/>
          <p:nvPr/>
        </p:nvSpPr>
        <p:spPr>
          <a:xfrm>
            <a:off x="93595" y="8982802"/>
            <a:ext cx="383541" cy="383541"/>
          </a:xfrm>
          <a:prstGeom prst="ellipse">
            <a:avLst/>
          </a:prstGeom>
          <a:solidFill>
            <a:srgbClr val="F5C343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ircle"/>
          <p:cNvSpPr/>
          <p:nvPr/>
        </p:nvSpPr>
        <p:spPr>
          <a:xfrm>
            <a:off x="100795" y="9432430"/>
            <a:ext cx="383541" cy="383541"/>
          </a:xfrm>
          <a:prstGeom prst="ellipse">
            <a:avLst/>
          </a:prstGeom>
          <a:solidFill>
            <a:srgbClr val="F5C343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165"/>
          <p:cNvSpPr txBox="1"/>
          <p:nvPr/>
        </p:nvSpPr>
        <p:spPr>
          <a:xfrm>
            <a:off x="557244" y="8619836"/>
            <a:ext cx="8681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Book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165"/>
          <p:cNvSpPr txBox="1"/>
          <p:nvPr/>
        </p:nvSpPr>
        <p:spPr>
          <a:xfrm>
            <a:off x="548672" y="9042071"/>
            <a:ext cx="60529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Traveling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165"/>
          <p:cNvSpPr txBox="1"/>
          <p:nvPr/>
        </p:nvSpPr>
        <p:spPr>
          <a:xfrm>
            <a:off x="548672" y="9502725"/>
            <a:ext cx="695060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Badminton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attractive-laughing-freelancer-woman-posing-with-cup-coffee-her-workplace-chinese-student-blue-shirt-works-with-document-campus-with-blonde-friend-glasses.jpg" descr="attractive-laughing-freelancer-woman-posing-with-cup-coffee-her-workplace-chinese-student-blue-shirt-works-with-document-campus-with-blonde-friend-glass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8820" y="425609"/>
            <a:ext cx="1896300" cy="189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FE072A-25E1-5A46-AD83-FC0CB708DF14}"/>
              </a:ext>
            </a:extLst>
          </p:cNvPr>
          <p:cNvSpPr/>
          <p:nvPr/>
        </p:nvSpPr>
        <p:spPr>
          <a:xfrm>
            <a:off x="3568609" y="552283"/>
            <a:ext cx="1960793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defRPr sz="900" b="1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leader, Time Management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A51F61-4033-1142-87D5-01E9225139A9}"/>
              </a:ext>
            </a:extLst>
          </p:cNvPr>
          <p:cNvGrpSpPr/>
          <p:nvPr/>
        </p:nvGrpSpPr>
        <p:grpSpPr>
          <a:xfrm>
            <a:off x="2404478" y="3126488"/>
            <a:ext cx="4384840" cy="4018714"/>
            <a:chOff x="2426780" y="2829012"/>
            <a:chExt cx="4384840" cy="3239423"/>
          </a:xfrm>
        </p:grpSpPr>
        <p:sp>
          <p:nvSpPr>
            <p:cNvPr id="38" name="TextBox 246"/>
            <p:cNvSpPr txBox="1"/>
            <p:nvPr/>
          </p:nvSpPr>
          <p:spPr>
            <a:xfrm>
              <a:off x="2435983" y="2829012"/>
              <a:ext cx="709488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900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Sr. Analyst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247"/>
            <p:cNvSpPr txBox="1"/>
            <p:nvPr/>
          </p:nvSpPr>
          <p:spPr>
            <a:xfrm>
              <a:off x="2426780" y="2998129"/>
              <a:ext cx="707885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7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sz="9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IN" sz="900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sz="900" dirty="0">
                  <a:latin typeface="Arial" panose="020B0604020202020204" pitchFamily="34" charset="0"/>
                  <a:cs typeface="Arial" panose="020B0604020202020204" pitchFamily="34" charset="0"/>
                </a:rPr>
                <a:t> - 202</a:t>
              </a:r>
              <a:r>
                <a:rPr lang="en-IN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248"/>
            <p:cNvSpPr txBox="1"/>
            <p:nvPr/>
          </p:nvSpPr>
          <p:spPr>
            <a:xfrm>
              <a:off x="3344812" y="3281603"/>
              <a:ext cx="3466808" cy="855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responsibility and work which I perform was File Ordering &amp; Validation, Check Missing file list and Re-order them.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Deployments of tickets and run the deployment scrip, Run the control M jobs, Run Regression and Performance script.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Jira test case, Test plan and Test Execution creation.</a:t>
              </a:r>
            </a:p>
            <a:p>
              <a:pPr marL="114300" indent="-114300">
                <a:buSzPct val="100000"/>
                <a:buFontTx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finalized report.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 : Unix, Teradata, AWS Redshift, Jira, SVN, SQL.</a:t>
              </a:r>
            </a:p>
          </p:txBody>
        </p:sp>
        <p:sp>
          <p:nvSpPr>
            <p:cNvPr id="41" name="TextBox 165"/>
            <p:cNvSpPr txBox="1"/>
            <p:nvPr/>
          </p:nvSpPr>
          <p:spPr>
            <a:xfrm>
              <a:off x="3344812" y="2861715"/>
              <a:ext cx="746356" cy="1984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 b="1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Capgemini</a:t>
              </a:r>
              <a:endParaRPr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169"/>
            <p:cNvSpPr txBox="1"/>
            <p:nvPr/>
          </p:nvSpPr>
          <p:spPr>
            <a:xfrm>
              <a:off x="3365328" y="4141539"/>
              <a:ext cx="630940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 b="1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Project 2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170"/>
            <p:cNvSpPr txBox="1"/>
            <p:nvPr/>
          </p:nvSpPr>
          <p:spPr>
            <a:xfrm>
              <a:off x="2426780" y="5133747"/>
              <a:ext cx="815286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900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 Analyst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171"/>
            <p:cNvSpPr txBox="1"/>
            <p:nvPr/>
          </p:nvSpPr>
          <p:spPr>
            <a:xfrm>
              <a:off x="2435983" y="5314653"/>
              <a:ext cx="643765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7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sz="9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IN" sz="900" dirty="0">
                  <a:latin typeface="Arial" panose="020B0604020202020204" pitchFamily="34" charset="0"/>
                  <a:cs typeface="Arial" panose="020B0604020202020204" pitchFamily="34" charset="0"/>
                </a:rPr>
                <a:t>21-2022</a:t>
              </a:r>
              <a:endParaRPr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173"/>
            <p:cNvSpPr txBox="1"/>
            <p:nvPr/>
          </p:nvSpPr>
          <p:spPr>
            <a:xfrm>
              <a:off x="3371121" y="5117338"/>
              <a:ext cx="1304201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 b="1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 Science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Traine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248">
              <a:extLst>
                <a:ext uri="{FF2B5EF4-FFF2-40B4-BE49-F238E27FC236}">
                  <a16:creationId xmlns:a16="http://schemas.microsoft.com/office/drawing/2014/main" id="{15364894-D03B-7C47-890D-ED7FEB66546D}"/>
                </a:ext>
              </a:extLst>
            </p:cNvPr>
            <p:cNvSpPr txBox="1"/>
            <p:nvPr/>
          </p:nvSpPr>
          <p:spPr>
            <a:xfrm>
              <a:off x="3365328" y="4386821"/>
              <a:ext cx="3418309" cy="6326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 magna 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Ut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enim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ad minim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veniam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nostrud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exercitation 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Ullamco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laboris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nisi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aliquip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commodo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consequat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Duis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aute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irure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 in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reprehenderit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voluptate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velit</a:t>
              </a:r>
              <a:r>
                <a:rPr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esse</a:t>
              </a:r>
              <a:endParaRPr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1ACBB5-63C2-BB4D-9F50-F93A90A194A6}"/>
                </a:ext>
              </a:extLst>
            </p:cNvPr>
            <p:cNvSpPr/>
            <p:nvPr/>
          </p:nvSpPr>
          <p:spPr>
            <a:xfrm>
              <a:off x="3344812" y="5324153"/>
              <a:ext cx="3466808" cy="74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Project which I have worked on are: </a:t>
              </a:r>
            </a:p>
            <a:p>
              <a:pPr marL="228600" indent="-228600">
                <a:buSzPct val="100000"/>
                <a:buFont typeface="+mj-lt"/>
                <a:buAutoNum type="arabicPeriod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Heart Disease Classification Based ML Project.</a:t>
              </a:r>
            </a:p>
            <a:p>
              <a:pPr marL="228600" indent="-228600">
                <a:buSzPct val="100000"/>
                <a:buFont typeface="+mj-lt"/>
                <a:buAutoNum type="arabicPeriod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 Car Sales Regression Based ML Project.</a:t>
              </a:r>
            </a:p>
            <a:p>
              <a:pPr marL="228600" indent="-228600">
                <a:buSzPct val="100000"/>
                <a:buFont typeface="+mj-lt"/>
                <a:buAutoNum type="arabicPeriod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Segmentation Clustering Based ML Project.</a:t>
              </a:r>
            </a:p>
            <a:p>
              <a:pPr marL="228600" indent="-228600">
                <a:buSzPct val="100000"/>
                <a:buFont typeface="+mj-lt"/>
                <a:buAutoNum type="arabicPeriod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Worked On Various Database Skill used SQL.</a:t>
              </a:r>
            </a:p>
            <a:p>
              <a:pPr marL="228600" indent="-228600">
                <a:buSzPct val="100000"/>
                <a:buFont typeface="+mj-lt"/>
                <a:buAutoNum type="arabicPeriod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Created Covid 19 dashboard using Tableau.</a:t>
              </a:r>
            </a:p>
          </p:txBody>
        </p:sp>
      </p:grpSp>
      <p:sp>
        <p:nvSpPr>
          <p:cNvPr id="111" name="Rectangle 163">
            <a:extLst>
              <a:ext uri="{FF2B5EF4-FFF2-40B4-BE49-F238E27FC236}">
                <a16:creationId xmlns:a16="http://schemas.microsoft.com/office/drawing/2014/main" id="{E03FEC0E-FA95-8D4C-A0E0-5FCC7B8785F9}"/>
              </a:ext>
            </a:extLst>
          </p:cNvPr>
          <p:cNvSpPr txBox="1"/>
          <p:nvPr/>
        </p:nvSpPr>
        <p:spPr>
          <a:xfrm>
            <a:off x="2519764" y="7383939"/>
            <a:ext cx="100604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Straight Connector 164">
            <a:extLst>
              <a:ext uri="{FF2B5EF4-FFF2-40B4-BE49-F238E27FC236}">
                <a16:creationId xmlns:a16="http://schemas.microsoft.com/office/drawing/2014/main" id="{ABB5BE0C-B560-894E-84E6-4FE4EFAAF2EC}"/>
              </a:ext>
            </a:extLst>
          </p:cNvPr>
          <p:cNvSpPr/>
          <p:nvPr/>
        </p:nvSpPr>
        <p:spPr>
          <a:xfrm>
            <a:off x="2531738" y="7690066"/>
            <a:ext cx="4164452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9" rIns="45719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F306AFF-A24F-6A42-BC4C-F026E0DCF7D0}"/>
              </a:ext>
            </a:extLst>
          </p:cNvPr>
          <p:cNvGrpSpPr/>
          <p:nvPr/>
        </p:nvGrpSpPr>
        <p:grpSpPr>
          <a:xfrm>
            <a:off x="2409620" y="7798981"/>
            <a:ext cx="4492054" cy="2149656"/>
            <a:chOff x="2365946" y="2861715"/>
            <a:chExt cx="4492054" cy="1354129"/>
          </a:xfrm>
        </p:grpSpPr>
        <p:sp>
          <p:nvSpPr>
            <p:cNvPr id="114" name="TextBox 246">
              <a:extLst>
                <a:ext uri="{FF2B5EF4-FFF2-40B4-BE49-F238E27FC236}">
                  <a16:creationId xmlns:a16="http://schemas.microsoft.com/office/drawing/2014/main" id="{B74900A0-900E-E549-B0D9-2689CF0921FC}"/>
                </a:ext>
              </a:extLst>
            </p:cNvPr>
            <p:cNvSpPr txBox="1"/>
            <p:nvPr/>
          </p:nvSpPr>
          <p:spPr>
            <a:xfrm>
              <a:off x="2365946" y="2861715"/>
              <a:ext cx="770402" cy="155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900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247">
              <a:extLst>
                <a:ext uri="{FF2B5EF4-FFF2-40B4-BE49-F238E27FC236}">
                  <a16:creationId xmlns:a16="http://schemas.microsoft.com/office/drawing/2014/main" id="{1C677648-7DF7-0848-9308-3F68124630AE}"/>
                </a:ext>
              </a:extLst>
            </p:cNvPr>
            <p:cNvSpPr txBox="1"/>
            <p:nvPr/>
          </p:nvSpPr>
          <p:spPr>
            <a:xfrm>
              <a:off x="2619214" y="3018917"/>
              <a:ext cx="1405978" cy="2154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r">
                <a:defRPr sz="7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endParaRPr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248">
              <a:extLst>
                <a:ext uri="{FF2B5EF4-FFF2-40B4-BE49-F238E27FC236}">
                  <a16:creationId xmlns:a16="http://schemas.microsoft.com/office/drawing/2014/main" id="{CC782876-A2ED-EB49-BAF2-05E4C5CCC150}"/>
                </a:ext>
              </a:extLst>
            </p:cNvPr>
            <p:cNvSpPr txBox="1"/>
            <p:nvPr/>
          </p:nvSpPr>
          <p:spPr>
            <a:xfrm>
              <a:off x="3391192" y="2985906"/>
              <a:ext cx="3466808" cy="252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buSzPct val="100000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Electronics &amp; Communication (B.E)</a:t>
              </a:r>
            </a:p>
            <a:p>
              <a:pPr>
                <a:buSzPct val="100000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CGPA : 8.02</a:t>
              </a:r>
              <a:endParaRPr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65">
              <a:extLst>
                <a:ext uri="{FF2B5EF4-FFF2-40B4-BE49-F238E27FC236}">
                  <a16:creationId xmlns:a16="http://schemas.microsoft.com/office/drawing/2014/main" id="{E6A229E1-1CB3-854A-8101-54869DCC76DB}"/>
                </a:ext>
              </a:extLst>
            </p:cNvPr>
            <p:cNvSpPr txBox="1"/>
            <p:nvPr/>
          </p:nvSpPr>
          <p:spPr>
            <a:xfrm>
              <a:off x="3383515" y="2861715"/>
              <a:ext cx="3381693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 b="1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r>
                <a:rPr lang="en-IN" sz="1100" b="1" i="0" u="none" strike="noStrike" baseline="0" dirty="0">
                  <a:solidFill>
                    <a:srgbClr val="252525"/>
                  </a:solidFill>
                  <a:latin typeface="Arial" panose="020B0604020202020204" pitchFamily="34" charset="0"/>
                </a:rPr>
                <a:t>Government Engineering College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		Bharuch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66">
              <a:extLst>
                <a:ext uri="{FF2B5EF4-FFF2-40B4-BE49-F238E27FC236}">
                  <a16:creationId xmlns:a16="http://schemas.microsoft.com/office/drawing/2014/main" id="{B04AD572-F9A7-544D-8F98-87EDA429F2ED}"/>
                </a:ext>
              </a:extLst>
            </p:cNvPr>
            <p:cNvSpPr txBox="1"/>
            <p:nvPr/>
          </p:nvSpPr>
          <p:spPr>
            <a:xfrm>
              <a:off x="2963366" y="3969623"/>
              <a:ext cx="92396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 algn="r">
                <a:defRPr sz="900">
                  <a:solidFill>
                    <a:srgbClr val="262626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Straight Connector 164">
            <a:extLst>
              <a:ext uri="{FF2B5EF4-FFF2-40B4-BE49-F238E27FC236}">
                <a16:creationId xmlns:a16="http://schemas.microsoft.com/office/drawing/2014/main" id="{976CC994-388F-CC4C-87D6-F00972B9BB19}"/>
              </a:ext>
            </a:extLst>
          </p:cNvPr>
          <p:cNvSpPr/>
          <p:nvPr/>
        </p:nvSpPr>
        <p:spPr>
          <a:xfrm>
            <a:off x="-19497" y="8423673"/>
            <a:ext cx="2307508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9" rIns="45719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CE2F1-0E45-E140-BA8C-5608CDC902AC}"/>
              </a:ext>
            </a:extLst>
          </p:cNvPr>
          <p:cNvGrpSpPr/>
          <p:nvPr/>
        </p:nvGrpSpPr>
        <p:grpSpPr>
          <a:xfrm>
            <a:off x="2454976" y="8580453"/>
            <a:ext cx="4241214" cy="1194518"/>
            <a:chOff x="2454976" y="8630331"/>
            <a:chExt cx="4241214" cy="1194518"/>
          </a:xfrm>
        </p:grpSpPr>
        <p:sp>
          <p:nvSpPr>
            <p:cNvPr id="133" name="Rectangle 163">
              <a:extLst>
                <a:ext uri="{FF2B5EF4-FFF2-40B4-BE49-F238E27FC236}">
                  <a16:creationId xmlns:a16="http://schemas.microsoft.com/office/drawing/2014/main" id="{0F96DA1B-D740-4344-A2DD-0155C76017A9}"/>
                </a:ext>
              </a:extLst>
            </p:cNvPr>
            <p:cNvSpPr txBox="1"/>
            <p:nvPr/>
          </p:nvSpPr>
          <p:spPr>
            <a:xfrm>
              <a:off x="2497491" y="8630331"/>
              <a:ext cx="131381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 b="1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ACHIEVEMENTS</a:t>
              </a:r>
            </a:p>
          </p:txBody>
        </p:sp>
        <p:sp>
          <p:nvSpPr>
            <p:cNvPr id="134" name="Straight Connector 164">
              <a:extLst>
                <a:ext uri="{FF2B5EF4-FFF2-40B4-BE49-F238E27FC236}">
                  <a16:creationId xmlns:a16="http://schemas.microsoft.com/office/drawing/2014/main" id="{EEFFAF40-B58D-224B-A2BE-361EB1DC79F7}"/>
                </a:ext>
              </a:extLst>
            </p:cNvPr>
            <p:cNvSpPr/>
            <p:nvPr/>
          </p:nvSpPr>
          <p:spPr>
            <a:xfrm>
              <a:off x="2531738" y="8886143"/>
              <a:ext cx="4164452" cy="1"/>
            </a:xfrm>
            <a:prstGeom prst="line">
              <a:avLst/>
            </a:prstGeom>
            <a:ln w="6350">
              <a:solidFill>
                <a:srgbClr val="F2F2F2"/>
              </a:solidFill>
              <a:miter/>
            </a:ln>
          </p:spPr>
          <p:txBody>
            <a:bodyPr lIns="45719" rIns="45719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711394B-EF4C-7340-9A90-D5E2027586D6}"/>
                </a:ext>
              </a:extLst>
            </p:cNvPr>
            <p:cNvSpPr/>
            <p:nvPr/>
          </p:nvSpPr>
          <p:spPr>
            <a:xfrm>
              <a:off x="2454976" y="8932297"/>
              <a:ext cx="4235957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50" b="0" i="0" u="none" strike="noStrike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led by me in 2019-20 achieved the second position in the final year project.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50" b="0" i="0" u="none" strike="noStrike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led by me in 2018 hold the position in the top five in the mini-project.</a:t>
              </a:r>
            </a:p>
            <a:p>
              <a:pPr marL="114300" indent="-114300">
                <a:buSzPct val="100000"/>
                <a:buChar char="•"/>
                <a:defRPr sz="900">
                  <a:solidFill>
                    <a:srgbClr val="75767A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lang="en-I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F4CAA4-EA6E-3D43-A013-305612AC5578}"/>
              </a:ext>
            </a:extLst>
          </p:cNvPr>
          <p:cNvSpPr txBox="1"/>
          <p:nvPr/>
        </p:nvSpPr>
        <p:spPr>
          <a:xfrm>
            <a:off x="236331" y="3398455"/>
            <a:ext cx="188769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000" b="0" i="0" u="none" strike="noStrike" baseline="0" dirty="0">
                <a:solidFill>
                  <a:srgbClr val="A6A6A6"/>
                </a:solidFill>
                <a:latin typeface="Arial" panose="020B0604020202020204" pitchFamily="34" charset="0"/>
              </a:rPr>
              <a:t>www.linkedin.com/in/pranay29/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193D818-F349-5646-8EE6-169D7853358A}"/>
              </a:ext>
            </a:extLst>
          </p:cNvPr>
          <p:cNvSpPr txBox="1"/>
          <p:nvPr/>
        </p:nvSpPr>
        <p:spPr>
          <a:xfrm>
            <a:off x="205747" y="3686597"/>
            <a:ext cx="199669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IN" sz="1000" b="0" i="0" u="none" strike="noStrike" baseline="0" dirty="0">
                <a:solidFill>
                  <a:srgbClr val="A6A6A6"/>
                </a:solidFill>
                <a:latin typeface="Arial" panose="020B0604020202020204" pitchFamily="34" charset="0"/>
              </a:rPr>
              <a:t> https://github.com/Pranay-bedse/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DD1FE55-9C36-EE48-9230-8BC3B5DDE8BB}"/>
              </a:ext>
            </a:extLst>
          </p:cNvPr>
          <p:cNvSpPr txBox="1"/>
          <p:nvPr/>
        </p:nvSpPr>
        <p:spPr>
          <a:xfrm>
            <a:off x="197730" y="3963635"/>
            <a:ext cx="21826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IN" sz="1000" dirty="0">
                <a:latin typeface="Arial" panose="020B0604020202020204" pitchFamily="34" charset="0"/>
              </a:rPr>
              <a:t> </a:t>
            </a:r>
            <a:r>
              <a:rPr lang="en-IN" sz="1000" b="0" i="0" u="none" strike="noStrike" baseline="0" dirty="0">
                <a:solidFill>
                  <a:srgbClr val="A6A6A6"/>
                </a:solidFill>
                <a:latin typeface="Arial" panose="020B0604020202020204" pitchFamily="34" charset="0"/>
              </a:rPr>
              <a:t>https://www.kaggle.com/pranay2904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4" name="TextBox 165">
            <a:extLst>
              <a:ext uri="{FF2B5EF4-FFF2-40B4-BE49-F238E27FC236}">
                <a16:creationId xmlns:a16="http://schemas.microsoft.com/office/drawing/2014/main" id="{AF3DC579-C8C3-414D-B333-0A76D7A725CE}"/>
              </a:ext>
            </a:extLst>
          </p:cNvPr>
          <p:cNvSpPr txBox="1"/>
          <p:nvPr/>
        </p:nvSpPr>
        <p:spPr>
          <a:xfrm>
            <a:off x="36606" y="7151622"/>
            <a:ext cx="1938990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Training (Aug - Feb)</a:t>
            </a:r>
            <a:endParaRPr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200">
            <a:extLst>
              <a:ext uri="{FF2B5EF4-FFF2-40B4-BE49-F238E27FC236}">
                <a16:creationId xmlns:a16="http://schemas.microsoft.com/office/drawing/2014/main" id="{A47DE39C-E1B6-0D4E-9753-A9B06F923225}"/>
              </a:ext>
            </a:extLst>
          </p:cNvPr>
          <p:cNvSpPr txBox="1"/>
          <p:nvPr/>
        </p:nvSpPr>
        <p:spPr>
          <a:xfrm>
            <a:off x="40308" y="7250782"/>
            <a:ext cx="2266013" cy="2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A6A6A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Odin School</a:t>
            </a:r>
            <a:endParaRPr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247">
            <a:extLst>
              <a:ext uri="{FF2B5EF4-FFF2-40B4-BE49-F238E27FC236}">
                <a16:creationId xmlns:a16="http://schemas.microsoft.com/office/drawing/2014/main" id="{D6693B31-745E-084C-8D51-9E679E4748C3}"/>
              </a:ext>
            </a:extLst>
          </p:cNvPr>
          <p:cNvSpPr txBox="1"/>
          <p:nvPr/>
        </p:nvSpPr>
        <p:spPr>
          <a:xfrm>
            <a:off x="28116" y="7431622"/>
            <a:ext cx="70788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700">
                <a:solidFill>
                  <a:srgbClr val="4141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IN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- 202</a:t>
            </a:r>
            <a:r>
              <a:rPr lang="en-IN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9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65">
            <a:extLst>
              <a:ext uri="{FF2B5EF4-FFF2-40B4-BE49-F238E27FC236}">
                <a16:creationId xmlns:a16="http://schemas.microsoft.com/office/drawing/2014/main" id="{439264DC-4E5F-BF4C-BCE0-84DE24F82AC0}"/>
              </a:ext>
            </a:extLst>
          </p:cNvPr>
          <p:cNvSpPr txBox="1"/>
          <p:nvPr/>
        </p:nvSpPr>
        <p:spPr>
          <a:xfrm>
            <a:off x="24414" y="7651494"/>
            <a:ext cx="194540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and AI Training</a:t>
            </a:r>
          </a:p>
        </p:txBody>
      </p:sp>
      <p:sp>
        <p:nvSpPr>
          <p:cNvPr id="109" name="Rectangle 200">
            <a:extLst>
              <a:ext uri="{FF2B5EF4-FFF2-40B4-BE49-F238E27FC236}">
                <a16:creationId xmlns:a16="http://schemas.microsoft.com/office/drawing/2014/main" id="{9F8F676B-B3DB-4349-8795-4513E62543CB}"/>
              </a:ext>
            </a:extLst>
          </p:cNvPr>
          <p:cNvSpPr txBox="1"/>
          <p:nvPr/>
        </p:nvSpPr>
        <p:spPr>
          <a:xfrm>
            <a:off x="28116" y="7750654"/>
            <a:ext cx="2266013" cy="2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A6A6A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/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</a:t>
            </a:r>
            <a:r>
              <a:rPr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TextBox 247">
            <a:extLst>
              <a:ext uri="{FF2B5EF4-FFF2-40B4-BE49-F238E27FC236}">
                <a16:creationId xmlns:a16="http://schemas.microsoft.com/office/drawing/2014/main" id="{9BE5D024-2788-4545-A7D3-8F836AAD18A6}"/>
              </a:ext>
            </a:extLst>
          </p:cNvPr>
          <p:cNvSpPr txBox="1"/>
          <p:nvPr/>
        </p:nvSpPr>
        <p:spPr>
          <a:xfrm>
            <a:off x="24414" y="7931494"/>
            <a:ext cx="70788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700">
                <a:solidFill>
                  <a:srgbClr val="41414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IN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- 20</a:t>
            </a:r>
            <a:r>
              <a:rPr lang="en-IN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sz="9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212">
            <a:extLst>
              <a:ext uri="{FF2B5EF4-FFF2-40B4-BE49-F238E27FC236}">
                <a16:creationId xmlns:a16="http://schemas.microsoft.com/office/drawing/2014/main" id="{A09FBA64-A621-A7AE-C663-1FD2AE956E60}"/>
              </a:ext>
            </a:extLst>
          </p:cNvPr>
          <p:cNvSpPr/>
          <p:nvPr/>
        </p:nvSpPr>
        <p:spPr>
          <a:xfrm>
            <a:off x="61811" y="5091591"/>
            <a:ext cx="1824914" cy="10261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212">
            <a:extLst>
              <a:ext uri="{FF2B5EF4-FFF2-40B4-BE49-F238E27FC236}">
                <a16:creationId xmlns:a16="http://schemas.microsoft.com/office/drawing/2014/main" id="{A974EA37-9505-B969-7384-81C642037C7E}"/>
              </a:ext>
            </a:extLst>
          </p:cNvPr>
          <p:cNvSpPr/>
          <p:nvPr/>
        </p:nvSpPr>
        <p:spPr>
          <a:xfrm>
            <a:off x="68158" y="5454915"/>
            <a:ext cx="1824914" cy="10261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9CBB86-5B31-FBF7-CE6C-8C85E7B9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" y="3716193"/>
            <a:ext cx="185195" cy="1794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E30C69-3E1D-E1BF-0D67-E3CB1C1A1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" y="3416232"/>
            <a:ext cx="185195" cy="1794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75F252-E4FE-4DAF-743C-4030FE25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9" y="4006034"/>
            <a:ext cx="185195" cy="179408"/>
          </a:xfrm>
          <a:prstGeom prst="rect">
            <a:avLst/>
          </a:prstGeom>
        </p:spPr>
      </p:pic>
      <p:sp>
        <p:nvSpPr>
          <p:cNvPr id="5" name="TextBox 169">
            <a:extLst>
              <a:ext uri="{FF2B5EF4-FFF2-40B4-BE49-F238E27FC236}">
                <a16:creationId xmlns:a16="http://schemas.microsoft.com/office/drawing/2014/main" id="{CE81DC64-A245-764A-C4EB-8283FB06A793}"/>
              </a:ext>
            </a:extLst>
          </p:cNvPr>
          <p:cNvSpPr txBox="1"/>
          <p:nvPr/>
        </p:nvSpPr>
        <p:spPr>
          <a:xfrm>
            <a:off x="3322510" y="3462851"/>
            <a:ext cx="63094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418</Words>
  <Application>Microsoft Office PowerPoint</Application>
  <PresentationFormat>A4 Paper (210x297 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Bedse, Pranay</dc:creator>
  <cp:lastModifiedBy>Raju Bedse, Pranay</cp:lastModifiedBy>
  <cp:revision>33</cp:revision>
  <dcterms:modified xsi:type="dcterms:W3CDTF">2023-04-07T04:18:11Z</dcterms:modified>
</cp:coreProperties>
</file>