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9"/>
  </p:notesMasterIdLst>
  <p:handoutMasterIdLst>
    <p:handoutMasterId r:id="rId10"/>
  </p:handoutMasterIdLst>
  <p:sldIdLst>
    <p:sldId id="268" r:id="rId2"/>
    <p:sldId id="269" r:id="rId3"/>
    <p:sldId id="270" r:id="rId4"/>
    <p:sldId id="274" r:id="rId5"/>
    <p:sldId id="272" r:id="rId6"/>
    <p:sldId id="271" r:id="rId7"/>
    <p:sldId id="273"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p:cViewPr>
        <p:scale>
          <a:sx n="103" d="100"/>
          <a:sy n="103" d="100"/>
        </p:scale>
        <p:origin x="244" y="72"/>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8/8/2024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8/8/2024</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8/8/2024</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8/8/2024</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8/8/2024</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8/8/2024</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8/8/2024</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8/8/2024</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8/8/2024</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8/8/2024</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8/8/2024</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8/8/2024</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8/8/2024</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8/8/2024</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8/8/2024</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Worker Management App</a:t>
            </a:r>
          </a:p>
        </p:txBody>
      </p:sp>
      <p:sp>
        <p:nvSpPr>
          <p:cNvPr id="3" name="Content Placeholder 2"/>
          <p:cNvSpPr>
            <a:spLocks noGrp="1"/>
          </p:cNvSpPr>
          <p:nvPr>
            <p:ph type="subTitle" idx="1"/>
          </p:nvPr>
        </p:nvSpPr>
        <p:spPr/>
        <p:txBody>
          <a:bodyPr/>
          <a:lstStyle/>
          <a:p>
            <a:r>
              <a:rPr lang="en-US" dirty="0"/>
              <a:t>Project overview | IITTP| Team 5 UG2</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1163216"/>
          </a:xfrm>
        </p:spPr>
        <p:txBody>
          <a:bodyPr>
            <a:normAutofit/>
          </a:bodyPr>
          <a:lstStyle/>
          <a:p>
            <a:r>
              <a:rPr lang="en-US" sz="5400" dirty="0"/>
              <a:t>Project Goals</a:t>
            </a:r>
          </a:p>
        </p:txBody>
      </p:sp>
      <p:sp>
        <p:nvSpPr>
          <p:cNvPr id="3" name="Content Placeholder 2"/>
          <p:cNvSpPr>
            <a:spLocks noGrp="1"/>
          </p:cNvSpPr>
          <p:nvPr>
            <p:ph idx="1"/>
          </p:nvPr>
        </p:nvSpPr>
        <p:spPr>
          <a:xfrm>
            <a:off x="1522876" y="1844824"/>
            <a:ext cx="9143538" cy="3757641"/>
          </a:xfrm>
        </p:spPr>
        <p:txBody>
          <a:bodyPr>
            <a:normAutofit/>
          </a:bodyPr>
          <a:lstStyle/>
          <a:p>
            <a:r>
              <a:rPr lang="en-US" sz="2800" dirty="0"/>
              <a:t>The ultimate goal of the project is to increase economic condition of daily wage workers and also help them find work efficiently</a:t>
            </a:r>
          </a:p>
          <a:p>
            <a:r>
              <a:rPr lang="en-US" sz="2800" dirty="0"/>
              <a:t>The project is based on sustainable development goal – No poverty.</a:t>
            </a:r>
          </a:p>
          <a:p>
            <a:r>
              <a:rPr lang="en-US" sz="2800" dirty="0"/>
              <a:t>The project aims at building an android app to achieve this objective</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dirty="0"/>
              <a:t>Description</a:t>
            </a:r>
          </a:p>
        </p:txBody>
      </p:sp>
      <p:sp>
        <p:nvSpPr>
          <p:cNvPr id="2" name="Content Placeholder 1"/>
          <p:cNvSpPr>
            <a:spLocks noGrp="1"/>
          </p:cNvSpPr>
          <p:nvPr>
            <p:ph idx="1"/>
          </p:nvPr>
        </p:nvSpPr>
        <p:spPr>
          <a:xfrm>
            <a:off x="1522876" y="1412776"/>
            <a:ext cx="9143538" cy="4189689"/>
          </a:xfrm>
        </p:spPr>
        <p:txBody>
          <a:bodyPr/>
          <a:lstStyle/>
          <a:p>
            <a:pPr marL="0" indent="0">
              <a:buNone/>
            </a:pPr>
            <a:endParaRPr lang="en-US" dirty="0"/>
          </a:p>
          <a:p>
            <a:r>
              <a:rPr lang="en-US" dirty="0"/>
              <a:t>The android app has two portals each for usage by daily wage workers trying to find work and organizations in need of people.</a:t>
            </a:r>
          </a:p>
          <a:p>
            <a:r>
              <a:rPr lang="en-US" dirty="0"/>
              <a:t>The organization posts information about the work. The workers use the search functionality to explore different works and choose what they find most convenient.</a:t>
            </a:r>
          </a:p>
          <a:p>
            <a:r>
              <a:rPr lang="en-US" dirty="0"/>
              <a:t>We connect the businesses and daily workers by helping them share their contact information.</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0B06-E35D-EC8F-106E-664813E7DDF0}"/>
              </a:ext>
            </a:extLst>
          </p:cNvPr>
          <p:cNvSpPr>
            <a:spLocks noGrp="1"/>
          </p:cNvSpPr>
          <p:nvPr>
            <p:ph type="title"/>
          </p:nvPr>
        </p:nvSpPr>
        <p:spPr/>
        <p:txBody>
          <a:bodyPr>
            <a:normAutofit/>
          </a:bodyPr>
          <a:lstStyle/>
          <a:p>
            <a:r>
              <a:rPr lang="en-US" sz="5400" dirty="0"/>
              <a:t>Need Of The APP</a:t>
            </a:r>
          </a:p>
        </p:txBody>
      </p:sp>
      <p:sp>
        <p:nvSpPr>
          <p:cNvPr id="3" name="Content Placeholder 2">
            <a:extLst>
              <a:ext uri="{FF2B5EF4-FFF2-40B4-BE49-F238E27FC236}">
                <a16:creationId xmlns:a16="http://schemas.microsoft.com/office/drawing/2014/main" id="{57C9A7D2-28C3-D038-88F6-1636AE7C0D36}"/>
              </a:ext>
            </a:extLst>
          </p:cNvPr>
          <p:cNvSpPr>
            <a:spLocks noGrp="1"/>
          </p:cNvSpPr>
          <p:nvPr>
            <p:ph idx="1"/>
          </p:nvPr>
        </p:nvSpPr>
        <p:spPr/>
        <p:txBody>
          <a:bodyPr/>
          <a:lstStyle/>
          <a:p>
            <a:r>
              <a:rPr lang="en-US" dirty="0"/>
              <a:t>This application is necessary for the society. This is such as many workers are hired not directly by businesses but by third party. </a:t>
            </a:r>
          </a:p>
          <a:p>
            <a:r>
              <a:rPr lang="en-US" dirty="0"/>
              <a:t>The third party demands a part of their daily wage so that it can introduce the workers for work hence reducing their economic situation. Also the third party may demand the same from organizations.</a:t>
            </a:r>
          </a:p>
          <a:p>
            <a:r>
              <a:rPr lang="en-US" dirty="0"/>
              <a:t>So this app directly connects employee and employer to remove the middleman so that both can benefit from their symbiotic relationship.</a:t>
            </a:r>
          </a:p>
          <a:p>
            <a:endParaRPr lang="en-US" dirty="0"/>
          </a:p>
        </p:txBody>
      </p:sp>
    </p:spTree>
    <p:extLst>
      <p:ext uri="{BB962C8B-B14F-4D97-AF65-F5344CB8AC3E}">
        <p14:creationId xmlns:p14="http://schemas.microsoft.com/office/powerpoint/2010/main" val="319945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dirty="0"/>
              <a:t>Core Functionalities </a:t>
            </a:r>
          </a:p>
        </p:txBody>
      </p:sp>
      <p:sp>
        <p:nvSpPr>
          <p:cNvPr id="2" name="Content Placeholder 1"/>
          <p:cNvSpPr>
            <a:spLocks noGrp="1"/>
          </p:cNvSpPr>
          <p:nvPr>
            <p:ph idx="1"/>
          </p:nvPr>
        </p:nvSpPr>
        <p:spPr/>
        <p:txBody>
          <a:bodyPr/>
          <a:lstStyle/>
          <a:p>
            <a:r>
              <a:rPr lang="en-US" dirty="0"/>
              <a:t>There is an option for the organization in its part of the app to post new work with details such as type of workers needed, wages for the work and location of the work.</a:t>
            </a:r>
          </a:p>
          <a:p>
            <a:r>
              <a:rPr lang="en-US" dirty="0"/>
              <a:t>The worker has a search screen where the worker can get the list of works by their choice which may be by type of work or by wages or by location</a:t>
            </a:r>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dirty="0"/>
              <a:t>Remaining Functionalities</a:t>
            </a:r>
          </a:p>
        </p:txBody>
      </p:sp>
      <p:sp>
        <p:nvSpPr>
          <p:cNvPr id="2" name="Content Placeholder 1"/>
          <p:cNvSpPr>
            <a:spLocks noGrp="1"/>
          </p:cNvSpPr>
          <p:nvPr>
            <p:ph idx="1"/>
          </p:nvPr>
        </p:nvSpPr>
        <p:spPr/>
        <p:txBody>
          <a:bodyPr/>
          <a:lstStyle/>
          <a:p>
            <a:r>
              <a:rPr lang="en-US" dirty="0"/>
              <a:t>The front end of the project has an interactive User Interface(UI) so that the android app can be accessed and used comfortably.</a:t>
            </a:r>
          </a:p>
          <a:p>
            <a:r>
              <a:rPr lang="en-US" dirty="0"/>
              <a:t>It has login authentication for both workers and organizations.</a:t>
            </a:r>
          </a:p>
          <a:p>
            <a:r>
              <a:rPr lang="en-US" dirty="0"/>
              <a:t>It has the option to edit the profile information once account is registered.</a:t>
            </a:r>
          </a:p>
          <a:p>
            <a:r>
              <a:rPr lang="en-US" dirty="0"/>
              <a:t>There is an option to create an account if account is not registered.</a:t>
            </a:r>
          </a:p>
          <a:p>
            <a:endParaRPr lang="en-US" dirty="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A9E71-DD4F-65A7-7CA1-7F95A02A880D}"/>
              </a:ext>
            </a:extLst>
          </p:cNvPr>
          <p:cNvSpPr>
            <a:spLocks noGrp="1"/>
          </p:cNvSpPr>
          <p:nvPr>
            <p:ph type="title"/>
          </p:nvPr>
        </p:nvSpPr>
        <p:spPr/>
        <p:txBody>
          <a:bodyPr>
            <a:normAutofit/>
          </a:bodyPr>
          <a:lstStyle/>
          <a:p>
            <a:r>
              <a:rPr lang="en-US" sz="5400" dirty="0"/>
              <a:t>Technologies Used</a:t>
            </a:r>
          </a:p>
        </p:txBody>
      </p:sp>
      <p:sp>
        <p:nvSpPr>
          <p:cNvPr id="3" name="Content Placeholder 2">
            <a:extLst>
              <a:ext uri="{FF2B5EF4-FFF2-40B4-BE49-F238E27FC236}">
                <a16:creationId xmlns:a16="http://schemas.microsoft.com/office/drawing/2014/main" id="{F196265F-27DA-0F02-BFC6-23D5B0AB99C0}"/>
              </a:ext>
            </a:extLst>
          </p:cNvPr>
          <p:cNvSpPr>
            <a:spLocks noGrp="1"/>
          </p:cNvSpPr>
          <p:nvPr>
            <p:ph idx="1"/>
          </p:nvPr>
        </p:nvSpPr>
        <p:spPr/>
        <p:txBody>
          <a:bodyPr/>
          <a:lstStyle/>
          <a:p>
            <a:r>
              <a:rPr lang="en-US" dirty="0"/>
              <a:t>Android Studio and Kotlin for programs.</a:t>
            </a:r>
          </a:p>
          <a:p>
            <a:r>
              <a:rPr lang="en-US" dirty="0"/>
              <a:t>XML activity for user interface.</a:t>
            </a:r>
          </a:p>
          <a:p>
            <a:r>
              <a:rPr lang="en-US" dirty="0"/>
              <a:t>Firebase Database for database</a:t>
            </a:r>
          </a:p>
          <a:p>
            <a:r>
              <a:rPr lang="en-US" dirty="0" err="1"/>
              <a:t>Github</a:t>
            </a:r>
            <a:r>
              <a:rPr lang="en-US" dirty="0"/>
              <a:t> for storing the project files and documentation.</a:t>
            </a:r>
          </a:p>
          <a:p>
            <a:endParaRPr lang="en-US" dirty="0"/>
          </a:p>
        </p:txBody>
      </p:sp>
    </p:spTree>
    <p:extLst>
      <p:ext uri="{BB962C8B-B14F-4D97-AF65-F5344CB8AC3E}">
        <p14:creationId xmlns:p14="http://schemas.microsoft.com/office/powerpoint/2010/main" val="221606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39</TotalTime>
  <Words>380</Words>
  <Application>Microsoft Office PowerPoint</Application>
  <PresentationFormat>Custom</PresentationFormat>
  <Paragraphs>33</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Project planning overview presentation</vt:lpstr>
      <vt:lpstr>Worker Management App</vt:lpstr>
      <vt:lpstr>Project Goals</vt:lpstr>
      <vt:lpstr>Description</vt:lpstr>
      <vt:lpstr>Need Of The APP</vt:lpstr>
      <vt:lpstr>Core Functionalities </vt:lpstr>
      <vt:lpstr>Remaining Functionalities</vt:lpstr>
      <vt:lpstr>Technologies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Pranay Dadi</dc:creator>
  <cp:lastModifiedBy>Pranay Dadi</cp:lastModifiedBy>
  <cp:revision>2</cp:revision>
  <dcterms:created xsi:type="dcterms:W3CDTF">2024-08-08T05:11:55Z</dcterms:created>
  <dcterms:modified xsi:type="dcterms:W3CDTF">2024-08-08T05:51:01Z</dcterms:modified>
</cp:coreProperties>
</file>