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2932747-B927-4212-B6E4-FF807501F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dirty="0"/>
              <a:t>orld</a:t>
            </a:r>
            <a:r>
              <a:rPr lang="en-US" dirty="0"/>
              <a:t> P</a:t>
            </a:r>
            <a:r>
              <a:rPr dirty="0"/>
              <a:t>opulation</a:t>
            </a:r>
            <a:r>
              <a:rPr lang="en-US" dirty="0"/>
              <a:t> 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1F0140E-EF7F-46D4-ACFB-9D1F53C7A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 Pranay </a:t>
            </a:r>
            <a:r>
              <a:rPr lang="en-US" dirty="0" err="1"/>
              <a:t>Bhakthula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ntinent Latest Population">
            <a:extLst>
              <a:ext uri="{FF2B5EF4-FFF2-40B4-BE49-F238E27FC236}">
                <a16:creationId xmlns:a16="http://schemas.microsoft.com/office/drawing/2014/main" id="{DFC75651-DE7D-4A58-9B8F-6DA846C10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opulation change">
            <a:extLst>
              <a:ext uri="{FF2B5EF4-FFF2-40B4-BE49-F238E27FC236}">
                <a16:creationId xmlns:a16="http://schemas.microsoft.com/office/drawing/2014/main" id="{C1BBEE5A-B070-4938-BD9F-7D1F4C9FC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&amp;amp; bottom populated">
            <a:extLst>
              <a:ext uri="{FF2B5EF4-FFF2-40B4-BE49-F238E27FC236}">
                <a16:creationId xmlns:a16="http://schemas.microsoft.com/office/drawing/2014/main" id="{30E709FD-3B9F-4DF1-9021-E35E7D07E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ountry Population through years ">
            <a:extLst>
              <a:ext uri="{FF2B5EF4-FFF2-40B4-BE49-F238E27FC236}">
                <a16:creationId xmlns:a16="http://schemas.microsoft.com/office/drawing/2014/main" id="{DF617A89-B3E5-4430-8EF0-278A70368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 &amp;amp; bottom area, growth rate, Density">
            <a:extLst>
              <a:ext uri="{FF2B5EF4-FFF2-40B4-BE49-F238E27FC236}">
                <a16:creationId xmlns:a16="http://schemas.microsoft.com/office/drawing/2014/main" id="{CE833B8F-6892-4087-906E-8FDB94534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p &amp;amp; bottom populated User wish">
            <a:extLst>
              <a:ext uri="{FF2B5EF4-FFF2-40B4-BE49-F238E27FC236}">
                <a16:creationId xmlns:a16="http://schemas.microsoft.com/office/drawing/2014/main" id="{4CA27006-CD4C-4C9D-86B5-D0E142B65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Map of Countries with Population">
            <a:extLst>
              <a:ext uri="{FF2B5EF4-FFF2-40B4-BE49-F238E27FC236}">
                <a16:creationId xmlns:a16="http://schemas.microsoft.com/office/drawing/2014/main" id="{4810135D-1EB2-4385-82FA-DDCF699E3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World Population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Population Analysis</dc:title>
  <dc:creator/>
  <cp:lastModifiedBy>Bhakthula, Pranay</cp:lastModifiedBy>
  <cp:revision>1</cp:revision>
  <dcterms:created xsi:type="dcterms:W3CDTF">2023-05-14T03:54:21Z</dcterms:created>
  <dcterms:modified xsi:type="dcterms:W3CDTF">2023-05-14T03:56:50Z</dcterms:modified>
</cp:coreProperties>
</file>