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262" r:id="rId7"/>
    <p:sldId id="272" r:id="rId8"/>
    <p:sldId id="269" r:id="rId9"/>
    <p:sldId id="273" r:id="rId10"/>
    <p:sldId id="274" r:id="rId11"/>
    <p:sldId id="276" r:id="rId12"/>
    <p:sldId id="281" r:id="rId13"/>
    <p:sldId id="278" r:id="rId14"/>
    <p:sldId id="277" r:id="rId15"/>
    <p:sldId id="280" r:id="rId16"/>
    <p:sldId id="279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21D0BE-67A0-4B18-B671-80A1D4E32A34}" v="67" dt="2023-05-05T00:37:33.5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8" autoAdjust="0"/>
    <p:restoredTop sz="90704" autoAdjust="0"/>
  </p:normalViewPr>
  <p:slideViewPr>
    <p:cSldViewPr snapToGrid="0">
      <p:cViewPr>
        <p:scale>
          <a:sx n="66" d="100"/>
          <a:sy n="66" d="100"/>
        </p:scale>
        <p:origin x="1238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drasena reddy vukanti" userId="a60fd68c39acfeeb" providerId="LiveId" clId="{E221D0BE-67A0-4B18-B671-80A1D4E32A34}"/>
    <pc:docChg chg="undo custSel addSld delSld modSld sldOrd">
      <pc:chgData name="indrasena reddy vukanti" userId="a60fd68c39acfeeb" providerId="LiveId" clId="{E221D0BE-67A0-4B18-B671-80A1D4E32A34}" dt="2023-05-05T01:08:40.797" v="2458" actId="1076"/>
      <pc:docMkLst>
        <pc:docMk/>
      </pc:docMkLst>
      <pc:sldChg chg="modSp mod">
        <pc:chgData name="indrasena reddy vukanti" userId="a60fd68c39acfeeb" providerId="LiveId" clId="{E221D0BE-67A0-4B18-B671-80A1D4E32A34}" dt="2023-05-04T21:14:37.915" v="161" actId="20577"/>
        <pc:sldMkLst>
          <pc:docMk/>
          <pc:sldMk cId="2586058810" sldId="256"/>
        </pc:sldMkLst>
        <pc:spChg chg="mod">
          <ac:chgData name="indrasena reddy vukanti" userId="a60fd68c39acfeeb" providerId="LiveId" clId="{E221D0BE-67A0-4B18-B671-80A1D4E32A34}" dt="2023-05-04T20:23:07.903" v="36" actId="1076"/>
          <ac:spMkLst>
            <pc:docMk/>
            <pc:sldMk cId="2586058810" sldId="256"/>
            <ac:spMk id="2" creationId="{CFE75451-6A4B-484B-9ED1-353CCE25B0F4}"/>
          </ac:spMkLst>
        </pc:spChg>
        <pc:spChg chg="mod">
          <ac:chgData name="indrasena reddy vukanti" userId="a60fd68c39acfeeb" providerId="LiveId" clId="{E221D0BE-67A0-4B18-B671-80A1D4E32A34}" dt="2023-05-04T21:14:37.915" v="161" actId="20577"/>
          <ac:spMkLst>
            <pc:docMk/>
            <pc:sldMk cId="2586058810" sldId="256"/>
            <ac:spMk id="3" creationId="{0236A1B4-B8D1-4A72-8E20-0703F54BF1FE}"/>
          </ac:spMkLst>
        </pc:spChg>
        <pc:picChg chg="mod ord modCrop">
          <ac:chgData name="indrasena reddy vukanti" userId="a60fd68c39acfeeb" providerId="LiveId" clId="{E221D0BE-67A0-4B18-B671-80A1D4E32A34}" dt="2023-05-04T20:22:50.676" v="34" actId="1076"/>
          <ac:picMkLst>
            <pc:docMk/>
            <pc:sldMk cId="2586058810" sldId="256"/>
            <ac:picMk id="5" creationId="{7437ABBC-BE1C-87B5-A519-591F43D779B0}"/>
          </ac:picMkLst>
        </pc:picChg>
      </pc:sldChg>
      <pc:sldChg chg="modSp mod">
        <pc:chgData name="indrasena reddy vukanti" userId="a60fd68c39acfeeb" providerId="LiveId" clId="{E221D0BE-67A0-4B18-B671-80A1D4E32A34}" dt="2023-05-05T01:00:30.565" v="2455" actId="20577"/>
        <pc:sldMkLst>
          <pc:docMk/>
          <pc:sldMk cId="1713219598" sldId="257"/>
        </pc:sldMkLst>
        <pc:spChg chg="mod">
          <ac:chgData name="indrasena reddy vukanti" userId="a60fd68c39acfeeb" providerId="LiveId" clId="{E221D0BE-67A0-4B18-B671-80A1D4E32A34}" dt="2023-05-05T01:00:30.565" v="2455" actId="20577"/>
          <ac:spMkLst>
            <pc:docMk/>
            <pc:sldMk cId="1713219598" sldId="257"/>
            <ac:spMk id="3" creationId="{5671D7E5-EF66-4BCD-8DAA-E9061157F0BE}"/>
          </ac:spMkLst>
        </pc:spChg>
      </pc:sldChg>
      <pc:sldChg chg="del">
        <pc:chgData name="indrasena reddy vukanti" userId="a60fd68c39acfeeb" providerId="LiveId" clId="{E221D0BE-67A0-4B18-B671-80A1D4E32A34}" dt="2023-05-04T23:33:09.652" v="652" actId="2696"/>
        <pc:sldMkLst>
          <pc:docMk/>
          <pc:sldMk cId="3571516367" sldId="258"/>
        </pc:sldMkLst>
      </pc:sldChg>
      <pc:sldChg chg="del">
        <pc:chgData name="indrasena reddy vukanti" userId="a60fd68c39acfeeb" providerId="LiveId" clId="{E221D0BE-67A0-4B18-B671-80A1D4E32A34}" dt="2023-05-04T22:32:01.455" v="627" actId="47"/>
        <pc:sldMkLst>
          <pc:docMk/>
          <pc:sldMk cId="332104327" sldId="259"/>
        </pc:sldMkLst>
      </pc:sldChg>
      <pc:sldChg chg="del">
        <pc:chgData name="indrasena reddy vukanti" userId="a60fd68c39acfeeb" providerId="LiveId" clId="{E221D0BE-67A0-4B18-B671-80A1D4E32A34}" dt="2023-05-04T22:32:03.601" v="628" actId="47"/>
        <pc:sldMkLst>
          <pc:docMk/>
          <pc:sldMk cId="1663780162" sldId="260"/>
        </pc:sldMkLst>
      </pc:sldChg>
      <pc:sldChg chg="del">
        <pc:chgData name="indrasena reddy vukanti" userId="a60fd68c39acfeeb" providerId="LiveId" clId="{E221D0BE-67A0-4B18-B671-80A1D4E32A34}" dt="2023-05-04T23:24:49.893" v="649" actId="2696"/>
        <pc:sldMkLst>
          <pc:docMk/>
          <pc:sldMk cId="1429429409" sldId="261"/>
        </pc:sldMkLst>
      </pc:sldChg>
      <pc:sldChg chg="modSp mod modClrScheme chgLayout">
        <pc:chgData name="indrasena reddy vukanti" userId="a60fd68c39acfeeb" providerId="LiveId" clId="{E221D0BE-67A0-4B18-B671-80A1D4E32A34}" dt="2023-05-04T22:06:29.432" v="477" actId="20577"/>
        <pc:sldMkLst>
          <pc:docMk/>
          <pc:sldMk cId="379728094" sldId="262"/>
        </pc:sldMkLst>
        <pc:spChg chg="mod">
          <ac:chgData name="indrasena reddy vukanti" userId="a60fd68c39acfeeb" providerId="LiveId" clId="{E221D0BE-67A0-4B18-B671-80A1D4E32A34}" dt="2023-05-04T20:38:22.480" v="68" actId="1076"/>
          <ac:spMkLst>
            <pc:docMk/>
            <pc:sldMk cId="379728094" sldId="262"/>
            <ac:spMk id="2" creationId="{B1FE5F11-B7B9-4B80-8C6A-A8A7A7190B77}"/>
          </ac:spMkLst>
        </pc:spChg>
        <pc:spChg chg="mod">
          <ac:chgData name="indrasena reddy vukanti" userId="a60fd68c39acfeeb" providerId="LiveId" clId="{E221D0BE-67A0-4B18-B671-80A1D4E32A34}" dt="2023-05-04T22:06:29.432" v="477" actId="20577"/>
          <ac:spMkLst>
            <pc:docMk/>
            <pc:sldMk cId="379728094" sldId="262"/>
            <ac:spMk id="3" creationId="{DA8AFAA9-633A-475C-B8ED-840A34F7294D}"/>
          </ac:spMkLst>
        </pc:spChg>
      </pc:sldChg>
      <pc:sldChg chg="del">
        <pc:chgData name="indrasena reddy vukanti" userId="a60fd68c39acfeeb" providerId="LiveId" clId="{E221D0BE-67A0-4B18-B671-80A1D4E32A34}" dt="2023-05-04T22:08:21.683" v="482" actId="47"/>
        <pc:sldMkLst>
          <pc:docMk/>
          <pc:sldMk cId="4055079983" sldId="263"/>
        </pc:sldMkLst>
      </pc:sldChg>
      <pc:sldChg chg="del">
        <pc:chgData name="indrasena reddy vukanti" userId="a60fd68c39acfeeb" providerId="LiveId" clId="{E221D0BE-67A0-4B18-B671-80A1D4E32A34}" dt="2023-05-04T22:08:20.132" v="481" actId="47"/>
        <pc:sldMkLst>
          <pc:docMk/>
          <pc:sldMk cId="2619301236" sldId="264"/>
        </pc:sldMkLst>
      </pc:sldChg>
      <pc:sldChg chg="del">
        <pc:chgData name="indrasena reddy vukanti" userId="a60fd68c39acfeeb" providerId="LiveId" clId="{E221D0BE-67A0-4B18-B671-80A1D4E32A34}" dt="2023-05-04T23:24:58.720" v="650" actId="2696"/>
        <pc:sldMkLst>
          <pc:docMk/>
          <pc:sldMk cId="744379741" sldId="265"/>
        </pc:sldMkLst>
      </pc:sldChg>
      <pc:sldChg chg="addSp delSp modSp del mod ord modClrScheme chgLayout">
        <pc:chgData name="indrasena reddy vukanti" userId="a60fd68c39acfeeb" providerId="LiveId" clId="{E221D0BE-67A0-4B18-B671-80A1D4E32A34}" dt="2023-05-05T00:15:48.411" v="1675" actId="2696"/>
        <pc:sldMkLst>
          <pc:docMk/>
          <pc:sldMk cId="1742861620" sldId="266"/>
        </pc:sldMkLst>
        <pc:spChg chg="mod">
          <ac:chgData name="indrasena reddy vukanti" userId="a60fd68c39acfeeb" providerId="LiveId" clId="{E221D0BE-67A0-4B18-B671-80A1D4E32A34}" dt="2023-05-04T21:43:18.276" v="214" actId="26606"/>
          <ac:spMkLst>
            <pc:docMk/>
            <pc:sldMk cId="1742861620" sldId="266"/>
            <ac:spMk id="2" creationId="{4518FC28-E0BD-4387-B8BE-9965D1A57FF1}"/>
          </ac:spMkLst>
        </pc:spChg>
        <pc:spChg chg="del mod">
          <ac:chgData name="indrasena reddy vukanti" userId="a60fd68c39acfeeb" providerId="LiveId" clId="{E221D0BE-67A0-4B18-B671-80A1D4E32A34}" dt="2023-05-04T21:43:18.276" v="214" actId="26606"/>
          <ac:spMkLst>
            <pc:docMk/>
            <pc:sldMk cId="1742861620" sldId="266"/>
            <ac:spMk id="3" creationId="{FED19BCA-B61F-4EA6-A1FB-CCA3BD8506FB}"/>
          </ac:spMkLst>
        </pc:spChg>
        <pc:spChg chg="mod">
          <ac:chgData name="indrasena reddy vukanti" userId="a60fd68c39acfeeb" providerId="LiveId" clId="{E221D0BE-67A0-4B18-B671-80A1D4E32A34}" dt="2023-05-04T21:43:18.276" v="214" actId="26606"/>
          <ac:spMkLst>
            <pc:docMk/>
            <pc:sldMk cId="1742861620" sldId="266"/>
            <ac:spMk id="4" creationId="{00560550-EE65-43CE-B899-F421E74287A1}"/>
          </ac:spMkLst>
        </pc:spChg>
        <pc:spChg chg="mod">
          <ac:chgData name="indrasena reddy vukanti" userId="a60fd68c39acfeeb" providerId="LiveId" clId="{E221D0BE-67A0-4B18-B671-80A1D4E32A34}" dt="2023-05-04T21:43:18.276" v="214" actId="26606"/>
          <ac:spMkLst>
            <pc:docMk/>
            <pc:sldMk cId="1742861620" sldId="266"/>
            <ac:spMk id="5" creationId="{4135E32A-1A8C-43D2-9C6E-12887B4DEDFB}"/>
          </ac:spMkLst>
        </pc:spChg>
        <pc:spChg chg="mod">
          <ac:chgData name="indrasena reddy vukanti" userId="a60fd68c39acfeeb" providerId="LiveId" clId="{E221D0BE-67A0-4B18-B671-80A1D4E32A34}" dt="2023-05-04T21:43:18.276" v="214" actId="26606"/>
          <ac:spMkLst>
            <pc:docMk/>
            <pc:sldMk cId="1742861620" sldId="266"/>
            <ac:spMk id="6" creationId="{7C4B8313-9270-4128-8674-3A3E42B806BC}"/>
          </ac:spMkLst>
        </pc:spChg>
        <pc:graphicFrameChg chg="add mod">
          <ac:chgData name="indrasena reddy vukanti" userId="a60fd68c39acfeeb" providerId="LiveId" clId="{E221D0BE-67A0-4B18-B671-80A1D4E32A34}" dt="2023-05-04T23:53:32.454" v="1432" actId="5793"/>
          <ac:graphicFrameMkLst>
            <pc:docMk/>
            <pc:sldMk cId="1742861620" sldId="266"/>
            <ac:graphicFrameMk id="8" creationId="{7C3686A1-5AC6-F507-A1F7-5D655DEA4E88}"/>
          </ac:graphicFrameMkLst>
        </pc:graphicFrameChg>
      </pc:sldChg>
      <pc:sldChg chg="del">
        <pc:chgData name="indrasena reddy vukanti" userId="a60fd68c39acfeeb" providerId="LiveId" clId="{E221D0BE-67A0-4B18-B671-80A1D4E32A34}" dt="2023-05-04T22:07:08.540" v="478" actId="47"/>
        <pc:sldMkLst>
          <pc:docMk/>
          <pc:sldMk cId="2303579910" sldId="268"/>
        </pc:sldMkLst>
      </pc:sldChg>
      <pc:sldChg chg="addSp delSp modSp mod chgLayout">
        <pc:chgData name="indrasena reddy vukanti" userId="a60fd68c39acfeeb" providerId="LiveId" clId="{E221D0BE-67A0-4B18-B671-80A1D4E32A34}" dt="2023-05-04T20:08:03.319" v="23" actId="1076"/>
        <pc:sldMkLst>
          <pc:docMk/>
          <pc:sldMk cId="2499682613" sldId="269"/>
        </pc:sldMkLst>
        <pc:spChg chg="mod">
          <ac:chgData name="indrasena reddy vukanti" userId="a60fd68c39acfeeb" providerId="LiveId" clId="{E221D0BE-67A0-4B18-B671-80A1D4E32A34}" dt="2023-05-04T20:07:41.837" v="19" actId="26606"/>
          <ac:spMkLst>
            <pc:docMk/>
            <pc:sldMk cId="2499682613" sldId="269"/>
            <ac:spMk id="3" creationId="{3E5FEE2D-79E5-4C1D-8BF7-EE619CA7039A}"/>
          </ac:spMkLst>
        </pc:spChg>
        <pc:spChg chg="mod">
          <ac:chgData name="indrasena reddy vukanti" userId="a60fd68c39acfeeb" providerId="LiveId" clId="{E221D0BE-67A0-4B18-B671-80A1D4E32A34}" dt="2023-05-04T20:07:41.837" v="19" actId="26606"/>
          <ac:spMkLst>
            <pc:docMk/>
            <pc:sldMk cId="2499682613" sldId="269"/>
            <ac:spMk id="7" creationId="{E7F1AE66-47AA-4110-86B9-0626D4953989}"/>
          </ac:spMkLst>
        </pc:spChg>
        <pc:spChg chg="mod">
          <ac:chgData name="indrasena reddy vukanti" userId="a60fd68c39acfeeb" providerId="LiveId" clId="{E221D0BE-67A0-4B18-B671-80A1D4E32A34}" dt="2023-05-04T20:07:41.837" v="19" actId="26606"/>
          <ac:spMkLst>
            <pc:docMk/>
            <pc:sldMk cId="2499682613" sldId="269"/>
            <ac:spMk id="8" creationId="{8BA5A93F-DCAE-40B8-8E94-3239A1A6A21A}"/>
          </ac:spMkLst>
        </pc:spChg>
        <pc:spChg chg="mod">
          <ac:chgData name="indrasena reddy vukanti" userId="a60fd68c39acfeeb" providerId="LiveId" clId="{E221D0BE-67A0-4B18-B671-80A1D4E32A34}" dt="2023-05-04T20:07:41.837" v="19" actId="26606"/>
          <ac:spMkLst>
            <pc:docMk/>
            <pc:sldMk cId="2499682613" sldId="269"/>
            <ac:spMk id="32" creationId="{DF877E8F-C0C1-A5B2-8D02-2C768628DA6D}"/>
          </ac:spMkLst>
        </pc:spChg>
        <pc:spChg chg="add del mod">
          <ac:chgData name="indrasena reddy vukanti" userId="a60fd68c39acfeeb" providerId="LiveId" clId="{E221D0BE-67A0-4B18-B671-80A1D4E32A34}" dt="2023-05-04T20:07:41.837" v="19" actId="26606"/>
          <ac:spMkLst>
            <pc:docMk/>
            <pc:sldMk cId="2499682613" sldId="269"/>
            <ac:spMk id="37" creationId="{64192FB0-7EA5-2DEB-8E79-DEB66E74B974}"/>
          </ac:spMkLst>
        </pc:spChg>
        <pc:spChg chg="add del mod">
          <ac:chgData name="indrasena reddy vukanti" userId="a60fd68c39acfeeb" providerId="LiveId" clId="{E221D0BE-67A0-4B18-B671-80A1D4E32A34}" dt="2023-05-04T20:07:41.837" v="19" actId="26606"/>
          <ac:spMkLst>
            <pc:docMk/>
            <pc:sldMk cId="2499682613" sldId="269"/>
            <ac:spMk id="39" creationId="{A2CA3DA2-80DD-255F-E55E-EF385F868287}"/>
          </ac:spMkLst>
        </pc:spChg>
        <pc:spChg chg="add del mod">
          <ac:chgData name="indrasena reddy vukanti" userId="a60fd68c39acfeeb" providerId="LiveId" clId="{E221D0BE-67A0-4B18-B671-80A1D4E32A34}" dt="2023-05-04T20:07:41.837" v="19" actId="26606"/>
          <ac:spMkLst>
            <pc:docMk/>
            <pc:sldMk cId="2499682613" sldId="269"/>
            <ac:spMk id="41" creationId="{F3BF816A-5D64-6177-F51A-F4D50E1398FA}"/>
          </ac:spMkLst>
        </pc:spChg>
        <pc:spChg chg="add del mod">
          <ac:chgData name="indrasena reddy vukanti" userId="a60fd68c39acfeeb" providerId="LiveId" clId="{E221D0BE-67A0-4B18-B671-80A1D4E32A34}" dt="2023-05-04T20:07:41.837" v="19" actId="26606"/>
          <ac:spMkLst>
            <pc:docMk/>
            <pc:sldMk cId="2499682613" sldId="269"/>
            <ac:spMk id="43" creationId="{A796A6B1-3F14-8733-1DD6-EAB4DEF7B1CF}"/>
          </ac:spMkLst>
        </pc:spChg>
        <pc:spChg chg="add del mod">
          <ac:chgData name="indrasena reddy vukanti" userId="a60fd68c39acfeeb" providerId="LiveId" clId="{E221D0BE-67A0-4B18-B671-80A1D4E32A34}" dt="2023-05-04T20:07:41.837" v="19" actId="26606"/>
          <ac:spMkLst>
            <pc:docMk/>
            <pc:sldMk cId="2499682613" sldId="269"/>
            <ac:spMk id="45" creationId="{4349874C-AFDF-AAA8-CD7F-16AA4A0138F2}"/>
          </ac:spMkLst>
        </pc:spChg>
        <pc:spChg chg="add mod">
          <ac:chgData name="indrasena reddy vukanti" userId="a60fd68c39acfeeb" providerId="LiveId" clId="{E221D0BE-67A0-4B18-B671-80A1D4E32A34}" dt="2023-05-04T20:07:41.837" v="19" actId="26606"/>
          <ac:spMkLst>
            <pc:docMk/>
            <pc:sldMk cId="2499682613" sldId="269"/>
            <ac:spMk id="50" creationId="{97E5A025-659E-1539-7965-0393AAEF14D1}"/>
          </ac:spMkLst>
        </pc:spChg>
        <pc:spChg chg="add mod">
          <ac:chgData name="indrasena reddy vukanti" userId="a60fd68c39acfeeb" providerId="LiveId" clId="{E221D0BE-67A0-4B18-B671-80A1D4E32A34}" dt="2023-05-04T20:07:41.837" v="19" actId="26606"/>
          <ac:spMkLst>
            <pc:docMk/>
            <pc:sldMk cId="2499682613" sldId="269"/>
            <ac:spMk id="52" creationId="{B8350E2D-527F-4AB1-6B24-F8B787F762C5}"/>
          </ac:spMkLst>
        </pc:spChg>
        <pc:spChg chg="add mod">
          <ac:chgData name="indrasena reddy vukanti" userId="a60fd68c39acfeeb" providerId="LiveId" clId="{E221D0BE-67A0-4B18-B671-80A1D4E32A34}" dt="2023-05-04T20:07:41.837" v="19" actId="26606"/>
          <ac:spMkLst>
            <pc:docMk/>
            <pc:sldMk cId="2499682613" sldId="269"/>
            <ac:spMk id="54" creationId="{4836F3DD-9A09-E6AF-6069-F0E6295BC852}"/>
          </ac:spMkLst>
        </pc:spChg>
        <pc:picChg chg="mod">
          <ac:chgData name="indrasena reddy vukanti" userId="a60fd68c39acfeeb" providerId="LiveId" clId="{E221D0BE-67A0-4B18-B671-80A1D4E32A34}" dt="2023-05-04T20:08:03.319" v="23" actId="1076"/>
          <ac:picMkLst>
            <pc:docMk/>
            <pc:sldMk cId="2499682613" sldId="269"/>
            <ac:picMk id="14" creationId="{2A4A8FB0-5C0F-EBE8-7399-2897FD9FD06E}"/>
          </ac:picMkLst>
        </pc:picChg>
      </pc:sldChg>
      <pc:sldChg chg="del">
        <pc:chgData name="indrasena reddy vukanti" userId="a60fd68c39acfeeb" providerId="LiveId" clId="{E221D0BE-67A0-4B18-B671-80A1D4E32A34}" dt="2023-05-04T22:08:23.832" v="483" actId="47"/>
        <pc:sldMkLst>
          <pc:docMk/>
          <pc:sldMk cId="2896385493" sldId="270"/>
        </pc:sldMkLst>
      </pc:sldChg>
      <pc:sldChg chg="modSp mod">
        <pc:chgData name="indrasena reddy vukanti" userId="a60fd68c39acfeeb" providerId="LiveId" clId="{E221D0BE-67A0-4B18-B671-80A1D4E32A34}" dt="2023-05-04T22:32:17.808" v="629" actId="20577"/>
        <pc:sldMkLst>
          <pc:docMk/>
          <pc:sldMk cId="1969787568" sldId="271"/>
        </pc:sldMkLst>
        <pc:spChg chg="mod">
          <ac:chgData name="indrasena reddy vukanti" userId="a60fd68c39acfeeb" providerId="LiveId" clId="{E221D0BE-67A0-4B18-B671-80A1D4E32A34}" dt="2023-05-04T22:32:17.808" v="629" actId="20577"/>
          <ac:spMkLst>
            <pc:docMk/>
            <pc:sldMk cId="1969787568" sldId="271"/>
            <ac:spMk id="3" creationId="{AF64C29E-DF30-4DC6-AB95-2016F9A703B6}"/>
          </ac:spMkLst>
        </pc:spChg>
      </pc:sldChg>
      <pc:sldChg chg="addSp delSp modSp add mod">
        <pc:chgData name="indrasena reddy vukanti" userId="a60fd68c39acfeeb" providerId="LiveId" clId="{E221D0BE-67A0-4B18-B671-80A1D4E32A34}" dt="2023-05-04T21:15:42.428" v="166" actId="1035"/>
        <pc:sldMkLst>
          <pc:docMk/>
          <pc:sldMk cId="122008039" sldId="272"/>
        </pc:sldMkLst>
        <pc:spChg chg="mod">
          <ac:chgData name="indrasena reddy vukanti" userId="a60fd68c39acfeeb" providerId="LiveId" clId="{E221D0BE-67A0-4B18-B671-80A1D4E32A34}" dt="2023-05-04T20:03:15.460" v="12" actId="1076"/>
          <ac:spMkLst>
            <pc:docMk/>
            <pc:sldMk cId="122008039" sldId="272"/>
            <ac:spMk id="2" creationId="{AFC6D044-C704-4974-935B-AE3D7EFC9BC4}"/>
          </ac:spMkLst>
        </pc:spChg>
        <pc:picChg chg="add mod ord">
          <ac:chgData name="indrasena reddy vukanti" userId="a60fd68c39acfeeb" providerId="LiveId" clId="{E221D0BE-67A0-4B18-B671-80A1D4E32A34}" dt="2023-05-04T21:15:42.428" v="166" actId="1035"/>
          <ac:picMkLst>
            <pc:docMk/>
            <pc:sldMk cId="122008039" sldId="272"/>
            <ac:picMk id="4" creationId="{BD0E7011-FB50-D8E8-20DC-30E55DAF8245}"/>
          </ac:picMkLst>
        </pc:picChg>
        <pc:picChg chg="del">
          <ac:chgData name="indrasena reddy vukanti" userId="a60fd68c39acfeeb" providerId="LiveId" clId="{E221D0BE-67A0-4B18-B671-80A1D4E32A34}" dt="2023-05-04T20:01:44.800" v="2" actId="478"/>
          <ac:picMkLst>
            <pc:docMk/>
            <pc:sldMk cId="122008039" sldId="272"/>
            <ac:picMk id="7" creationId="{F386F7D9-C295-8655-55F5-D01C49EE8454}"/>
          </ac:picMkLst>
        </pc:picChg>
      </pc:sldChg>
      <pc:sldChg chg="addSp delSp modSp add mod">
        <pc:chgData name="indrasena reddy vukanti" userId="a60fd68c39acfeeb" providerId="LiveId" clId="{E221D0BE-67A0-4B18-B671-80A1D4E32A34}" dt="2023-05-05T00:54:41.757" v="2425" actId="14100"/>
        <pc:sldMkLst>
          <pc:docMk/>
          <pc:sldMk cId="2634487180" sldId="273"/>
        </pc:sldMkLst>
        <pc:spChg chg="mod">
          <ac:chgData name="indrasena reddy vukanti" userId="a60fd68c39acfeeb" providerId="LiveId" clId="{E221D0BE-67A0-4B18-B671-80A1D4E32A34}" dt="2023-05-04T21:13:04.236" v="139" actId="20577"/>
          <ac:spMkLst>
            <pc:docMk/>
            <pc:sldMk cId="2634487180" sldId="273"/>
            <ac:spMk id="3" creationId="{3E5FEE2D-79E5-4C1D-8BF7-EE619CA7039A}"/>
          </ac:spMkLst>
        </pc:spChg>
        <pc:spChg chg="add del mod">
          <ac:chgData name="indrasena reddy vukanti" userId="a60fd68c39acfeeb" providerId="LiveId" clId="{E221D0BE-67A0-4B18-B671-80A1D4E32A34}" dt="2023-05-05T00:53:19.029" v="2406" actId="931"/>
          <ac:spMkLst>
            <pc:docMk/>
            <pc:sldMk cId="2634487180" sldId="273"/>
            <ac:spMk id="4" creationId="{2B811401-E4AE-DC66-6606-6BA7C3D74088}"/>
          </ac:spMkLst>
        </pc:spChg>
        <pc:spChg chg="add del mod">
          <ac:chgData name="indrasena reddy vukanti" userId="a60fd68c39acfeeb" providerId="LiveId" clId="{E221D0BE-67A0-4B18-B671-80A1D4E32A34}" dt="2023-05-04T21:09:12.193" v="107" actId="931"/>
          <ac:spMkLst>
            <pc:docMk/>
            <pc:sldMk cId="2634487180" sldId="273"/>
            <ac:spMk id="6" creationId="{2DE60E9E-8EE4-87DA-3296-907DCBC647CF}"/>
          </ac:spMkLst>
        </pc:spChg>
        <pc:spChg chg="del">
          <ac:chgData name="indrasena reddy vukanti" userId="a60fd68c39acfeeb" providerId="LiveId" clId="{E221D0BE-67A0-4B18-B671-80A1D4E32A34}" dt="2023-05-04T21:03:33.298" v="71" actId="931"/>
          <ac:spMkLst>
            <pc:docMk/>
            <pc:sldMk cId="2634487180" sldId="273"/>
            <ac:spMk id="52" creationId="{B8350E2D-527F-4AB1-6B24-F8B787F762C5}"/>
          </ac:spMkLst>
        </pc:spChg>
        <pc:spChg chg="mod">
          <ac:chgData name="indrasena reddy vukanti" userId="a60fd68c39acfeeb" providerId="LiveId" clId="{E221D0BE-67A0-4B18-B671-80A1D4E32A34}" dt="2023-05-05T00:53:41.429" v="2421" actId="20577"/>
          <ac:spMkLst>
            <pc:docMk/>
            <pc:sldMk cId="2634487180" sldId="273"/>
            <ac:spMk id="54" creationId="{4836F3DD-9A09-E6AF-6069-F0E6295BC852}"/>
          </ac:spMkLst>
        </pc:spChg>
        <pc:picChg chg="add del mod">
          <ac:chgData name="indrasena reddy vukanti" userId="a60fd68c39acfeeb" providerId="LiveId" clId="{E221D0BE-67A0-4B18-B671-80A1D4E32A34}" dt="2023-05-04T21:08:38.059" v="106" actId="478"/>
          <ac:picMkLst>
            <pc:docMk/>
            <pc:sldMk cId="2634487180" sldId="273"/>
            <ac:picMk id="4" creationId="{3B5CF558-53E9-AC31-CE48-39D6026F5604}"/>
          </ac:picMkLst>
        </pc:picChg>
        <pc:picChg chg="add mod">
          <ac:chgData name="indrasena reddy vukanti" userId="a60fd68c39acfeeb" providerId="LiveId" clId="{E221D0BE-67A0-4B18-B671-80A1D4E32A34}" dt="2023-05-05T00:54:41.757" v="2425" actId="14100"/>
          <ac:picMkLst>
            <pc:docMk/>
            <pc:sldMk cId="2634487180" sldId="273"/>
            <ac:picMk id="6" creationId="{8C320CD7-A29D-46C9-92CB-C1366F14BEBD}"/>
          </ac:picMkLst>
        </pc:picChg>
        <pc:picChg chg="add del mod modCrop">
          <ac:chgData name="indrasena reddy vukanti" userId="a60fd68c39acfeeb" providerId="LiveId" clId="{E221D0BE-67A0-4B18-B671-80A1D4E32A34}" dt="2023-05-05T00:53:02.790" v="2405" actId="478"/>
          <ac:picMkLst>
            <pc:docMk/>
            <pc:sldMk cId="2634487180" sldId="273"/>
            <ac:picMk id="10" creationId="{677820DF-DF13-09CE-75A8-DE8AE0F77644}"/>
          </ac:picMkLst>
        </pc:picChg>
        <pc:picChg chg="add del mod modCrop">
          <ac:chgData name="indrasena reddy vukanti" userId="a60fd68c39acfeeb" providerId="LiveId" clId="{E221D0BE-67A0-4B18-B671-80A1D4E32A34}" dt="2023-05-04T21:13:49.255" v="149" actId="478"/>
          <ac:picMkLst>
            <pc:docMk/>
            <pc:sldMk cId="2634487180" sldId="273"/>
            <ac:picMk id="12" creationId="{2FB7BEB6-A45F-2ECB-A578-36418A48B90C}"/>
          </ac:picMkLst>
        </pc:picChg>
        <pc:picChg chg="del">
          <ac:chgData name="indrasena reddy vukanti" userId="a60fd68c39acfeeb" providerId="LiveId" clId="{E221D0BE-67A0-4B18-B671-80A1D4E32A34}" dt="2023-05-04T21:03:25.386" v="70" actId="478"/>
          <ac:picMkLst>
            <pc:docMk/>
            <pc:sldMk cId="2634487180" sldId="273"/>
            <ac:picMk id="14" creationId="{2A4A8FB0-5C0F-EBE8-7399-2897FD9FD06E}"/>
          </ac:picMkLst>
        </pc:picChg>
      </pc:sldChg>
      <pc:sldChg chg="addSp delSp modSp add mod">
        <pc:chgData name="indrasena reddy vukanti" userId="a60fd68c39acfeeb" providerId="LiveId" clId="{E221D0BE-67A0-4B18-B671-80A1D4E32A34}" dt="2023-05-05T01:08:40.797" v="2458" actId="1076"/>
        <pc:sldMkLst>
          <pc:docMk/>
          <pc:sldMk cId="3913579603" sldId="274"/>
        </pc:sldMkLst>
        <pc:spChg chg="mod">
          <ac:chgData name="indrasena reddy vukanti" userId="a60fd68c39acfeeb" providerId="LiveId" clId="{E221D0BE-67A0-4B18-B671-80A1D4E32A34}" dt="2023-05-04T21:13:19.040" v="143" actId="20577"/>
          <ac:spMkLst>
            <pc:docMk/>
            <pc:sldMk cId="3913579603" sldId="274"/>
            <ac:spMk id="3" creationId="{3E5FEE2D-79E5-4C1D-8BF7-EE619CA7039A}"/>
          </ac:spMkLst>
        </pc:spChg>
        <pc:spChg chg="add del mod">
          <ac:chgData name="indrasena reddy vukanti" userId="a60fd68c39acfeeb" providerId="LiveId" clId="{E221D0BE-67A0-4B18-B671-80A1D4E32A34}" dt="2023-05-04T22:02:53.416" v="446" actId="478"/>
          <ac:spMkLst>
            <pc:docMk/>
            <pc:sldMk cId="3913579603" sldId="274"/>
            <ac:spMk id="4" creationId="{7B77426C-D406-5560-74F2-3DA052D9AE4E}"/>
          </ac:spMkLst>
        </pc:spChg>
        <pc:spChg chg="add mod">
          <ac:chgData name="indrasena reddy vukanti" userId="a60fd68c39acfeeb" providerId="LiveId" clId="{E221D0BE-67A0-4B18-B671-80A1D4E32A34}" dt="2023-05-04T23:38:30.593" v="1195" actId="14100"/>
          <ac:spMkLst>
            <pc:docMk/>
            <pc:sldMk cId="3913579603" sldId="274"/>
            <ac:spMk id="5" creationId="{C972AD1D-FAB2-1DF1-F0D3-2D36A143F9F7}"/>
          </ac:spMkLst>
        </pc:spChg>
        <pc:spChg chg="del mod">
          <ac:chgData name="indrasena reddy vukanti" userId="a60fd68c39acfeeb" providerId="LiveId" clId="{E221D0BE-67A0-4B18-B671-80A1D4E32A34}" dt="2023-05-04T22:04:01.615" v="451"/>
          <ac:spMkLst>
            <pc:docMk/>
            <pc:sldMk cId="3913579603" sldId="274"/>
            <ac:spMk id="54" creationId="{4836F3DD-9A09-E6AF-6069-F0E6295BC852}"/>
          </ac:spMkLst>
        </pc:spChg>
        <pc:picChg chg="del">
          <ac:chgData name="indrasena reddy vukanti" userId="a60fd68c39acfeeb" providerId="LiveId" clId="{E221D0BE-67A0-4B18-B671-80A1D4E32A34}" dt="2023-05-04T21:13:21.337" v="144" actId="478"/>
          <ac:picMkLst>
            <pc:docMk/>
            <pc:sldMk cId="3913579603" sldId="274"/>
            <ac:picMk id="10" creationId="{677820DF-DF13-09CE-75A8-DE8AE0F77644}"/>
          </ac:picMkLst>
        </pc:picChg>
        <pc:picChg chg="mod">
          <ac:chgData name="indrasena reddy vukanti" userId="a60fd68c39acfeeb" providerId="LiveId" clId="{E221D0BE-67A0-4B18-B671-80A1D4E32A34}" dt="2023-05-05T01:08:40.797" v="2458" actId="1076"/>
          <ac:picMkLst>
            <pc:docMk/>
            <pc:sldMk cId="3913579603" sldId="274"/>
            <ac:picMk id="12" creationId="{2FB7BEB6-A45F-2ECB-A578-36418A48B90C}"/>
          </ac:picMkLst>
        </pc:picChg>
      </pc:sldChg>
      <pc:sldChg chg="addSp delSp modSp add del mod">
        <pc:chgData name="indrasena reddy vukanti" userId="a60fd68c39acfeeb" providerId="LiveId" clId="{E221D0BE-67A0-4B18-B671-80A1D4E32A34}" dt="2023-05-05T00:34:36.656" v="2252" actId="2696"/>
        <pc:sldMkLst>
          <pc:docMk/>
          <pc:sldMk cId="3773659663" sldId="275"/>
        </pc:sldMkLst>
        <pc:spChg chg="mod">
          <ac:chgData name="indrasena reddy vukanti" userId="a60fd68c39acfeeb" providerId="LiveId" clId="{E221D0BE-67A0-4B18-B671-80A1D4E32A34}" dt="2023-05-04T21:24:58.262" v="171" actId="20577"/>
          <ac:spMkLst>
            <pc:docMk/>
            <pc:sldMk cId="3773659663" sldId="275"/>
            <ac:spMk id="3" creationId="{3E5FEE2D-79E5-4C1D-8BF7-EE619CA7039A}"/>
          </ac:spMkLst>
        </pc:spChg>
        <pc:spChg chg="add del mod">
          <ac:chgData name="indrasena reddy vukanti" userId="a60fd68c39acfeeb" providerId="LiveId" clId="{E221D0BE-67A0-4B18-B671-80A1D4E32A34}" dt="2023-05-05T00:31:28.301" v="1925" actId="931"/>
          <ac:spMkLst>
            <pc:docMk/>
            <pc:sldMk cId="3773659663" sldId="275"/>
            <ac:spMk id="4" creationId="{30BDB5DD-1BAC-BF3D-DC0C-004F007C67D8}"/>
          </ac:spMkLst>
        </pc:spChg>
        <pc:spChg chg="del">
          <ac:chgData name="indrasena reddy vukanti" userId="a60fd68c39acfeeb" providerId="LiveId" clId="{E221D0BE-67A0-4B18-B671-80A1D4E32A34}" dt="2023-05-04T21:25:23.805" v="176" actId="931"/>
          <ac:spMkLst>
            <pc:docMk/>
            <pc:sldMk cId="3773659663" sldId="275"/>
            <ac:spMk id="4" creationId="{7B77426C-D406-5560-74F2-3DA052D9AE4E}"/>
          </ac:spMkLst>
        </pc:spChg>
        <pc:spChg chg="del">
          <ac:chgData name="indrasena reddy vukanti" userId="a60fd68c39acfeeb" providerId="LiveId" clId="{E221D0BE-67A0-4B18-B671-80A1D4E32A34}" dt="2023-05-04T21:26:05.794" v="186" actId="478"/>
          <ac:spMkLst>
            <pc:docMk/>
            <pc:sldMk cId="3773659663" sldId="275"/>
            <ac:spMk id="50" creationId="{97E5A025-659E-1539-7965-0393AAEF14D1}"/>
          </ac:spMkLst>
        </pc:spChg>
        <pc:spChg chg="del mod">
          <ac:chgData name="indrasena reddy vukanti" userId="a60fd68c39acfeeb" providerId="LiveId" clId="{E221D0BE-67A0-4B18-B671-80A1D4E32A34}" dt="2023-05-04T23:21:20.190" v="635" actId="478"/>
          <ac:spMkLst>
            <pc:docMk/>
            <pc:sldMk cId="3773659663" sldId="275"/>
            <ac:spMk id="54" creationId="{4836F3DD-9A09-E6AF-6069-F0E6295BC852}"/>
          </ac:spMkLst>
        </pc:spChg>
        <pc:picChg chg="add del mod ord modCrop">
          <ac:chgData name="indrasena reddy vukanti" userId="a60fd68c39acfeeb" providerId="LiveId" clId="{E221D0BE-67A0-4B18-B671-80A1D4E32A34}" dt="2023-05-05T00:31:14.429" v="1924" actId="478"/>
          <ac:picMkLst>
            <pc:docMk/>
            <pc:sldMk cId="3773659663" sldId="275"/>
            <ac:picMk id="5" creationId="{664311A5-5763-884C-19C7-B9949390FD3D}"/>
          </ac:picMkLst>
        </pc:picChg>
        <pc:picChg chg="add mod">
          <ac:chgData name="indrasena reddy vukanti" userId="a60fd68c39acfeeb" providerId="LiveId" clId="{E221D0BE-67A0-4B18-B671-80A1D4E32A34}" dt="2023-05-05T00:32:25.762" v="1937" actId="1076"/>
          <ac:picMkLst>
            <pc:docMk/>
            <pc:sldMk cId="3773659663" sldId="275"/>
            <ac:picMk id="9" creationId="{6852A29E-38F2-D239-2CA5-63AC02CB936A}"/>
          </ac:picMkLst>
        </pc:picChg>
        <pc:picChg chg="del">
          <ac:chgData name="indrasena reddy vukanti" userId="a60fd68c39acfeeb" providerId="LiveId" clId="{E221D0BE-67A0-4B18-B671-80A1D4E32A34}" dt="2023-05-04T21:25:02.801" v="172" actId="478"/>
          <ac:picMkLst>
            <pc:docMk/>
            <pc:sldMk cId="3773659663" sldId="275"/>
            <ac:picMk id="12" creationId="{2FB7BEB6-A45F-2ECB-A578-36418A48B90C}"/>
          </ac:picMkLst>
        </pc:picChg>
      </pc:sldChg>
      <pc:sldChg chg="addSp delSp modSp add mod">
        <pc:chgData name="indrasena reddy vukanti" userId="a60fd68c39acfeeb" providerId="LiveId" clId="{E221D0BE-67A0-4B18-B671-80A1D4E32A34}" dt="2023-05-05T01:03:07.194" v="2457" actId="20577"/>
        <pc:sldMkLst>
          <pc:docMk/>
          <pc:sldMk cId="1349604497" sldId="276"/>
        </pc:sldMkLst>
        <pc:spChg chg="mod">
          <ac:chgData name="indrasena reddy vukanti" userId="a60fd68c39acfeeb" providerId="LiveId" clId="{E221D0BE-67A0-4B18-B671-80A1D4E32A34}" dt="2023-05-05T01:03:07.194" v="2457" actId="20577"/>
          <ac:spMkLst>
            <pc:docMk/>
            <pc:sldMk cId="1349604497" sldId="276"/>
            <ac:spMk id="3" creationId="{3E5FEE2D-79E5-4C1D-8BF7-EE619CA7039A}"/>
          </ac:spMkLst>
        </pc:spChg>
        <pc:spChg chg="del">
          <ac:chgData name="indrasena reddy vukanti" userId="a60fd68c39acfeeb" providerId="LiveId" clId="{E221D0BE-67A0-4B18-B671-80A1D4E32A34}" dt="2023-05-04T21:27:14.466" v="193" actId="931"/>
          <ac:spMkLst>
            <pc:docMk/>
            <pc:sldMk cId="1349604497" sldId="276"/>
            <ac:spMk id="4" creationId="{7B77426C-D406-5560-74F2-3DA052D9AE4E}"/>
          </ac:spMkLst>
        </pc:spChg>
        <pc:spChg chg="add del mod">
          <ac:chgData name="indrasena reddy vukanti" userId="a60fd68c39acfeeb" providerId="LiveId" clId="{E221D0BE-67A0-4B18-B671-80A1D4E32A34}" dt="2023-05-04T22:26:08.214" v="616" actId="478"/>
          <ac:spMkLst>
            <pc:docMk/>
            <pc:sldMk cId="1349604497" sldId="276"/>
            <ac:spMk id="9" creationId="{4DDED06D-74F9-D6B2-D55A-C77441FDEF95}"/>
          </ac:spMkLst>
        </pc:spChg>
        <pc:spChg chg="del">
          <ac:chgData name="indrasena reddy vukanti" userId="a60fd68c39acfeeb" providerId="LiveId" clId="{E221D0BE-67A0-4B18-B671-80A1D4E32A34}" dt="2023-05-04T22:26:13.179" v="617" actId="478"/>
          <ac:spMkLst>
            <pc:docMk/>
            <pc:sldMk cId="1349604497" sldId="276"/>
            <ac:spMk id="50" creationId="{97E5A025-659E-1539-7965-0393AAEF14D1}"/>
          </ac:spMkLst>
        </pc:spChg>
        <pc:spChg chg="mod">
          <ac:chgData name="indrasena reddy vukanti" userId="a60fd68c39acfeeb" providerId="LiveId" clId="{E221D0BE-67A0-4B18-B671-80A1D4E32A34}" dt="2023-05-05T00:36:03.182" v="2314" actId="20577"/>
          <ac:spMkLst>
            <pc:docMk/>
            <pc:sldMk cId="1349604497" sldId="276"/>
            <ac:spMk id="54" creationId="{4836F3DD-9A09-E6AF-6069-F0E6295BC852}"/>
          </ac:spMkLst>
        </pc:spChg>
        <pc:picChg chg="add mod">
          <ac:chgData name="indrasena reddy vukanti" userId="a60fd68c39acfeeb" providerId="LiveId" clId="{E221D0BE-67A0-4B18-B671-80A1D4E32A34}" dt="2023-05-05T00:36:08.234" v="2316" actId="1036"/>
          <ac:picMkLst>
            <pc:docMk/>
            <pc:sldMk cId="1349604497" sldId="276"/>
            <ac:picMk id="2" creationId="{CD9BBFB4-BF6F-25D0-7379-68E07865F0D4}"/>
          </ac:picMkLst>
        </pc:picChg>
        <pc:picChg chg="add del mod">
          <ac:chgData name="indrasena reddy vukanti" userId="a60fd68c39acfeeb" providerId="LiveId" clId="{E221D0BE-67A0-4B18-B671-80A1D4E32A34}" dt="2023-05-04T22:25:54.404" v="615" actId="478"/>
          <ac:picMkLst>
            <pc:docMk/>
            <pc:sldMk cId="1349604497" sldId="276"/>
            <ac:picMk id="5" creationId="{0C08CAE3-35CC-33C8-65D9-231BB40AC607}"/>
          </ac:picMkLst>
        </pc:picChg>
        <pc:picChg chg="add del mod">
          <ac:chgData name="indrasena reddy vukanti" userId="a60fd68c39acfeeb" providerId="LiveId" clId="{E221D0BE-67A0-4B18-B671-80A1D4E32A34}" dt="2023-05-05T00:32:55.534" v="1939" actId="478"/>
          <ac:picMkLst>
            <pc:docMk/>
            <pc:sldMk cId="1349604497" sldId="276"/>
            <ac:picMk id="11" creationId="{A5461C56-4EEB-B95E-B120-CEDC8D9C1912}"/>
          </ac:picMkLst>
        </pc:picChg>
        <pc:picChg chg="del">
          <ac:chgData name="indrasena reddy vukanti" userId="a60fd68c39acfeeb" providerId="LiveId" clId="{E221D0BE-67A0-4B18-B671-80A1D4E32A34}" dt="2023-05-04T21:25:09.760" v="173" actId="478"/>
          <ac:picMkLst>
            <pc:docMk/>
            <pc:sldMk cId="1349604497" sldId="276"/>
            <ac:picMk id="12" creationId="{2FB7BEB6-A45F-2ECB-A578-36418A48B90C}"/>
          </ac:picMkLst>
        </pc:picChg>
      </pc:sldChg>
      <pc:sldChg chg="addSp delSp modSp add mod">
        <pc:chgData name="indrasena reddy vukanti" userId="a60fd68c39acfeeb" providerId="LiveId" clId="{E221D0BE-67A0-4B18-B671-80A1D4E32A34}" dt="2023-05-05T00:14:36.941" v="1669" actId="1036"/>
        <pc:sldMkLst>
          <pc:docMk/>
          <pc:sldMk cId="3623699218" sldId="277"/>
        </pc:sldMkLst>
        <pc:spChg chg="mod">
          <ac:chgData name="indrasena reddy vukanti" userId="a60fd68c39acfeeb" providerId="LiveId" clId="{E221D0BE-67A0-4B18-B671-80A1D4E32A34}" dt="2023-05-04T21:28:09.439" v="204" actId="20577"/>
          <ac:spMkLst>
            <pc:docMk/>
            <pc:sldMk cId="3623699218" sldId="277"/>
            <ac:spMk id="3" creationId="{3E5FEE2D-79E5-4C1D-8BF7-EE619CA7039A}"/>
          </ac:spMkLst>
        </pc:spChg>
        <pc:spChg chg="del">
          <ac:chgData name="indrasena reddy vukanti" userId="a60fd68c39acfeeb" providerId="LiveId" clId="{E221D0BE-67A0-4B18-B671-80A1D4E32A34}" dt="2023-05-04T21:28:20.345" v="208" actId="478"/>
          <ac:spMkLst>
            <pc:docMk/>
            <pc:sldMk cId="3623699218" sldId="277"/>
            <ac:spMk id="4" creationId="{7B77426C-D406-5560-74F2-3DA052D9AE4E}"/>
          </ac:spMkLst>
        </pc:spChg>
        <pc:spChg chg="del mod">
          <ac:chgData name="indrasena reddy vukanti" userId="a60fd68c39acfeeb" providerId="LiveId" clId="{E221D0BE-67A0-4B18-B671-80A1D4E32A34}" dt="2023-05-04T21:28:16.467" v="207" actId="478"/>
          <ac:spMkLst>
            <pc:docMk/>
            <pc:sldMk cId="3623699218" sldId="277"/>
            <ac:spMk id="50" creationId="{97E5A025-659E-1539-7965-0393AAEF14D1}"/>
          </ac:spMkLst>
        </pc:spChg>
        <pc:spChg chg="mod">
          <ac:chgData name="indrasena reddy vukanti" userId="a60fd68c39acfeeb" providerId="LiveId" clId="{E221D0BE-67A0-4B18-B671-80A1D4E32A34}" dt="2023-05-05T00:12:02.851" v="1509" actId="5793"/>
          <ac:spMkLst>
            <pc:docMk/>
            <pc:sldMk cId="3623699218" sldId="277"/>
            <ac:spMk id="54" creationId="{4836F3DD-9A09-E6AF-6069-F0E6295BC852}"/>
          </ac:spMkLst>
        </pc:spChg>
        <pc:picChg chg="add mod">
          <ac:chgData name="indrasena reddy vukanti" userId="a60fd68c39acfeeb" providerId="LiveId" clId="{E221D0BE-67A0-4B18-B671-80A1D4E32A34}" dt="2023-05-05T00:14:36.941" v="1669" actId="1036"/>
          <ac:picMkLst>
            <pc:docMk/>
            <pc:sldMk cId="3623699218" sldId="277"/>
            <ac:picMk id="4" creationId="{F81E8766-7705-667C-50F3-614D1900AF18}"/>
          </ac:picMkLst>
        </pc:picChg>
        <pc:picChg chg="add del mod">
          <ac:chgData name="indrasena reddy vukanti" userId="a60fd68c39acfeeb" providerId="LiveId" clId="{E221D0BE-67A0-4B18-B671-80A1D4E32A34}" dt="2023-05-04T23:46:23.920" v="1359" actId="478"/>
          <ac:picMkLst>
            <pc:docMk/>
            <pc:sldMk cId="3623699218" sldId="277"/>
            <ac:picMk id="5" creationId="{847C8BF9-2E5D-D879-E529-224983BDD763}"/>
          </ac:picMkLst>
        </pc:picChg>
        <pc:picChg chg="add mod">
          <ac:chgData name="indrasena reddy vukanti" userId="a60fd68c39acfeeb" providerId="LiveId" clId="{E221D0BE-67A0-4B18-B671-80A1D4E32A34}" dt="2023-05-05T00:14:17.695" v="1668" actId="14100"/>
          <ac:picMkLst>
            <pc:docMk/>
            <pc:sldMk cId="3623699218" sldId="277"/>
            <ac:picMk id="9" creationId="{E4DF0233-F780-85F6-697B-B707F348055B}"/>
          </ac:picMkLst>
        </pc:picChg>
        <pc:picChg chg="del">
          <ac:chgData name="indrasena reddy vukanti" userId="a60fd68c39acfeeb" providerId="LiveId" clId="{E221D0BE-67A0-4B18-B671-80A1D4E32A34}" dt="2023-05-04T21:28:11.710" v="205" actId="478"/>
          <ac:picMkLst>
            <pc:docMk/>
            <pc:sldMk cId="3623699218" sldId="277"/>
            <ac:picMk id="12" creationId="{2FB7BEB6-A45F-2ECB-A578-36418A48B90C}"/>
          </ac:picMkLst>
        </pc:picChg>
      </pc:sldChg>
      <pc:sldChg chg="addSp delSp modSp new mod ord">
        <pc:chgData name="indrasena reddy vukanti" userId="a60fd68c39acfeeb" providerId="LiveId" clId="{E221D0BE-67A0-4B18-B671-80A1D4E32A34}" dt="2023-05-04T23:55:40.373" v="1436" actId="27614"/>
        <pc:sldMkLst>
          <pc:docMk/>
          <pc:sldMk cId="906296856" sldId="278"/>
        </pc:sldMkLst>
        <pc:spChg chg="del mod">
          <ac:chgData name="indrasena reddy vukanti" userId="a60fd68c39acfeeb" providerId="LiveId" clId="{E221D0BE-67A0-4B18-B671-80A1D4E32A34}" dt="2023-05-04T23:50:02.120" v="1378" actId="478"/>
          <ac:spMkLst>
            <pc:docMk/>
            <pc:sldMk cId="906296856" sldId="278"/>
            <ac:spMk id="2" creationId="{7DC3D7AD-6BD5-76E1-CC93-32A5BBC24C73}"/>
          </ac:spMkLst>
        </pc:spChg>
        <pc:spChg chg="del mod">
          <ac:chgData name="indrasena reddy vukanti" userId="a60fd68c39acfeeb" providerId="LiveId" clId="{E221D0BE-67A0-4B18-B671-80A1D4E32A34}" dt="2023-05-04T23:50:04.362" v="1380" actId="478"/>
          <ac:spMkLst>
            <pc:docMk/>
            <pc:sldMk cId="906296856" sldId="278"/>
            <ac:spMk id="3" creationId="{A63CE229-D5D1-0BA0-5493-EB775A02563E}"/>
          </ac:spMkLst>
        </pc:spChg>
        <pc:spChg chg="del mod">
          <ac:chgData name="indrasena reddy vukanti" userId="a60fd68c39acfeeb" providerId="LiveId" clId="{E221D0BE-67A0-4B18-B671-80A1D4E32A34}" dt="2023-05-04T23:50:10.025" v="1384" actId="478"/>
          <ac:spMkLst>
            <pc:docMk/>
            <pc:sldMk cId="906296856" sldId="278"/>
            <ac:spMk id="4" creationId="{C772CE53-1325-C304-466E-531216F727BB}"/>
          </ac:spMkLst>
        </pc:spChg>
        <pc:spChg chg="del mod">
          <ac:chgData name="indrasena reddy vukanti" userId="a60fd68c39acfeeb" providerId="LiveId" clId="{E221D0BE-67A0-4B18-B671-80A1D4E32A34}" dt="2023-05-04T23:50:06.779" v="1382" actId="478"/>
          <ac:spMkLst>
            <pc:docMk/>
            <pc:sldMk cId="906296856" sldId="278"/>
            <ac:spMk id="5" creationId="{E65589EA-FC66-4FE6-D1D6-BE2B9324176A}"/>
          </ac:spMkLst>
        </pc:spChg>
        <pc:spChg chg="del mod">
          <ac:chgData name="indrasena reddy vukanti" userId="a60fd68c39acfeeb" providerId="LiveId" clId="{E221D0BE-67A0-4B18-B671-80A1D4E32A34}" dt="2023-05-04T23:50:12.768" v="1386" actId="478"/>
          <ac:spMkLst>
            <pc:docMk/>
            <pc:sldMk cId="906296856" sldId="278"/>
            <ac:spMk id="6" creationId="{4933B9AA-17C4-EA14-1802-07CACB7FF512}"/>
          </ac:spMkLst>
        </pc:spChg>
        <pc:picChg chg="add del mod">
          <ac:chgData name="indrasena reddy vukanti" userId="a60fd68c39acfeeb" providerId="LiveId" clId="{E221D0BE-67A0-4B18-B671-80A1D4E32A34}" dt="2023-05-04T23:54:51.846" v="1434" actId="478"/>
          <ac:picMkLst>
            <pc:docMk/>
            <pc:sldMk cId="906296856" sldId="278"/>
            <ac:picMk id="11" creationId="{9D71D15D-CA44-9AA2-E4D2-91244E548560}"/>
          </ac:picMkLst>
        </pc:picChg>
        <pc:picChg chg="add mod">
          <ac:chgData name="indrasena reddy vukanti" userId="a60fd68c39acfeeb" providerId="LiveId" clId="{E221D0BE-67A0-4B18-B671-80A1D4E32A34}" dt="2023-05-04T23:55:40.373" v="1436" actId="27614"/>
          <ac:picMkLst>
            <pc:docMk/>
            <pc:sldMk cId="906296856" sldId="278"/>
            <ac:picMk id="13" creationId="{E34B8F9A-AF60-EE61-A1C7-E5F05549B342}"/>
          </ac:picMkLst>
        </pc:picChg>
      </pc:sldChg>
      <pc:sldChg chg="modSp add">
        <pc:chgData name="indrasena reddy vukanti" userId="a60fd68c39acfeeb" providerId="LiveId" clId="{E221D0BE-67A0-4B18-B671-80A1D4E32A34}" dt="2023-05-05T00:37:33.543" v="2333" actId="20577"/>
        <pc:sldMkLst>
          <pc:docMk/>
          <pc:sldMk cId="11102631" sldId="279"/>
        </pc:sldMkLst>
        <pc:graphicFrameChg chg="mod">
          <ac:chgData name="indrasena reddy vukanti" userId="a60fd68c39acfeeb" providerId="LiveId" clId="{E221D0BE-67A0-4B18-B671-80A1D4E32A34}" dt="2023-05-05T00:37:33.543" v="2333" actId="20577"/>
          <ac:graphicFrameMkLst>
            <pc:docMk/>
            <pc:sldMk cId="11102631" sldId="279"/>
            <ac:graphicFrameMk id="8" creationId="{7C3686A1-5AC6-F507-A1F7-5D655DEA4E88}"/>
          </ac:graphicFrameMkLst>
        </pc:graphicFrameChg>
      </pc:sldChg>
      <pc:sldChg chg="new del">
        <pc:chgData name="indrasena reddy vukanti" userId="a60fd68c39acfeeb" providerId="LiveId" clId="{E221D0BE-67A0-4B18-B671-80A1D4E32A34}" dt="2023-05-05T00:15:27.163" v="1673" actId="2696"/>
        <pc:sldMkLst>
          <pc:docMk/>
          <pc:sldMk cId="199392771" sldId="279"/>
        </pc:sldMkLst>
      </pc:sldChg>
      <pc:sldChg chg="new del">
        <pc:chgData name="indrasena reddy vukanti" userId="a60fd68c39acfeeb" providerId="LiveId" clId="{E221D0BE-67A0-4B18-B671-80A1D4E32A34}" dt="2023-05-05T00:14:58.286" v="1671" actId="2696"/>
        <pc:sldMkLst>
          <pc:docMk/>
          <pc:sldMk cId="965214922" sldId="279"/>
        </pc:sldMkLst>
      </pc:sldChg>
      <pc:sldChg chg="delSp modSp new mod">
        <pc:chgData name="indrasena reddy vukanti" userId="a60fd68c39acfeeb" providerId="LiveId" clId="{E221D0BE-67A0-4B18-B671-80A1D4E32A34}" dt="2023-05-05T00:19:45.849" v="1884" actId="14100"/>
        <pc:sldMkLst>
          <pc:docMk/>
          <pc:sldMk cId="1922372839" sldId="280"/>
        </pc:sldMkLst>
        <pc:spChg chg="del mod">
          <ac:chgData name="indrasena reddy vukanti" userId="a60fd68c39acfeeb" providerId="LiveId" clId="{E221D0BE-67A0-4B18-B671-80A1D4E32A34}" dt="2023-05-05T00:16:38.589" v="1681" actId="21"/>
          <ac:spMkLst>
            <pc:docMk/>
            <pc:sldMk cId="1922372839" sldId="280"/>
            <ac:spMk id="2" creationId="{C4BF584D-E382-6709-A90A-0A86077354E0}"/>
          </ac:spMkLst>
        </pc:spChg>
        <pc:spChg chg="mod">
          <ac:chgData name="indrasena reddy vukanti" userId="a60fd68c39acfeeb" providerId="LiveId" clId="{E221D0BE-67A0-4B18-B671-80A1D4E32A34}" dt="2023-05-05T00:19:45.849" v="1884" actId="14100"/>
          <ac:spMkLst>
            <pc:docMk/>
            <pc:sldMk cId="1922372839" sldId="280"/>
            <ac:spMk id="3" creationId="{C1CA4FE2-A6B3-6735-15E9-FD5E6D2F6E2D}"/>
          </ac:spMkLst>
        </pc:spChg>
        <pc:spChg chg="del">
          <ac:chgData name="indrasena reddy vukanti" userId="a60fd68c39acfeeb" providerId="LiveId" clId="{E221D0BE-67A0-4B18-B671-80A1D4E32A34}" dt="2023-05-05T00:16:30.219" v="1679" actId="21"/>
          <ac:spMkLst>
            <pc:docMk/>
            <pc:sldMk cId="1922372839" sldId="280"/>
            <ac:spMk id="4" creationId="{F64B662D-33F9-850B-69B2-DE320B7D875E}"/>
          </ac:spMkLst>
        </pc:spChg>
        <pc:spChg chg="del">
          <ac:chgData name="indrasena reddy vukanti" userId="a60fd68c39acfeeb" providerId="LiveId" clId="{E221D0BE-67A0-4B18-B671-80A1D4E32A34}" dt="2023-05-05T00:16:46.324" v="1682" actId="21"/>
          <ac:spMkLst>
            <pc:docMk/>
            <pc:sldMk cId="1922372839" sldId="280"/>
            <ac:spMk id="5" creationId="{C2F2BE03-26D8-7BB9-E5F2-64FCC7429965}"/>
          </ac:spMkLst>
        </pc:spChg>
        <pc:spChg chg="del">
          <ac:chgData name="indrasena reddy vukanti" userId="a60fd68c39acfeeb" providerId="LiveId" clId="{E221D0BE-67A0-4B18-B671-80A1D4E32A34}" dt="2023-05-05T00:16:25.848" v="1678" actId="21"/>
          <ac:spMkLst>
            <pc:docMk/>
            <pc:sldMk cId="1922372839" sldId="280"/>
            <ac:spMk id="6" creationId="{49E01CD8-B787-AAB9-6EE7-576280054B90}"/>
          </ac:spMkLst>
        </pc:spChg>
      </pc:sldChg>
      <pc:sldChg chg="modSp add mod">
        <pc:chgData name="indrasena reddy vukanti" userId="a60fd68c39acfeeb" providerId="LiveId" clId="{E221D0BE-67A0-4B18-B671-80A1D4E32A34}" dt="2023-05-05T00:43:14.726" v="2403" actId="14100"/>
        <pc:sldMkLst>
          <pc:docMk/>
          <pc:sldMk cId="1988464753" sldId="281"/>
        </pc:sldMkLst>
        <pc:spChg chg="mod">
          <ac:chgData name="indrasena reddy vukanti" userId="a60fd68c39acfeeb" providerId="LiveId" clId="{E221D0BE-67A0-4B18-B671-80A1D4E32A34}" dt="2023-05-05T00:43:07.497" v="2400" actId="20577"/>
          <ac:spMkLst>
            <pc:docMk/>
            <pc:sldMk cId="1988464753" sldId="281"/>
            <ac:spMk id="54" creationId="{4836F3DD-9A09-E6AF-6069-F0E6295BC852}"/>
          </ac:spMkLst>
        </pc:spChg>
        <pc:picChg chg="mod">
          <ac:chgData name="indrasena reddy vukanti" userId="a60fd68c39acfeeb" providerId="LiveId" clId="{E221D0BE-67A0-4B18-B671-80A1D4E32A34}" dt="2023-05-05T00:43:14.726" v="2403" actId="14100"/>
          <ac:picMkLst>
            <pc:docMk/>
            <pc:sldMk cId="1988464753" sldId="281"/>
            <ac:picMk id="11" creationId="{A5461C56-4EEB-B95E-B120-CEDC8D9C1912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9B84A0-876A-4191-8ED5-65DE0BF85FA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2534F89-0821-46C4-A5AD-94B55399983F}">
      <dgm:prSet/>
      <dgm:spPr/>
      <dgm:t>
        <a:bodyPr/>
        <a:lstStyle/>
        <a:p>
          <a:r>
            <a:rPr lang="en-US"/>
            <a:t>Top 5 dangerous drivers include: The most dangerous driver is A97, followed by A73, A35, A50, and A5. </a:t>
          </a:r>
        </a:p>
      </dgm:t>
    </dgm:pt>
    <dgm:pt modelId="{F568A7C8-265D-402E-80A0-D8297C319D32}" type="parTrans" cxnId="{4449FF3E-D248-4A8F-8B12-A20C420C421D}">
      <dgm:prSet/>
      <dgm:spPr/>
      <dgm:t>
        <a:bodyPr/>
        <a:lstStyle/>
        <a:p>
          <a:endParaRPr lang="en-US"/>
        </a:p>
      </dgm:t>
    </dgm:pt>
    <dgm:pt modelId="{6D18FF72-55D0-4E13-AA78-367BEB47FAAA}" type="sibTrans" cxnId="{4449FF3E-D248-4A8F-8B12-A20C420C421D}">
      <dgm:prSet/>
      <dgm:spPr/>
      <dgm:t>
        <a:bodyPr/>
        <a:lstStyle/>
        <a:p>
          <a:endParaRPr lang="en-US"/>
        </a:p>
      </dgm:t>
    </dgm:pt>
    <dgm:pt modelId="{134B6697-4E3F-49D4-851E-979E57825660}">
      <dgm:prSet/>
      <dgm:spPr/>
      <dgm:t>
        <a:bodyPr/>
        <a:lstStyle/>
        <a:p>
          <a:r>
            <a:rPr lang="en-US"/>
            <a:t>Events: The most unwelcome ones were caused by Ford, Peterbilt, and Caterpillar.</a:t>
          </a:r>
        </a:p>
      </dgm:t>
    </dgm:pt>
    <dgm:pt modelId="{2A6FCF33-34EA-4A7D-A605-84A5453429A3}" type="parTrans" cxnId="{5A76CB7E-56E1-4036-9395-409A6E6D3FEE}">
      <dgm:prSet/>
      <dgm:spPr/>
      <dgm:t>
        <a:bodyPr/>
        <a:lstStyle/>
        <a:p>
          <a:endParaRPr lang="en-US"/>
        </a:p>
      </dgm:t>
    </dgm:pt>
    <dgm:pt modelId="{57BD673D-483C-4FA8-A349-4B96E4E34A62}" type="sibTrans" cxnId="{5A76CB7E-56E1-4036-9395-409A6E6D3FEE}">
      <dgm:prSet/>
      <dgm:spPr/>
      <dgm:t>
        <a:bodyPr/>
        <a:lstStyle/>
        <a:p>
          <a:endParaRPr lang="en-US"/>
        </a:p>
      </dgm:t>
    </dgm:pt>
    <dgm:pt modelId="{80BE8E7D-EB56-4551-AE08-C07F3C9D7EF4}">
      <dgm:prSet/>
      <dgm:spPr/>
      <dgm:t>
        <a:bodyPr/>
        <a:lstStyle/>
        <a:p>
          <a:r>
            <a:rPr lang="en-US" dirty="0"/>
            <a:t>Models of Ford and Peterbilt trucks share the issue of a hazardous following distance.</a:t>
          </a:r>
        </a:p>
      </dgm:t>
    </dgm:pt>
    <dgm:pt modelId="{5286F863-EB81-4934-8D1D-FDE801D23221}" type="parTrans" cxnId="{3C569F72-3D41-4929-B012-6AABC0D81305}">
      <dgm:prSet/>
      <dgm:spPr/>
      <dgm:t>
        <a:bodyPr/>
        <a:lstStyle/>
        <a:p>
          <a:endParaRPr lang="en-US"/>
        </a:p>
      </dgm:t>
    </dgm:pt>
    <dgm:pt modelId="{66525CE8-7124-444F-8B59-578FA21D41BC}" type="sibTrans" cxnId="{3C569F72-3D41-4929-B012-6AABC0D81305}">
      <dgm:prSet/>
      <dgm:spPr/>
      <dgm:t>
        <a:bodyPr/>
        <a:lstStyle/>
        <a:p>
          <a:endParaRPr lang="en-US"/>
        </a:p>
      </dgm:t>
    </dgm:pt>
    <dgm:pt modelId="{0CBE3E32-8C35-450A-84F9-A42BF3E3153E}">
      <dgm:prSet/>
      <dgm:spPr/>
      <dgm:t>
        <a:bodyPr/>
        <a:lstStyle/>
        <a:p>
          <a:r>
            <a:rPr lang="en-US" dirty="0"/>
            <a:t>In addition to them, caterpillar trucks also struggle with lane departure. </a:t>
          </a:r>
        </a:p>
      </dgm:t>
    </dgm:pt>
    <dgm:pt modelId="{2A07DBA1-96AC-4C3A-BAE9-91BBDCB6BB57}" type="parTrans" cxnId="{69D980A2-43BC-4624-963B-A56F08BC4D32}">
      <dgm:prSet/>
      <dgm:spPr/>
      <dgm:t>
        <a:bodyPr/>
        <a:lstStyle/>
        <a:p>
          <a:endParaRPr lang="en-US"/>
        </a:p>
      </dgm:t>
    </dgm:pt>
    <dgm:pt modelId="{6939FE84-5642-44CC-8CDB-8D5FBCF8C6D9}" type="sibTrans" cxnId="{69D980A2-43BC-4624-963B-A56F08BC4D32}">
      <dgm:prSet/>
      <dgm:spPr/>
      <dgm:t>
        <a:bodyPr/>
        <a:lstStyle/>
        <a:p>
          <a:endParaRPr lang="en-US"/>
        </a:p>
      </dgm:t>
    </dgm:pt>
    <dgm:pt modelId="{423D17CA-79E6-40F4-B4C8-A4BC727982FC}">
      <dgm:prSet/>
      <dgm:spPr/>
      <dgm:t>
        <a:bodyPr/>
        <a:lstStyle/>
        <a:p>
          <a:r>
            <a:rPr lang="en-US" dirty="0"/>
            <a:t>Unsafe Cities: Major risk cities include  Santa Rosa and Willits</a:t>
          </a:r>
        </a:p>
      </dgm:t>
    </dgm:pt>
    <dgm:pt modelId="{97B9B287-3BFA-4596-990B-64F8E2E0AFC4}" type="parTrans" cxnId="{0F177EA6-EE99-40E3-A97E-0340BEB16F28}">
      <dgm:prSet/>
      <dgm:spPr/>
      <dgm:t>
        <a:bodyPr/>
        <a:lstStyle/>
        <a:p>
          <a:endParaRPr lang="en-US"/>
        </a:p>
      </dgm:t>
    </dgm:pt>
    <dgm:pt modelId="{283391EF-D98B-4327-87E6-ACA7C94FB828}" type="sibTrans" cxnId="{0F177EA6-EE99-40E3-A97E-0340BEB16F28}">
      <dgm:prSet/>
      <dgm:spPr/>
      <dgm:t>
        <a:bodyPr/>
        <a:lstStyle/>
        <a:p>
          <a:endParaRPr lang="en-US"/>
        </a:p>
      </dgm:t>
    </dgm:pt>
    <dgm:pt modelId="{35C4F72B-E155-4A5F-84B0-FC7C2E4663B7}">
      <dgm:prSet/>
      <dgm:spPr/>
      <dgm:t>
        <a:bodyPr/>
        <a:lstStyle/>
        <a:p>
          <a:r>
            <a:rPr lang="en-US" dirty="0"/>
            <a:t>Crane is a trustworthy model. </a:t>
          </a:r>
        </a:p>
      </dgm:t>
    </dgm:pt>
    <dgm:pt modelId="{BCB49ED8-83A3-4824-BB0E-F008A8385C83}" type="parTrans" cxnId="{0F70BD18-C961-46B8-AD17-43F3A69D9A1F}">
      <dgm:prSet/>
      <dgm:spPr/>
      <dgm:t>
        <a:bodyPr/>
        <a:lstStyle/>
        <a:p>
          <a:endParaRPr lang="en-US"/>
        </a:p>
      </dgm:t>
    </dgm:pt>
    <dgm:pt modelId="{75AD2EE4-C844-4148-AEA5-DEF461F4B07C}" type="sibTrans" cxnId="{0F70BD18-C961-46B8-AD17-43F3A69D9A1F}">
      <dgm:prSet/>
      <dgm:spPr/>
      <dgm:t>
        <a:bodyPr/>
        <a:lstStyle/>
        <a:p>
          <a:endParaRPr lang="en-US"/>
        </a:p>
      </dgm:t>
    </dgm:pt>
    <dgm:pt modelId="{772095C5-B326-4F3E-BC49-85A4ECD7BC9F}">
      <dgm:prSet/>
      <dgm:spPr/>
      <dgm:t>
        <a:bodyPr/>
        <a:lstStyle/>
        <a:p>
          <a:r>
            <a:rPr lang="en-US"/>
            <a:t>Oshkosh is an unreliable model.</a:t>
          </a:r>
        </a:p>
      </dgm:t>
    </dgm:pt>
    <dgm:pt modelId="{C30D020F-CE48-44A7-BA76-5EC83CA27373}" type="parTrans" cxnId="{DF8978FA-8A7C-4753-AD66-F931F828D408}">
      <dgm:prSet/>
      <dgm:spPr/>
      <dgm:t>
        <a:bodyPr/>
        <a:lstStyle/>
        <a:p>
          <a:endParaRPr lang="en-US"/>
        </a:p>
      </dgm:t>
    </dgm:pt>
    <dgm:pt modelId="{811DF1C7-C166-491F-85BB-FC45EBB2B26E}" type="sibTrans" cxnId="{DF8978FA-8A7C-4753-AD66-F931F828D408}">
      <dgm:prSet/>
      <dgm:spPr/>
      <dgm:t>
        <a:bodyPr/>
        <a:lstStyle/>
        <a:p>
          <a:endParaRPr lang="en-US"/>
        </a:p>
      </dgm:t>
    </dgm:pt>
    <dgm:pt modelId="{7AAC7CE1-57B2-4E70-B193-862498CA7AE3}" type="pres">
      <dgm:prSet presAssocID="{E49B84A0-876A-4191-8ED5-65DE0BF85FAD}" presName="root" presStyleCnt="0">
        <dgm:presLayoutVars>
          <dgm:dir/>
          <dgm:resizeHandles val="exact"/>
        </dgm:presLayoutVars>
      </dgm:prSet>
      <dgm:spPr/>
    </dgm:pt>
    <dgm:pt modelId="{11625947-569E-45F4-80E7-803773359DB9}" type="pres">
      <dgm:prSet presAssocID="{D2534F89-0821-46C4-A5AD-94B55399983F}" presName="compNode" presStyleCnt="0"/>
      <dgm:spPr/>
    </dgm:pt>
    <dgm:pt modelId="{C92B26F6-B898-4703-A384-E515A386E671}" type="pres">
      <dgm:prSet presAssocID="{D2534F89-0821-46C4-A5AD-94B55399983F}" presName="bgRect" presStyleLbl="bgShp" presStyleIdx="0" presStyleCnt="7"/>
      <dgm:spPr/>
    </dgm:pt>
    <dgm:pt modelId="{AFF905FF-5D6F-4B76-849C-E1F7AD3E1CC5}" type="pres">
      <dgm:prSet presAssocID="{D2534F89-0821-46C4-A5AD-94B55399983F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ger"/>
        </a:ext>
      </dgm:extLst>
    </dgm:pt>
    <dgm:pt modelId="{37AB6262-E30E-413E-8915-45A90A47CB8F}" type="pres">
      <dgm:prSet presAssocID="{D2534F89-0821-46C4-A5AD-94B55399983F}" presName="spaceRect" presStyleCnt="0"/>
      <dgm:spPr/>
    </dgm:pt>
    <dgm:pt modelId="{126B2F6E-088E-49C8-B6F3-E17AE9A7CB4C}" type="pres">
      <dgm:prSet presAssocID="{D2534F89-0821-46C4-A5AD-94B55399983F}" presName="parTx" presStyleLbl="revTx" presStyleIdx="0" presStyleCnt="7">
        <dgm:presLayoutVars>
          <dgm:chMax val="0"/>
          <dgm:chPref val="0"/>
        </dgm:presLayoutVars>
      </dgm:prSet>
      <dgm:spPr/>
    </dgm:pt>
    <dgm:pt modelId="{435D1857-13C4-439B-8221-AA0B5017DFF1}" type="pres">
      <dgm:prSet presAssocID="{6D18FF72-55D0-4E13-AA78-367BEB47FAAA}" presName="sibTrans" presStyleCnt="0"/>
      <dgm:spPr/>
    </dgm:pt>
    <dgm:pt modelId="{C62607D3-2116-40C3-AB2A-1F26BEA1DF1F}" type="pres">
      <dgm:prSet presAssocID="{134B6697-4E3F-49D4-851E-979E57825660}" presName="compNode" presStyleCnt="0"/>
      <dgm:spPr/>
    </dgm:pt>
    <dgm:pt modelId="{8C51DA06-26AE-47AA-B9BF-0CEB89FC1DBD}" type="pres">
      <dgm:prSet presAssocID="{134B6697-4E3F-49D4-851E-979E57825660}" presName="bgRect" presStyleLbl="bgShp" presStyleIdx="1" presStyleCnt="7"/>
      <dgm:spPr/>
    </dgm:pt>
    <dgm:pt modelId="{70FB9CAF-70AA-4C11-9DE4-43FF88C2E2A7}" type="pres">
      <dgm:prSet presAssocID="{134B6697-4E3F-49D4-851E-979E57825660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terpillar"/>
        </a:ext>
      </dgm:extLst>
    </dgm:pt>
    <dgm:pt modelId="{8F5D9306-6FCF-427B-803B-911D386A260C}" type="pres">
      <dgm:prSet presAssocID="{134B6697-4E3F-49D4-851E-979E57825660}" presName="spaceRect" presStyleCnt="0"/>
      <dgm:spPr/>
    </dgm:pt>
    <dgm:pt modelId="{82910E5F-869D-406D-BFE7-1C47F45544DA}" type="pres">
      <dgm:prSet presAssocID="{134B6697-4E3F-49D4-851E-979E57825660}" presName="parTx" presStyleLbl="revTx" presStyleIdx="1" presStyleCnt="7">
        <dgm:presLayoutVars>
          <dgm:chMax val="0"/>
          <dgm:chPref val="0"/>
        </dgm:presLayoutVars>
      </dgm:prSet>
      <dgm:spPr/>
    </dgm:pt>
    <dgm:pt modelId="{B97DD6BA-0B8D-416D-A955-56130B0D8DAD}" type="pres">
      <dgm:prSet presAssocID="{57BD673D-483C-4FA8-A349-4B96E4E34A62}" presName="sibTrans" presStyleCnt="0"/>
      <dgm:spPr/>
    </dgm:pt>
    <dgm:pt modelId="{94D80637-3557-4FCA-8674-E6D8F03AEF4B}" type="pres">
      <dgm:prSet presAssocID="{80BE8E7D-EB56-4551-AE08-C07F3C9D7EF4}" presName="compNode" presStyleCnt="0"/>
      <dgm:spPr/>
    </dgm:pt>
    <dgm:pt modelId="{808E34B7-C6D3-40C6-B70C-0C70D85EF638}" type="pres">
      <dgm:prSet presAssocID="{80BE8E7D-EB56-4551-AE08-C07F3C9D7EF4}" presName="bgRect" presStyleLbl="bgShp" presStyleIdx="2" presStyleCnt="7"/>
      <dgm:spPr/>
    </dgm:pt>
    <dgm:pt modelId="{7DF14263-8561-4175-989A-CDD709080E2E}" type="pres">
      <dgm:prSet presAssocID="{80BE8E7D-EB56-4551-AE08-C07F3C9D7EF4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 Car"/>
        </a:ext>
      </dgm:extLst>
    </dgm:pt>
    <dgm:pt modelId="{C331249C-3A8F-435B-8D94-1DF4E362B56E}" type="pres">
      <dgm:prSet presAssocID="{80BE8E7D-EB56-4551-AE08-C07F3C9D7EF4}" presName="spaceRect" presStyleCnt="0"/>
      <dgm:spPr/>
    </dgm:pt>
    <dgm:pt modelId="{E4D63F9F-B664-4CB7-9F22-9FE43FB9324B}" type="pres">
      <dgm:prSet presAssocID="{80BE8E7D-EB56-4551-AE08-C07F3C9D7EF4}" presName="parTx" presStyleLbl="revTx" presStyleIdx="2" presStyleCnt="7">
        <dgm:presLayoutVars>
          <dgm:chMax val="0"/>
          <dgm:chPref val="0"/>
        </dgm:presLayoutVars>
      </dgm:prSet>
      <dgm:spPr/>
    </dgm:pt>
    <dgm:pt modelId="{C5DEBD21-2C79-4BF2-A467-05DD646BD5FC}" type="pres">
      <dgm:prSet presAssocID="{66525CE8-7124-444F-8B59-578FA21D41BC}" presName="sibTrans" presStyleCnt="0"/>
      <dgm:spPr/>
    </dgm:pt>
    <dgm:pt modelId="{1C16769A-5019-4E73-9083-285E1432F180}" type="pres">
      <dgm:prSet presAssocID="{0CBE3E32-8C35-450A-84F9-A42BF3E3153E}" presName="compNode" presStyleCnt="0"/>
      <dgm:spPr/>
    </dgm:pt>
    <dgm:pt modelId="{D650C3D1-16C2-4908-AC42-8544345C06C3}" type="pres">
      <dgm:prSet presAssocID="{0CBE3E32-8C35-450A-84F9-A42BF3E3153E}" presName="bgRect" presStyleLbl="bgShp" presStyleIdx="3" presStyleCnt="7"/>
      <dgm:spPr/>
    </dgm:pt>
    <dgm:pt modelId="{796BEE9F-102E-488C-9E33-51089013C037}" type="pres">
      <dgm:prSet presAssocID="{0CBE3E32-8C35-450A-84F9-A42BF3E3153E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03EFDC1F-6C28-48A7-B1CA-FF30A9E552FE}" type="pres">
      <dgm:prSet presAssocID="{0CBE3E32-8C35-450A-84F9-A42BF3E3153E}" presName="spaceRect" presStyleCnt="0"/>
      <dgm:spPr/>
    </dgm:pt>
    <dgm:pt modelId="{1234CCD7-B9E5-47EE-AEE0-204DA0E2E6A5}" type="pres">
      <dgm:prSet presAssocID="{0CBE3E32-8C35-450A-84F9-A42BF3E3153E}" presName="parTx" presStyleLbl="revTx" presStyleIdx="3" presStyleCnt="7">
        <dgm:presLayoutVars>
          <dgm:chMax val="0"/>
          <dgm:chPref val="0"/>
        </dgm:presLayoutVars>
      </dgm:prSet>
      <dgm:spPr/>
    </dgm:pt>
    <dgm:pt modelId="{4B5E7BAF-C6BC-4563-A5B4-1A573C4DA3C6}" type="pres">
      <dgm:prSet presAssocID="{6939FE84-5642-44CC-8CDB-8D5FBCF8C6D9}" presName="sibTrans" presStyleCnt="0"/>
      <dgm:spPr/>
    </dgm:pt>
    <dgm:pt modelId="{93166E94-C371-40A3-9D2F-A3AD4ECD21A4}" type="pres">
      <dgm:prSet presAssocID="{423D17CA-79E6-40F4-B4C8-A4BC727982FC}" presName="compNode" presStyleCnt="0"/>
      <dgm:spPr/>
    </dgm:pt>
    <dgm:pt modelId="{CE3583DE-19CE-424C-8B46-30438797336D}" type="pres">
      <dgm:prSet presAssocID="{423D17CA-79E6-40F4-B4C8-A4BC727982FC}" presName="bgRect" presStyleLbl="bgShp" presStyleIdx="4" presStyleCnt="7"/>
      <dgm:spPr/>
    </dgm:pt>
    <dgm:pt modelId="{67047156-766E-4726-839D-96C146AAB56B}" type="pres">
      <dgm:prSet presAssocID="{423D17CA-79E6-40F4-B4C8-A4BC727982FC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mmable"/>
        </a:ext>
      </dgm:extLst>
    </dgm:pt>
    <dgm:pt modelId="{904E23B4-B829-4CC2-B5B5-D72862506858}" type="pres">
      <dgm:prSet presAssocID="{423D17CA-79E6-40F4-B4C8-A4BC727982FC}" presName="spaceRect" presStyleCnt="0"/>
      <dgm:spPr/>
    </dgm:pt>
    <dgm:pt modelId="{FE944D66-E8C8-4149-B58C-221295A6AD48}" type="pres">
      <dgm:prSet presAssocID="{423D17CA-79E6-40F4-B4C8-A4BC727982FC}" presName="parTx" presStyleLbl="revTx" presStyleIdx="4" presStyleCnt="7">
        <dgm:presLayoutVars>
          <dgm:chMax val="0"/>
          <dgm:chPref val="0"/>
        </dgm:presLayoutVars>
      </dgm:prSet>
      <dgm:spPr/>
    </dgm:pt>
    <dgm:pt modelId="{DCAD49D3-F880-4E78-86E5-742C0A106B90}" type="pres">
      <dgm:prSet presAssocID="{283391EF-D98B-4327-87E6-ACA7C94FB828}" presName="sibTrans" presStyleCnt="0"/>
      <dgm:spPr/>
    </dgm:pt>
    <dgm:pt modelId="{C9A5A266-16B3-4A84-99E7-7B6F9D2A0E97}" type="pres">
      <dgm:prSet presAssocID="{35C4F72B-E155-4A5F-84B0-FC7C2E4663B7}" presName="compNode" presStyleCnt="0"/>
      <dgm:spPr/>
    </dgm:pt>
    <dgm:pt modelId="{2331A478-8B5D-4E19-87F9-7B0C59BB8BE8}" type="pres">
      <dgm:prSet presAssocID="{35C4F72B-E155-4A5F-84B0-FC7C2E4663B7}" presName="bgRect" presStyleLbl="bgShp" presStyleIdx="5" presStyleCnt="7"/>
      <dgm:spPr/>
    </dgm:pt>
    <dgm:pt modelId="{0E972D94-4435-4679-9C5D-8F2E51888579}" type="pres">
      <dgm:prSet presAssocID="{35C4F72B-E155-4A5F-84B0-FC7C2E4663B7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3B4108C6-B982-4FA9-98B1-757F05E84FF9}" type="pres">
      <dgm:prSet presAssocID="{35C4F72B-E155-4A5F-84B0-FC7C2E4663B7}" presName="spaceRect" presStyleCnt="0"/>
      <dgm:spPr/>
    </dgm:pt>
    <dgm:pt modelId="{ABF4A324-5834-44EF-B2F6-15D0EC22CF5C}" type="pres">
      <dgm:prSet presAssocID="{35C4F72B-E155-4A5F-84B0-FC7C2E4663B7}" presName="parTx" presStyleLbl="revTx" presStyleIdx="5" presStyleCnt="7">
        <dgm:presLayoutVars>
          <dgm:chMax val="0"/>
          <dgm:chPref val="0"/>
        </dgm:presLayoutVars>
      </dgm:prSet>
      <dgm:spPr/>
    </dgm:pt>
    <dgm:pt modelId="{2C97DE14-3FF0-4631-A09C-FDDF88514984}" type="pres">
      <dgm:prSet presAssocID="{75AD2EE4-C844-4148-AEA5-DEF461F4B07C}" presName="sibTrans" presStyleCnt="0"/>
      <dgm:spPr/>
    </dgm:pt>
    <dgm:pt modelId="{3714C832-A6F5-4E7E-8771-855D6967EF32}" type="pres">
      <dgm:prSet presAssocID="{772095C5-B326-4F3E-BC49-85A4ECD7BC9F}" presName="compNode" presStyleCnt="0"/>
      <dgm:spPr/>
    </dgm:pt>
    <dgm:pt modelId="{E09AC50D-D12C-4F06-B15C-DFDDD0B859A7}" type="pres">
      <dgm:prSet presAssocID="{772095C5-B326-4F3E-BC49-85A4ECD7BC9F}" presName="bgRect" presStyleLbl="bgShp" presStyleIdx="6" presStyleCnt="7"/>
      <dgm:spPr/>
    </dgm:pt>
    <dgm:pt modelId="{47A82DCB-E37B-4337-853A-928C4DCE5A73}" type="pres">
      <dgm:prSet presAssocID="{772095C5-B326-4F3E-BC49-85A4ECD7BC9F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91B82CD6-F073-4429-8974-7C1D24A60488}" type="pres">
      <dgm:prSet presAssocID="{772095C5-B326-4F3E-BC49-85A4ECD7BC9F}" presName="spaceRect" presStyleCnt="0"/>
      <dgm:spPr/>
    </dgm:pt>
    <dgm:pt modelId="{EF31E900-0C05-4312-85DB-3F871BF2B199}" type="pres">
      <dgm:prSet presAssocID="{772095C5-B326-4F3E-BC49-85A4ECD7BC9F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73232013-9E53-4D6F-A8C3-ECBBF3A92E06}" type="presOf" srcId="{80BE8E7D-EB56-4551-AE08-C07F3C9D7EF4}" destId="{E4D63F9F-B664-4CB7-9F22-9FE43FB9324B}" srcOrd="0" destOrd="0" presId="urn:microsoft.com/office/officeart/2018/2/layout/IconVerticalSolidList"/>
    <dgm:cxn modelId="{0F70BD18-C961-46B8-AD17-43F3A69D9A1F}" srcId="{E49B84A0-876A-4191-8ED5-65DE0BF85FAD}" destId="{35C4F72B-E155-4A5F-84B0-FC7C2E4663B7}" srcOrd="5" destOrd="0" parTransId="{BCB49ED8-83A3-4824-BB0E-F008A8385C83}" sibTransId="{75AD2EE4-C844-4148-AEA5-DEF461F4B07C}"/>
    <dgm:cxn modelId="{FD04562A-B34A-4398-B210-472B3B32E0EB}" type="presOf" srcId="{423D17CA-79E6-40F4-B4C8-A4BC727982FC}" destId="{FE944D66-E8C8-4149-B58C-221295A6AD48}" srcOrd="0" destOrd="0" presId="urn:microsoft.com/office/officeart/2018/2/layout/IconVerticalSolidList"/>
    <dgm:cxn modelId="{4449FF3E-D248-4A8F-8B12-A20C420C421D}" srcId="{E49B84A0-876A-4191-8ED5-65DE0BF85FAD}" destId="{D2534F89-0821-46C4-A5AD-94B55399983F}" srcOrd="0" destOrd="0" parTransId="{F568A7C8-265D-402E-80A0-D8297C319D32}" sibTransId="{6D18FF72-55D0-4E13-AA78-367BEB47FAAA}"/>
    <dgm:cxn modelId="{9262066E-EEC5-4656-A97F-6C643D0B9BC7}" type="presOf" srcId="{D2534F89-0821-46C4-A5AD-94B55399983F}" destId="{126B2F6E-088E-49C8-B6F3-E17AE9A7CB4C}" srcOrd="0" destOrd="0" presId="urn:microsoft.com/office/officeart/2018/2/layout/IconVerticalSolidList"/>
    <dgm:cxn modelId="{3C569F72-3D41-4929-B012-6AABC0D81305}" srcId="{E49B84A0-876A-4191-8ED5-65DE0BF85FAD}" destId="{80BE8E7D-EB56-4551-AE08-C07F3C9D7EF4}" srcOrd="2" destOrd="0" parTransId="{5286F863-EB81-4934-8D1D-FDE801D23221}" sibTransId="{66525CE8-7124-444F-8B59-578FA21D41BC}"/>
    <dgm:cxn modelId="{5A76CB7E-56E1-4036-9395-409A6E6D3FEE}" srcId="{E49B84A0-876A-4191-8ED5-65DE0BF85FAD}" destId="{134B6697-4E3F-49D4-851E-979E57825660}" srcOrd="1" destOrd="0" parTransId="{2A6FCF33-34EA-4A7D-A605-84A5453429A3}" sibTransId="{57BD673D-483C-4FA8-A349-4B96E4E34A62}"/>
    <dgm:cxn modelId="{814E2B8A-258B-468A-9E64-438ABAF3EA30}" type="presOf" srcId="{0CBE3E32-8C35-450A-84F9-A42BF3E3153E}" destId="{1234CCD7-B9E5-47EE-AEE0-204DA0E2E6A5}" srcOrd="0" destOrd="0" presId="urn:microsoft.com/office/officeart/2018/2/layout/IconVerticalSolidList"/>
    <dgm:cxn modelId="{58011F9A-D3F0-4EF6-B232-EBAF8AED367F}" type="presOf" srcId="{35C4F72B-E155-4A5F-84B0-FC7C2E4663B7}" destId="{ABF4A324-5834-44EF-B2F6-15D0EC22CF5C}" srcOrd="0" destOrd="0" presId="urn:microsoft.com/office/officeart/2018/2/layout/IconVerticalSolidList"/>
    <dgm:cxn modelId="{16E0339E-C62C-45DD-A719-EC0F944941DB}" type="presOf" srcId="{772095C5-B326-4F3E-BC49-85A4ECD7BC9F}" destId="{EF31E900-0C05-4312-85DB-3F871BF2B199}" srcOrd="0" destOrd="0" presId="urn:microsoft.com/office/officeart/2018/2/layout/IconVerticalSolidList"/>
    <dgm:cxn modelId="{69D980A2-43BC-4624-963B-A56F08BC4D32}" srcId="{E49B84A0-876A-4191-8ED5-65DE0BF85FAD}" destId="{0CBE3E32-8C35-450A-84F9-A42BF3E3153E}" srcOrd="3" destOrd="0" parTransId="{2A07DBA1-96AC-4C3A-BAE9-91BBDCB6BB57}" sibTransId="{6939FE84-5642-44CC-8CDB-8D5FBCF8C6D9}"/>
    <dgm:cxn modelId="{B31A6DA3-244E-42B8-9585-CCC685F9A26A}" type="presOf" srcId="{E49B84A0-876A-4191-8ED5-65DE0BF85FAD}" destId="{7AAC7CE1-57B2-4E70-B193-862498CA7AE3}" srcOrd="0" destOrd="0" presId="urn:microsoft.com/office/officeart/2018/2/layout/IconVerticalSolidList"/>
    <dgm:cxn modelId="{0F177EA6-EE99-40E3-A97E-0340BEB16F28}" srcId="{E49B84A0-876A-4191-8ED5-65DE0BF85FAD}" destId="{423D17CA-79E6-40F4-B4C8-A4BC727982FC}" srcOrd="4" destOrd="0" parTransId="{97B9B287-3BFA-4596-990B-64F8E2E0AFC4}" sibTransId="{283391EF-D98B-4327-87E6-ACA7C94FB828}"/>
    <dgm:cxn modelId="{5EEBE5CE-FBB7-4253-AE8A-93E415A09E06}" type="presOf" srcId="{134B6697-4E3F-49D4-851E-979E57825660}" destId="{82910E5F-869D-406D-BFE7-1C47F45544DA}" srcOrd="0" destOrd="0" presId="urn:microsoft.com/office/officeart/2018/2/layout/IconVerticalSolidList"/>
    <dgm:cxn modelId="{DF8978FA-8A7C-4753-AD66-F931F828D408}" srcId="{E49B84A0-876A-4191-8ED5-65DE0BF85FAD}" destId="{772095C5-B326-4F3E-BC49-85A4ECD7BC9F}" srcOrd="6" destOrd="0" parTransId="{C30D020F-CE48-44A7-BA76-5EC83CA27373}" sibTransId="{811DF1C7-C166-491F-85BB-FC45EBB2B26E}"/>
    <dgm:cxn modelId="{D1BD8B4E-3139-415F-B1A4-4DBDD7179896}" type="presParOf" srcId="{7AAC7CE1-57B2-4E70-B193-862498CA7AE3}" destId="{11625947-569E-45F4-80E7-803773359DB9}" srcOrd="0" destOrd="0" presId="urn:microsoft.com/office/officeart/2018/2/layout/IconVerticalSolidList"/>
    <dgm:cxn modelId="{A94F4A74-A635-4C1B-A912-063756897500}" type="presParOf" srcId="{11625947-569E-45F4-80E7-803773359DB9}" destId="{C92B26F6-B898-4703-A384-E515A386E671}" srcOrd="0" destOrd="0" presId="urn:microsoft.com/office/officeart/2018/2/layout/IconVerticalSolidList"/>
    <dgm:cxn modelId="{50550533-FD1E-4013-8D65-3A4D70263CFB}" type="presParOf" srcId="{11625947-569E-45F4-80E7-803773359DB9}" destId="{AFF905FF-5D6F-4B76-849C-E1F7AD3E1CC5}" srcOrd="1" destOrd="0" presId="urn:microsoft.com/office/officeart/2018/2/layout/IconVerticalSolidList"/>
    <dgm:cxn modelId="{5ED3C732-F887-468B-81C4-A9D74DE518FE}" type="presParOf" srcId="{11625947-569E-45F4-80E7-803773359DB9}" destId="{37AB6262-E30E-413E-8915-45A90A47CB8F}" srcOrd="2" destOrd="0" presId="urn:microsoft.com/office/officeart/2018/2/layout/IconVerticalSolidList"/>
    <dgm:cxn modelId="{1260E05B-8ECF-4C84-AABD-CEACC8DFAF7F}" type="presParOf" srcId="{11625947-569E-45F4-80E7-803773359DB9}" destId="{126B2F6E-088E-49C8-B6F3-E17AE9A7CB4C}" srcOrd="3" destOrd="0" presId="urn:microsoft.com/office/officeart/2018/2/layout/IconVerticalSolidList"/>
    <dgm:cxn modelId="{EF7D22CA-A07E-473C-8F85-0B69AA5204D7}" type="presParOf" srcId="{7AAC7CE1-57B2-4E70-B193-862498CA7AE3}" destId="{435D1857-13C4-439B-8221-AA0B5017DFF1}" srcOrd="1" destOrd="0" presId="urn:microsoft.com/office/officeart/2018/2/layout/IconVerticalSolidList"/>
    <dgm:cxn modelId="{BED49A3D-8FA1-4FAA-AC13-B8F10D0D486F}" type="presParOf" srcId="{7AAC7CE1-57B2-4E70-B193-862498CA7AE3}" destId="{C62607D3-2116-40C3-AB2A-1F26BEA1DF1F}" srcOrd="2" destOrd="0" presId="urn:microsoft.com/office/officeart/2018/2/layout/IconVerticalSolidList"/>
    <dgm:cxn modelId="{0C01EEB1-1A43-4410-87F3-7EFE865EB688}" type="presParOf" srcId="{C62607D3-2116-40C3-AB2A-1F26BEA1DF1F}" destId="{8C51DA06-26AE-47AA-B9BF-0CEB89FC1DBD}" srcOrd="0" destOrd="0" presId="urn:microsoft.com/office/officeart/2018/2/layout/IconVerticalSolidList"/>
    <dgm:cxn modelId="{E03D3774-09A8-4FA1-A877-8DB460168369}" type="presParOf" srcId="{C62607D3-2116-40C3-AB2A-1F26BEA1DF1F}" destId="{70FB9CAF-70AA-4C11-9DE4-43FF88C2E2A7}" srcOrd="1" destOrd="0" presId="urn:microsoft.com/office/officeart/2018/2/layout/IconVerticalSolidList"/>
    <dgm:cxn modelId="{29E72718-A7D9-4739-BEA4-B6A80FBDE600}" type="presParOf" srcId="{C62607D3-2116-40C3-AB2A-1F26BEA1DF1F}" destId="{8F5D9306-6FCF-427B-803B-911D386A260C}" srcOrd="2" destOrd="0" presId="urn:microsoft.com/office/officeart/2018/2/layout/IconVerticalSolidList"/>
    <dgm:cxn modelId="{153D72CD-274A-45F3-BDDB-A27488209FEB}" type="presParOf" srcId="{C62607D3-2116-40C3-AB2A-1F26BEA1DF1F}" destId="{82910E5F-869D-406D-BFE7-1C47F45544DA}" srcOrd="3" destOrd="0" presId="urn:microsoft.com/office/officeart/2018/2/layout/IconVerticalSolidList"/>
    <dgm:cxn modelId="{98927359-F279-450F-917E-D2786032A7E8}" type="presParOf" srcId="{7AAC7CE1-57B2-4E70-B193-862498CA7AE3}" destId="{B97DD6BA-0B8D-416D-A955-56130B0D8DAD}" srcOrd="3" destOrd="0" presId="urn:microsoft.com/office/officeart/2018/2/layout/IconVerticalSolidList"/>
    <dgm:cxn modelId="{A6DECC07-C25B-44C4-918C-02E5C3A427D2}" type="presParOf" srcId="{7AAC7CE1-57B2-4E70-B193-862498CA7AE3}" destId="{94D80637-3557-4FCA-8674-E6D8F03AEF4B}" srcOrd="4" destOrd="0" presId="urn:microsoft.com/office/officeart/2018/2/layout/IconVerticalSolidList"/>
    <dgm:cxn modelId="{7ED754B2-BC45-4B78-A898-337E66E3EF9C}" type="presParOf" srcId="{94D80637-3557-4FCA-8674-E6D8F03AEF4B}" destId="{808E34B7-C6D3-40C6-B70C-0C70D85EF638}" srcOrd="0" destOrd="0" presId="urn:microsoft.com/office/officeart/2018/2/layout/IconVerticalSolidList"/>
    <dgm:cxn modelId="{5B0396A4-7D96-4AFD-B79E-CABAAEEE30F7}" type="presParOf" srcId="{94D80637-3557-4FCA-8674-E6D8F03AEF4B}" destId="{7DF14263-8561-4175-989A-CDD709080E2E}" srcOrd="1" destOrd="0" presId="urn:microsoft.com/office/officeart/2018/2/layout/IconVerticalSolidList"/>
    <dgm:cxn modelId="{D704859A-552D-4B00-B2F0-14192EC23B82}" type="presParOf" srcId="{94D80637-3557-4FCA-8674-E6D8F03AEF4B}" destId="{C331249C-3A8F-435B-8D94-1DF4E362B56E}" srcOrd="2" destOrd="0" presId="urn:microsoft.com/office/officeart/2018/2/layout/IconVerticalSolidList"/>
    <dgm:cxn modelId="{189042A8-852F-4721-A719-36B5474A55B9}" type="presParOf" srcId="{94D80637-3557-4FCA-8674-E6D8F03AEF4B}" destId="{E4D63F9F-B664-4CB7-9F22-9FE43FB9324B}" srcOrd="3" destOrd="0" presId="urn:microsoft.com/office/officeart/2018/2/layout/IconVerticalSolidList"/>
    <dgm:cxn modelId="{52918D36-9C12-419E-A291-B951124D2086}" type="presParOf" srcId="{7AAC7CE1-57B2-4E70-B193-862498CA7AE3}" destId="{C5DEBD21-2C79-4BF2-A467-05DD646BD5FC}" srcOrd="5" destOrd="0" presId="urn:microsoft.com/office/officeart/2018/2/layout/IconVerticalSolidList"/>
    <dgm:cxn modelId="{8685C8C7-F580-4FF1-BE24-16857BC0FBFA}" type="presParOf" srcId="{7AAC7CE1-57B2-4E70-B193-862498CA7AE3}" destId="{1C16769A-5019-4E73-9083-285E1432F180}" srcOrd="6" destOrd="0" presId="urn:microsoft.com/office/officeart/2018/2/layout/IconVerticalSolidList"/>
    <dgm:cxn modelId="{BEAA1104-AF30-4567-9807-33BC8092CA9F}" type="presParOf" srcId="{1C16769A-5019-4E73-9083-285E1432F180}" destId="{D650C3D1-16C2-4908-AC42-8544345C06C3}" srcOrd="0" destOrd="0" presId="urn:microsoft.com/office/officeart/2018/2/layout/IconVerticalSolidList"/>
    <dgm:cxn modelId="{11CFDD3F-88B1-4367-8E0C-5A2364474307}" type="presParOf" srcId="{1C16769A-5019-4E73-9083-285E1432F180}" destId="{796BEE9F-102E-488C-9E33-51089013C037}" srcOrd="1" destOrd="0" presId="urn:microsoft.com/office/officeart/2018/2/layout/IconVerticalSolidList"/>
    <dgm:cxn modelId="{11496208-5430-4443-B6A5-10430EB0FD3C}" type="presParOf" srcId="{1C16769A-5019-4E73-9083-285E1432F180}" destId="{03EFDC1F-6C28-48A7-B1CA-FF30A9E552FE}" srcOrd="2" destOrd="0" presId="urn:microsoft.com/office/officeart/2018/2/layout/IconVerticalSolidList"/>
    <dgm:cxn modelId="{F471B4F7-8C13-4C38-BDD7-9CFFE8EA8A51}" type="presParOf" srcId="{1C16769A-5019-4E73-9083-285E1432F180}" destId="{1234CCD7-B9E5-47EE-AEE0-204DA0E2E6A5}" srcOrd="3" destOrd="0" presId="urn:microsoft.com/office/officeart/2018/2/layout/IconVerticalSolidList"/>
    <dgm:cxn modelId="{90D50211-9973-457C-A5A1-E76AEEE3A5A2}" type="presParOf" srcId="{7AAC7CE1-57B2-4E70-B193-862498CA7AE3}" destId="{4B5E7BAF-C6BC-4563-A5B4-1A573C4DA3C6}" srcOrd="7" destOrd="0" presId="urn:microsoft.com/office/officeart/2018/2/layout/IconVerticalSolidList"/>
    <dgm:cxn modelId="{0D2E565F-80AD-4BF4-A34E-10A56B73F88A}" type="presParOf" srcId="{7AAC7CE1-57B2-4E70-B193-862498CA7AE3}" destId="{93166E94-C371-40A3-9D2F-A3AD4ECD21A4}" srcOrd="8" destOrd="0" presId="urn:microsoft.com/office/officeart/2018/2/layout/IconVerticalSolidList"/>
    <dgm:cxn modelId="{91D7121B-36EF-4692-B297-6DF18194118B}" type="presParOf" srcId="{93166E94-C371-40A3-9D2F-A3AD4ECD21A4}" destId="{CE3583DE-19CE-424C-8B46-30438797336D}" srcOrd="0" destOrd="0" presId="urn:microsoft.com/office/officeart/2018/2/layout/IconVerticalSolidList"/>
    <dgm:cxn modelId="{723EB574-2ABA-4158-AA28-9A0030DC978C}" type="presParOf" srcId="{93166E94-C371-40A3-9D2F-A3AD4ECD21A4}" destId="{67047156-766E-4726-839D-96C146AAB56B}" srcOrd="1" destOrd="0" presId="urn:microsoft.com/office/officeart/2018/2/layout/IconVerticalSolidList"/>
    <dgm:cxn modelId="{29E886C7-45F4-42BD-8FAF-79B2100ADFC1}" type="presParOf" srcId="{93166E94-C371-40A3-9D2F-A3AD4ECD21A4}" destId="{904E23B4-B829-4CC2-B5B5-D72862506858}" srcOrd="2" destOrd="0" presId="urn:microsoft.com/office/officeart/2018/2/layout/IconVerticalSolidList"/>
    <dgm:cxn modelId="{CD404536-7086-4FA9-9219-A83CA0F43E76}" type="presParOf" srcId="{93166E94-C371-40A3-9D2F-A3AD4ECD21A4}" destId="{FE944D66-E8C8-4149-B58C-221295A6AD48}" srcOrd="3" destOrd="0" presId="urn:microsoft.com/office/officeart/2018/2/layout/IconVerticalSolidList"/>
    <dgm:cxn modelId="{3485B818-416F-4408-85AA-31C9010A2DE1}" type="presParOf" srcId="{7AAC7CE1-57B2-4E70-B193-862498CA7AE3}" destId="{DCAD49D3-F880-4E78-86E5-742C0A106B90}" srcOrd="9" destOrd="0" presId="urn:microsoft.com/office/officeart/2018/2/layout/IconVerticalSolidList"/>
    <dgm:cxn modelId="{023F7C72-8385-45A8-8A59-B8CC99C467AB}" type="presParOf" srcId="{7AAC7CE1-57B2-4E70-B193-862498CA7AE3}" destId="{C9A5A266-16B3-4A84-99E7-7B6F9D2A0E97}" srcOrd="10" destOrd="0" presId="urn:microsoft.com/office/officeart/2018/2/layout/IconVerticalSolidList"/>
    <dgm:cxn modelId="{569903FD-5529-4CC7-85DD-DA20090AFF7B}" type="presParOf" srcId="{C9A5A266-16B3-4A84-99E7-7B6F9D2A0E97}" destId="{2331A478-8B5D-4E19-87F9-7B0C59BB8BE8}" srcOrd="0" destOrd="0" presId="urn:microsoft.com/office/officeart/2018/2/layout/IconVerticalSolidList"/>
    <dgm:cxn modelId="{0B538CBB-57FF-44D1-AFE0-912C11D9DF7E}" type="presParOf" srcId="{C9A5A266-16B3-4A84-99E7-7B6F9D2A0E97}" destId="{0E972D94-4435-4679-9C5D-8F2E51888579}" srcOrd="1" destOrd="0" presId="urn:microsoft.com/office/officeart/2018/2/layout/IconVerticalSolidList"/>
    <dgm:cxn modelId="{390BC7BD-7818-4E5E-A309-384790831429}" type="presParOf" srcId="{C9A5A266-16B3-4A84-99E7-7B6F9D2A0E97}" destId="{3B4108C6-B982-4FA9-98B1-757F05E84FF9}" srcOrd="2" destOrd="0" presId="urn:microsoft.com/office/officeart/2018/2/layout/IconVerticalSolidList"/>
    <dgm:cxn modelId="{EC8B386B-7B0F-409E-ACE2-31EC96DB5C66}" type="presParOf" srcId="{C9A5A266-16B3-4A84-99E7-7B6F9D2A0E97}" destId="{ABF4A324-5834-44EF-B2F6-15D0EC22CF5C}" srcOrd="3" destOrd="0" presId="urn:microsoft.com/office/officeart/2018/2/layout/IconVerticalSolidList"/>
    <dgm:cxn modelId="{FE784B1A-1C12-46E6-9F3D-37326C5BA63F}" type="presParOf" srcId="{7AAC7CE1-57B2-4E70-B193-862498CA7AE3}" destId="{2C97DE14-3FF0-4631-A09C-FDDF88514984}" srcOrd="11" destOrd="0" presId="urn:microsoft.com/office/officeart/2018/2/layout/IconVerticalSolidList"/>
    <dgm:cxn modelId="{52719DFA-D76D-4F54-936D-6442BB69B36B}" type="presParOf" srcId="{7AAC7CE1-57B2-4E70-B193-862498CA7AE3}" destId="{3714C832-A6F5-4E7E-8771-855D6967EF32}" srcOrd="12" destOrd="0" presId="urn:microsoft.com/office/officeart/2018/2/layout/IconVerticalSolidList"/>
    <dgm:cxn modelId="{D478CCB1-435F-44C9-8095-C7C1719A10C0}" type="presParOf" srcId="{3714C832-A6F5-4E7E-8771-855D6967EF32}" destId="{E09AC50D-D12C-4F06-B15C-DFDDD0B859A7}" srcOrd="0" destOrd="0" presId="urn:microsoft.com/office/officeart/2018/2/layout/IconVerticalSolidList"/>
    <dgm:cxn modelId="{10533D03-5FB1-408D-A63D-DD77008F8C8A}" type="presParOf" srcId="{3714C832-A6F5-4E7E-8771-855D6967EF32}" destId="{47A82DCB-E37B-4337-853A-928C4DCE5A73}" srcOrd="1" destOrd="0" presId="urn:microsoft.com/office/officeart/2018/2/layout/IconVerticalSolidList"/>
    <dgm:cxn modelId="{1ED71510-A4B7-41D0-A329-AA9766B6D67D}" type="presParOf" srcId="{3714C832-A6F5-4E7E-8771-855D6967EF32}" destId="{91B82CD6-F073-4429-8974-7C1D24A60488}" srcOrd="2" destOrd="0" presId="urn:microsoft.com/office/officeart/2018/2/layout/IconVerticalSolidList"/>
    <dgm:cxn modelId="{0E427718-18BF-4D65-9514-573ABB743093}" type="presParOf" srcId="{3714C832-A6F5-4E7E-8771-855D6967EF32}" destId="{EF31E900-0C05-4312-85DB-3F871BF2B19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2B26F6-B898-4703-A384-E515A386E671}">
      <dsp:nvSpPr>
        <dsp:cNvPr id="0" name=""/>
        <dsp:cNvSpPr/>
      </dsp:nvSpPr>
      <dsp:spPr>
        <a:xfrm>
          <a:off x="0" y="319"/>
          <a:ext cx="10515600" cy="4405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F905FF-5D6F-4B76-849C-E1F7AD3E1CC5}">
      <dsp:nvSpPr>
        <dsp:cNvPr id="0" name=""/>
        <dsp:cNvSpPr/>
      </dsp:nvSpPr>
      <dsp:spPr>
        <a:xfrm>
          <a:off x="133252" y="99433"/>
          <a:ext cx="242276" cy="2422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6B2F6E-088E-49C8-B6F3-E17AE9A7CB4C}">
      <dsp:nvSpPr>
        <dsp:cNvPr id="0" name=""/>
        <dsp:cNvSpPr/>
      </dsp:nvSpPr>
      <dsp:spPr>
        <a:xfrm>
          <a:off x="508780" y="319"/>
          <a:ext cx="10006819" cy="440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620" tIns="46620" rIns="46620" bIns="466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Top 5 dangerous drivers include: The most dangerous driver is A97, followed by A73, A35, A50, and A5. </a:t>
          </a:r>
        </a:p>
      </dsp:txBody>
      <dsp:txXfrm>
        <a:off x="508780" y="319"/>
        <a:ext cx="10006819" cy="440502"/>
      </dsp:txXfrm>
    </dsp:sp>
    <dsp:sp modelId="{8C51DA06-26AE-47AA-B9BF-0CEB89FC1DBD}">
      <dsp:nvSpPr>
        <dsp:cNvPr id="0" name=""/>
        <dsp:cNvSpPr/>
      </dsp:nvSpPr>
      <dsp:spPr>
        <a:xfrm>
          <a:off x="0" y="550948"/>
          <a:ext cx="10515600" cy="4405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FB9CAF-70AA-4C11-9DE4-43FF88C2E2A7}">
      <dsp:nvSpPr>
        <dsp:cNvPr id="0" name=""/>
        <dsp:cNvSpPr/>
      </dsp:nvSpPr>
      <dsp:spPr>
        <a:xfrm>
          <a:off x="133252" y="650061"/>
          <a:ext cx="242276" cy="2422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910E5F-869D-406D-BFE7-1C47F45544DA}">
      <dsp:nvSpPr>
        <dsp:cNvPr id="0" name=""/>
        <dsp:cNvSpPr/>
      </dsp:nvSpPr>
      <dsp:spPr>
        <a:xfrm>
          <a:off x="508780" y="550948"/>
          <a:ext cx="10006819" cy="440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620" tIns="46620" rIns="46620" bIns="466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Events: The most unwelcome ones were caused by Ford, Peterbilt, and Caterpillar.</a:t>
          </a:r>
        </a:p>
      </dsp:txBody>
      <dsp:txXfrm>
        <a:off x="508780" y="550948"/>
        <a:ext cx="10006819" cy="440502"/>
      </dsp:txXfrm>
    </dsp:sp>
    <dsp:sp modelId="{808E34B7-C6D3-40C6-B70C-0C70D85EF638}">
      <dsp:nvSpPr>
        <dsp:cNvPr id="0" name=""/>
        <dsp:cNvSpPr/>
      </dsp:nvSpPr>
      <dsp:spPr>
        <a:xfrm>
          <a:off x="0" y="1101576"/>
          <a:ext cx="10515600" cy="4405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F14263-8561-4175-989A-CDD709080E2E}">
      <dsp:nvSpPr>
        <dsp:cNvPr id="0" name=""/>
        <dsp:cNvSpPr/>
      </dsp:nvSpPr>
      <dsp:spPr>
        <a:xfrm>
          <a:off x="133252" y="1200689"/>
          <a:ext cx="242276" cy="2422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D63F9F-B664-4CB7-9F22-9FE43FB9324B}">
      <dsp:nvSpPr>
        <dsp:cNvPr id="0" name=""/>
        <dsp:cNvSpPr/>
      </dsp:nvSpPr>
      <dsp:spPr>
        <a:xfrm>
          <a:off x="508780" y="1101576"/>
          <a:ext cx="10006819" cy="440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620" tIns="46620" rIns="46620" bIns="466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Models of Ford and Peterbilt trucks share the issue of a hazardous following distance.</a:t>
          </a:r>
        </a:p>
      </dsp:txBody>
      <dsp:txXfrm>
        <a:off x="508780" y="1101576"/>
        <a:ext cx="10006819" cy="440502"/>
      </dsp:txXfrm>
    </dsp:sp>
    <dsp:sp modelId="{D650C3D1-16C2-4908-AC42-8544345C06C3}">
      <dsp:nvSpPr>
        <dsp:cNvPr id="0" name=""/>
        <dsp:cNvSpPr/>
      </dsp:nvSpPr>
      <dsp:spPr>
        <a:xfrm>
          <a:off x="0" y="1652204"/>
          <a:ext cx="10515600" cy="4405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6BEE9F-102E-488C-9E33-51089013C037}">
      <dsp:nvSpPr>
        <dsp:cNvPr id="0" name=""/>
        <dsp:cNvSpPr/>
      </dsp:nvSpPr>
      <dsp:spPr>
        <a:xfrm>
          <a:off x="133252" y="1751317"/>
          <a:ext cx="242276" cy="2422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4CCD7-B9E5-47EE-AEE0-204DA0E2E6A5}">
      <dsp:nvSpPr>
        <dsp:cNvPr id="0" name=""/>
        <dsp:cNvSpPr/>
      </dsp:nvSpPr>
      <dsp:spPr>
        <a:xfrm>
          <a:off x="508780" y="1652204"/>
          <a:ext cx="10006819" cy="440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620" tIns="46620" rIns="46620" bIns="466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 addition to them, caterpillar trucks also struggle with lane departure. </a:t>
          </a:r>
        </a:p>
      </dsp:txBody>
      <dsp:txXfrm>
        <a:off x="508780" y="1652204"/>
        <a:ext cx="10006819" cy="440502"/>
      </dsp:txXfrm>
    </dsp:sp>
    <dsp:sp modelId="{CE3583DE-19CE-424C-8B46-30438797336D}">
      <dsp:nvSpPr>
        <dsp:cNvPr id="0" name=""/>
        <dsp:cNvSpPr/>
      </dsp:nvSpPr>
      <dsp:spPr>
        <a:xfrm>
          <a:off x="0" y="2202832"/>
          <a:ext cx="10515600" cy="4405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047156-766E-4726-839D-96C146AAB56B}">
      <dsp:nvSpPr>
        <dsp:cNvPr id="0" name=""/>
        <dsp:cNvSpPr/>
      </dsp:nvSpPr>
      <dsp:spPr>
        <a:xfrm>
          <a:off x="133252" y="2301946"/>
          <a:ext cx="242276" cy="24227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944D66-E8C8-4149-B58C-221295A6AD48}">
      <dsp:nvSpPr>
        <dsp:cNvPr id="0" name=""/>
        <dsp:cNvSpPr/>
      </dsp:nvSpPr>
      <dsp:spPr>
        <a:xfrm>
          <a:off x="508780" y="2202832"/>
          <a:ext cx="10006819" cy="440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620" tIns="46620" rIns="46620" bIns="466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Unsafe Cities: Major risk cities include  Santa Rosa and Willits</a:t>
          </a:r>
        </a:p>
      </dsp:txBody>
      <dsp:txXfrm>
        <a:off x="508780" y="2202832"/>
        <a:ext cx="10006819" cy="440502"/>
      </dsp:txXfrm>
    </dsp:sp>
    <dsp:sp modelId="{2331A478-8B5D-4E19-87F9-7B0C59BB8BE8}">
      <dsp:nvSpPr>
        <dsp:cNvPr id="0" name=""/>
        <dsp:cNvSpPr/>
      </dsp:nvSpPr>
      <dsp:spPr>
        <a:xfrm>
          <a:off x="0" y="2753461"/>
          <a:ext cx="10515600" cy="4405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972D94-4435-4679-9C5D-8F2E51888579}">
      <dsp:nvSpPr>
        <dsp:cNvPr id="0" name=""/>
        <dsp:cNvSpPr/>
      </dsp:nvSpPr>
      <dsp:spPr>
        <a:xfrm>
          <a:off x="133252" y="2852574"/>
          <a:ext cx="242276" cy="24227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F4A324-5834-44EF-B2F6-15D0EC22CF5C}">
      <dsp:nvSpPr>
        <dsp:cNvPr id="0" name=""/>
        <dsp:cNvSpPr/>
      </dsp:nvSpPr>
      <dsp:spPr>
        <a:xfrm>
          <a:off x="508780" y="2753461"/>
          <a:ext cx="10006819" cy="440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620" tIns="46620" rIns="46620" bIns="466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Crane is a trustworthy model. </a:t>
          </a:r>
        </a:p>
      </dsp:txBody>
      <dsp:txXfrm>
        <a:off x="508780" y="2753461"/>
        <a:ext cx="10006819" cy="440502"/>
      </dsp:txXfrm>
    </dsp:sp>
    <dsp:sp modelId="{E09AC50D-D12C-4F06-B15C-DFDDD0B859A7}">
      <dsp:nvSpPr>
        <dsp:cNvPr id="0" name=""/>
        <dsp:cNvSpPr/>
      </dsp:nvSpPr>
      <dsp:spPr>
        <a:xfrm>
          <a:off x="0" y="3304089"/>
          <a:ext cx="10515600" cy="4405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A82DCB-E37B-4337-853A-928C4DCE5A73}">
      <dsp:nvSpPr>
        <dsp:cNvPr id="0" name=""/>
        <dsp:cNvSpPr/>
      </dsp:nvSpPr>
      <dsp:spPr>
        <a:xfrm>
          <a:off x="133252" y="3403202"/>
          <a:ext cx="242276" cy="24227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31E900-0C05-4312-85DB-3F871BF2B199}">
      <dsp:nvSpPr>
        <dsp:cNvPr id="0" name=""/>
        <dsp:cNvSpPr/>
      </dsp:nvSpPr>
      <dsp:spPr>
        <a:xfrm>
          <a:off x="508780" y="3304089"/>
          <a:ext cx="10006819" cy="440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620" tIns="46620" rIns="46620" bIns="466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Oshkosh is an unreliable model.</a:t>
          </a:r>
        </a:p>
      </dsp:txBody>
      <dsp:txXfrm>
        <a:off x="508780" y="3304089"/>
        <a:ext cx="10006819" cy="4405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5/4/2023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5/4/2023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trucks on a road&#10;&#10;Description automatically generated with low confidence">
            <a:extLst>
              <a:ext uri="{FF2B5EF4-FFF2-40B4-BE49-F238E27FC236}">
                <a16:creationId xmlns:a16="http://schemas.microsoft.com/office/drawing/2014/main" id="{7437ABBC-BE1C-87B5-A519-591F43D779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374"/>
          <a:stretch/>
        </p:blipFill>
        <p:spPr>
          <a:xfrm>
            <a:off x="3556000" y="3611004"/>
            <a:ext cx="8636000" cy="32469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88494" y="1224631"/>
            <a:ext cx="4941771" cy="1122202"/>
          </a:xfrm>
        </p:spPr>
        <p:txBody>
          <a:bodyPr/>
          <a:lstStyle/>
          <a:p>
            <a:r>
              <a:rPr lang="en-US" dirty="0"/>
              <a:t>Risk analysis of truck drivers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8560" y="3728593"/>
            <a:ext cx="6789419" cy="1747647"/>
          </a:xfrm>
        </p:spPr>
        <p:txBody>
          <a:bodyPr>
            <a:normAutofit/>
          </a:bodyPr>
          <a:lstStyle/>
          <a:p>
            <a:r>
              <a:rPr lang="en-US" dirty="0"/>
              <a:t>Sai Pranay Reddy Aare	Indrasena Reddy Vukanti</a:t>
            </a:r>
          </a:p>
          <a:p>
            <a:r>
              <a:rPr lang="en-US" dirty="0"/>
              <a:t>Sai Teja Narahari		Poorna Srinivas </a:t>
            </a:r>
            <a:r>
              <a:rPr lang="en-US" dirty="0" err="1"/>
              <a:t>kanakamedala</a:t>
            </a:r>
            <a:endParaRPr lang="en-US" dirty="0"/>
          </a:p>
          <a:p>
            <a:r>
              <a:rPr lang="en-US" dirty="0"/>
              <a:t>VSSMK Sumanth </a:t>
            </a:r>
            <a:r>
              <a:rPr lang="en-US" dirty="0" err="1"/>
              <a:t>Chilamakuri</a:t>
            </a:r>
            <a:r>
              <a:rPr lang="en-US" dirty="0"/>
              <a:t>	Vinh Huynh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B5D427-2F2E-2082-6CDC-EA5AED594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BDC291-DBE2-136D-1967-4BCEE0CF0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A6DC1D-33CD-2F90-88F4-4FB617389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D81BC5-ACB9-D7EE-82E4-1077DCC1A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238" y="559821"/>
            <a:ext cx="9337020" cy="573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296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5060" y="136525"/>
            <a:ext cx="842168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Story 5</a:t>
            </a:r>
          </a:p>
        </p:txBody>
      </p:sp>
      <p:sp>
        <p:nvSpPr>
          <p:cNvPr id="54" name="Text Placeholder 4">
            <a:extLst>
              <a:ext uri="{FF2B5EF4-FFF2-40B4-BE49-F238E27FC236}">
                <a16:creationId xmlns:a16="http://schemas.microsoft.com/office/drawing/2014/main" id="{4836F3DD-9A09-E6AF-6069-F0E6295BC8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010386" y="2099274"/>
            <a:ext cx="3943627" cy="3126976"/>
          </a:xfrm>
        </p:spPr>
        <p:txBody>
          <a:bodyPr/>
          <a:lstStyle/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20XX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PRESENTATION TITLE</a:t>
            </a:r>
            <a:endParaRPr lang="en-US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DF877E8F-C0C1-A5B2-8D02-2C768628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F81E8766-7705-667C-50F3-614D1900A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984" y="1641478"/>
            <a:ext cx="5108190" cy="4608276"/>
          </a:xfrm>
          <a:prstGeom prst="rect">
            <a:avLst/>
          </a:prstGeom>
        </p:spPr>
      </p:pic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4DF0233-F780-85F6-697B-B707F3480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2128" y="2291329"/>
            <a:ext cx="4014637" cy="312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699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A4FE2-A6B3-6735-15E9-FD5E6D2F6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1916348"/>
            <a:ext cx="8420100" cy="283074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Predicted the risk factor taking Events and Total miles as independent variable.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regression model obtained has R-squared of 0.99.</a:t>
            </a:r>
          </a:p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526F0E-DAED-439D-1913-D3073A5E7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87EDCF-2DBF-8AC4-5785-C9AD37B3A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157BBE-1483-148F-DA91-64FF7FC6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372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60550-EE65-43CE-B899-F421E742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20XX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PRESENTATION TITLE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graphicFrame>
        <p:nvGraphicFramePr>
          <p:cNvPr id="8" name="Text Placeholder 2">
            <a:extLst>
              <a:ext uri="{FF2B5EF4-FFF2-40B4-BE49-F238E27FC236}">
                <a16:creationId xmlns:a16="http://schemas.microsoft.com/office/drawing/2014/main" id="{7C3686A1-5AC6-F507-A1F7-5D655DEA4E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0518671"/>
              </p:ext>
            </p:extLst>
          </p:nvPr>
        </p:nvGraphicFramePr>
        <p:xfrm>
          <a:off x="838200" y="2111608"/>
          <a:ext cx="10515600" cy="3744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02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/>
          <a:lstStyle/>
          <a:p>
            <a:r>
              <a:rPr lang="en-US" dirty="0"/>
              <a:t>Business Objective</a:t>
            </a:r>
          </a:p>
          <a:p>
            <a:r>
              <a:rPr lang="en-US" dirty="0"/>
              <a:t>Workflow</a:t>
            </a:r>
          </a:p>
          <a:p>
            <a:r>
              <a:rPr lang="en-US" dirty="0"/>
              <a:t>Schema</a:t>
            </a:r>
          </a:p>
          <a:p>
            <a:r>
              <a:rPr lang="en-US" dirty="0"/>
              <a:t>Business Models</a:t>
            </a:r>
          </a:p>
          <a:p>
            <a:r>
              <a:rPr lang="en-US" dirty="0"/>
              <a:t>Summary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10069" y="1143000"/>
            <a:ext cx="4941771" cy="1122202"/>
          </a:xfrm>
        </p:spPr>
        <p:txBody>
          <a:bodyPr anchor="b">
            <a:normAutofit/>
          </a:bodyPr>
          <a:lstStyle/>
          <a:p>
            <a:r>
              <a:rPr lang="en-US" dirty="0"/>
              <a:t>Business </a:t>
            </a:r>
            <a:br>
              <a:rPr lang="en-US" dirty="0"/>
            </a:br>
            <a:r>
              <a:rPr lang="en-US" dirty="0"/>
              <a:t>objective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12281" y="3535470"/>
            <a:ext cx="4941770" cy="306853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Truck accidents continue to be one of the leading causes of injuries and deaths in the United States.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project's goal is to identify truck drivers across the state of California, as well as truck models and cities with high risk factors.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imeline&#10;&#10;Description automatically generated">
            <a:extLst>
              <a:ext uri="{FF2B5EF4-FFF2-40B4-BE49-F238E27FC236}">
                <a16:creationId xmlns:a16="http://schemas.microsoft.com/office/drawing/2014/main" id="{BD0E7011-FB50-D8E8-20DC-30E55DAF8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1280" y="0"/>
            <a:ext cx="12446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19400" y="2370137"/>
            <a:ext cx="10515600" cy="1325563"/>
          </a:xfrm>
        </p:spPr>
        <p:txBody>
          <a:bodyPr/>
          <a:lstStyle/>
          <a:p>
            <a:pPr>
              <a:tabLst>
                <a:tab pos="4343400" algn="l"/>
              </a:tabLst>
            </a:pPr>
            <a:r>
              <a:rPr lang="en-US" dirty="0"/>
              <a:t>PROJECT WORKFLOW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08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SCHEMA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97E5A025-659E-1539-7965-0393AAEF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76936"/>
            <a:ext cx="3924300" cy="823912"/>
          </a:xfrm>
        </p:spPr>
        <p:txBody>
          <a:bodyPr/>
          <a:lstStyle/>
          <a:p>
            <a:endParaRPr lang="en-US"/>
          </a:p>
        </p:txBody>
      </p:sp>
      <p:sp>
        <p:nvSpPr>
          <p:cNvPr id="52" name="Content Placeholder 3">
            <a:extLst>
              <a:ext uri="{FF2B5EF4-FFF2-40B4-BE49-F238E27FC236}">
                <a16:creationId xmlns:a16="http://schemas.microsoft.com/office/drawing/2014/main" id="{B8350E2D-527F-4AB1-6B24-F8B787F76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/>
          <a:lstStyle/>
          <a:p>
            <a:endParaRPr lang="en-US"/>
          </a:p>
        </p:txBody>
      </p:sp>
      <p:sp>
        <p:nvSpPr>
          <p:cNvPr id="54" name="Text Placeholder 4">
            <a:extLst>
              <a:ext uri="{FF2B5EF4-FFF2-40B4-BE49-F238E27FC236}">
                <a16:creationId xmlns:a16="http://schemas.microsoft.com/office/drawing/2014/main" id="{4836F3DD-9A09-E6AF-6069-F0E6295BC8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76936"/>
            <a:ext cx="3943627" cy="823912"/>
          </a:xfrm>
        </p:spPr>
        <p:txBody>
          <a:bodyPr/>
          <a:lstStyle/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A4A8FB0-5C0F-EBE8-7399-2897FD9FD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028" y="2265998"/>
            <a:ext cx="10226972" cy="3732843"/>
          </a:xfrm>
          <a:prstGeom prst="rect">
            <a:avLst/>
          </a:prstGeom>
          <a:noFill/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20XX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PRESENTATION TITLE</a:t>
            </a:r>
            <a:endParaRPr lang="en-US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DF877E8F-C0C1-A5B2-8D02-2C768628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5060" y="136525"/>
            <a:ext cx="842168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Story 1 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97E5A025-659E-1539-7965-0393AAEF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76936"/>
            <a:ext cx="3924300" cy="823912"/>
          </a:xfrm>
        </p:spPr>
        <p:txBody>
          <a:bodyPr/>
          <a:lstStyle/>
          <a:p>
            <a:endParaRPr lang="en-US"/>
          </a:p>
        </p:txBody>
      </p:sp>
      <p:sp>
        <p:nvSpPr>
          <p:cNvPr id="54" name="Text Placeholder 4">
            <a:extLst>
              <a:ext uri="{FF2B5EF4-FFF2-40B4-BE49-F238E27FC236}">
                <a16:creationId xmlns:a16="http://schemas.microsoft.com/office/drawing/2014/main" id="{4836F3DD-9A09-E6AF-6069-F0E6295BC8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95560" y="1295600"/>
            <a:ext cx="3943627" cy="243312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A97 has the highest risk factor out of any other drivers and is considered an outlier.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Of the top 5 drivers, A73 has the highest risk factor with a value of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Oshkosh truck model has highest risk factor.</a:t>
            </a:r>
          </a:p>
          <a:p>
            <a:endParaRPr lang="en-US" sz="16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20XX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PRESENTATION TITLE</a:t>
            </a:r>
            <a:endParaRPr lang="en-US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DF877E8F-C0C1-A5B2-8D02-2C768628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6" name="Content Placeholder 5" descr="Chart, bubble chart">
            <a:extLst>
              <a:ext uri="{FF2B5EF4-FFF2-40B4-BE49-F238E27FC236}">
                <a16:creationId xmlns:a16="http://schemas.microsoft.com/office/drawing/2014/main" id="{8C320CD7-A29D-46C9-92CB-C1366F14BEB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82995" y="1462088"/>
            <a:ext cx="5525728" cy="4978041"/>
          </a:xfrm>
        </p:spPr>
      </p:pic>
    </p:spTree>
    <p:extLst>
      <p:ext uri="{BB962C8B-B14F-4D97-AF65-F5344CB8AC3E}">
        <p14:creationId xmlns:p14="http://schemas.microsoft.com/office/powerpoint/2010/main" val="2634487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5060" y="136525"/>
            <a:ext cx="842168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Story 2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97E5A025-659E-1539-7965-0393AAEF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76936"/>
            <a:ext cx="3924300" cy="82391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20XX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PRESENTATION TITLE</a:t>
            </a:r>
            <a:endParaRPr lang="en-US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DF877E8F-C0C1-A5B2-8D02-2C768628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12" name="Picture 11" descr="Chart, bubble chart&#10;&#10;Description automatically generated">
            <a:extLst>
              <a:ext uri="{FF2B5EF4-FFF2-40B4-BE49-F238E27FC236}">
                <a16:creationId xmlns:a16="http://schemas.microsoft.com/office/drawing/2014/main" id="{2FB7BEB6-A45F-2ECB-A578-36418A48B9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151"/>
          <a:stretch/>
        </p:blipFill>
        <p:spPr>
          <a:xfrm>
            <a:off x="2242984" y="1220706"/>
            <a:ext cx="5460524" cy="5637294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72AD1D-FAB2-1DF1-F0D3-2D36A143F9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865904" y="1888435"/>
            <a:ext cx="3943350" cy="171241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Plotted the abnormal events by risk factor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risk factor is more when the drivers are changing lanes.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risk factor for driver is less when they are driving normally.</a:t>
            </a:r>
          </a:p>
        </p:txBody>
      </p:sp>
    </p:spTree>
    <p:extLst>
      <p:ext uri="{BB962C8B-B14F-4D97-AF65-F5344CB8AC3E}">
        <p14:creationId xmlns:p14="http://schemas.microsoft.com/office/powerpoint/2010/main" val="3913579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5060" y="136525"/>
            <a:ext cx="842168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Story 3</a:t>
            </a:r>
          </a:p>
        </p:txBody>
      </p:sp>
      <p:sp>
        <p:nvSpPr>
          <p:cNvPr id="54" name="Text Placeholder 4">
            <a:extLst>
              <a:ext uri="{FF2B5EF4-FFF2-40B4-BE49-F238E27FC236}">
                <a16:creationId xmlns:a16="http://schemas.microsoft.com/office/drawing/2014/main" id="{4836F3DD-9A09-E6AF-6069-F0E6295BC8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420519" y="843280"/>
            <a:ext cx="3533494" cy="374904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Ford model has highest number of events followed by Caterpillar.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Crane model has least number of events.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20XX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PRESENTATION TITLE</a:t>
            </a:r>
            <a:endParaRPr lang="en-US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DF877E8F-C0C1-A5B2-8D02-2C768628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2" name="Content Placeholder 8" descr="Chart">
            <a:extLst>
              <a:ext uri="{FF2B5EF4-FFF2-40B4-BE49-F238E27FC236}">
                <a16:creationId xmlns:a16="http://schemas.microsoft.com/office/drawing/2014/main" id="{CD9BBFB4-BF6F-25D0-7379-68E07865F0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76141" y="1356750"/>
            <a:ext cx="7144378" cy="4893547"/>
          </a:xfrm>
        </p:spPr>
      </p:pic>
    </p:spTree>
    <p:extLst>
      <p:ext uri="{BB962C8B-B14F-4D97-AF65-F5344CB8AC3E}">
        <p14:creationId xmlns:p14="http://schemas.microsoft.com/office/powerpoint/2010/main" val="1349604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5060" y="136525"/>
            <a:ext cx="842168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Story 4</a:t>
            </a:r>
          </a:p>
        </p:txBody>
      </p:sp>
      <p:sp>
        <p:nvSpPr>
          <p:cNvPr id="54" name="Text Placeholder 4">
            <a:extLst>
              <a:ext uri="{FF2B5EF4-FFF2-40B4-BE49-F238E27FC236}">
                <a16:creationId xmlns:a16="http://schemas.microsoft.com/office/drawing/2014/main" id="{4836F3DD-9A09-E6AF-6069-F0E6295BC8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269131" y="843280"/>
            <a:ext cx="3684882" cy="374904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Geography is crucial in the analysis of the events that had place.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cities with risk factors were depicted in the chart.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Major risk cities include Santa Rosa followed by Willits.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20XX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PRESENTATION TITLE</a:t>
            </a:r>
            <a:endParaRPr lang="en-US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DF877E8F-C0C1-A5B2-8D02-2C768628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11" name="Picture 10" descr="Map&#10;&#10;Description automatically generated">
            <a:extLst>
              <a:ext uri="{FF2B5EF4-FFF2-40B4-BE49-F238E27FC236}">
                <a16:creationId xmlns:a16="http://schemas.microsoft.com/office/drawing/2014/main" id="{A5461C56-4EEB-B95E-B120-CEDC8D9C1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40" y="1272761"/>
            <a:ext cx="7901360" cy="532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464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358</TotalTime>
  <Words>389</Words>
  <Application>Microsoft Office PowerPoint</Application>
  <PresentationFormat>Widescreen</PresentationFormat>
  <Paragraphs>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Tenorite</vt:lpstr>
      <vt:lpstr>Office Theme</vt:lpstr>
      <vt:lpstr>Risk analysis of truck drivers</vt:lpstr>
      <vt:lpstr>AGENDA</vt:lpstr>
      <vt:lpstr>Business  objective</vt:lpstr>
      <vt:lpstr>PROJECT WORKFLOW</vt:lpstr>
      <vt:lpstr>SCHEMA</vt:lpstr>
      <vt:lpstr>Story 1 </vt:lpstr>
      <vt:lpstr>Story 2</vt:lpstr>
      <vt:lpstr>Story 3</vt:lpstr>
      <vt:lpstr>Story 4</vt:lpstr>
      <vt:lpstr>PowerPoint Presentation</vt:lpstr>
      <vt:lpstr>Story 5</vt:lpstr>
      <vt:lpstr>PowerPoint Presentation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analysis of truck drivers</dc:title>
  <dc:creator>Aare, Sai Pranay Reddy</dc:creator>
  <cp:lastModifiedBy>Aare, Sai Pranay Reddy</cp:lastModifiedBy>
  <cp:revision>2</cp:revision>
  <dcterms:created xsi:type="dcterms:W3CDTF">2023-05-04T18:57:53Z</dcterms:created>
  <dcterms:modified xsi:type="dcterms:W3CDTF">2023-05-05T01:26:42Z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