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E1C6-1FDC-25E5-5169-1DA8DE347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89E1C-8722-08AE-7941-A6D7446BC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589E5-7000-A151-86AD-3421D39C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BD55-8622-46D5-8377-31CC442F3466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87F48-27D0-56A1-FCA5-E5EA3C60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430E4-B4C3-8C59-FAA5-ADC1383C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DC5B-773E-4F93-B795-E9B467FAE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6E4B-BFBE-054A-E87B-89ADA16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DA85E-F14B-C01B-43D8-054B22E60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6EB3-D3C0-121B-398A-C6A3C688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BD55-8622-46D5-8377-31CC442F3466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91362-3779-F600-6CDE-D7C684E0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E778-5C07-1DEE-D673-9B9FF332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DC5B-773E-4F93-B795-E9B467FAE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73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18B9B-7849-751E-0E5B-17BD31DAE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048C7-29B0-EA4A-961D-88C551365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5C5CD-4323-0DC2-73B9-AD20D3E4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BD55-8622-46D5-8377-31CC442F3466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3D4C-E78F-A960-5B5C-55D523C1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AD85D-4D3F-A672-D233-91DEA916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DC5B-773E-4F93-B795-E9B467FAE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24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38C7-7CED-335E-0AE1-34116D22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0934-41AA-C74F-1FDA-E6FB1200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5246-9DDC-CE2F-A607-F13E48EC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BD55-8622-46D5-8377-31CC442F3466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F708B-6BA9-E903-8602-56E2E818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FDC28-8FF0-AC14-A932-CFCAFEAF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DC5B-773E-4F93-B795-E9B467FAE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5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5DE4-0C83-7B91-0BEC-5FE24A00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DBEAA-E6A5-2DB9-57E5-1F2C6DA31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23C-79F4-2250-E574-97AA5F21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BD55-8622-46D5-8377-31CC442F3466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C7BA1-A3C7-5DC9-F28E-094B163F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8087F-E278-FE67-E87C-4B58C473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DC5B-773E-4F93-B795-E9B467FAE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26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9B00-57F2-4F0B-00D8-35A46CF9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0EDA-BF6D-18D3-8376-21BBC09E5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0E2E1-DA60-780B-528E-986700D61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ECF63-4003-7038-D840-3432DFD0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BD55-8622-46D5-8377-31CC442F3466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EC5EC-CA9B-04C8-FF79-D5AD30EF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B148-CD81-B8F9-5CA2-03D5AC5D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DC5B-773E-4F93-B795-E9B467FAE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5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EFB1-BC6E-DF5B-03EC-8D8BE3A2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16884-EDF4-07EB-9A1F-71AE02F7C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E967-EDCD-42B7-E584-ABD8E8A0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AACE1-F54F-FDCC-7127-19C204733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A5433-5C10-BDE5-773C-3028EA19E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536CD-8D49-376B-D936-253A2364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BD55-8622-46D5-8377-31CC442F3466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787FF-7A0E-E6FA-818C-EE85D4C1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41853-7C6B-3F3B-150B-80B37624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DC5B-773E-4F93-B795-E9B467FAE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58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8A8C-3E4D-1CF9-5F33-3054FB2A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BA8D6-8C9C-B624-AFA8-65CDF024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BD55-8622-46D5-8377-31CC442F3466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51082-A5BB-8D29-5C35-4D7DBE64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2021C-4CC7-D358-B045-06E3B1F6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DC5B-773E-4F93-B795-E9B467FAE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9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84D17-A67A-97E0-5E0D-E80D64C9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BD55-8622-46D5-8377-31CC442F3466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8A24F-51FE-BE53-DD68-35D59A4A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FDA94-FFE8-F2B0-4FFA-822C310E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DC5B-773E-4F93-B795-E9B467FAE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72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52A0-A43D-69AD-1B6D-48820D23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CBD2-7325-EFE0-086D-F677F8C3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1D68A-BDAC-72C9-7703-15CBF376D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B05E6-2F39-163C-0D89-C4795EB8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BD55-8622-46D5-8377-31CC442F3466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B7A48-3D42-B6BA-556C-EC3A4B85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CDE4-D9F8-F03E-2FB3-E2A1B603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DC5B-773E-4F93-B795-E9B467FAE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6AF6-9151-A02E-8936-79DA1E0C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3BD2A-E8AB-5EE0-1F01-735C385A2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0BC56-A499-AC2A-4C21-00FC7286F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9A67-A514-6C69-553E-56B51756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BD55-8622-46D5-8377-31CC442F3466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8D95E-4253-621E-45EF-526A9917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071FA-D06A-921C-95D7-C6659137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DC5B-773E-4F93-B795-E9B467FAE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97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448E3-90B7-4626-C6C8-557120F2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0BA3A-DC45-D81B-BE23-1BB74A56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0CEF9-D3DB-4E1C-82C8-682D345CD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8BD55-8622-46D5-8377-31CC442F3466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F22D-AA96-3356-68BB-8A81073B0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89BF1-7D4E-B89A-BA79-5A6280FBF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8DC5B-773E-4F93-B795-E9B467FAE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43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F768-56B0-13A6-8020-B847C0217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63599"/>
          </a:xfrm>
        </p:spPr>
        <p:txBody>
          <a:bodyPr/>
          <a:lstStyle/>
          <a:p>
            <a:r>
              <a:rPr lang="en-US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Movie Recommendation WebApp using Content based Recommendation System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6BBF3-FB33-37B9-4B18-B464E8000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92500"/>
          </a:bodyPr>
          <a:lstStyle/>
          <a:p>
            <a:pPr algn="l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 Gore_24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 Shah_34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Sharma_35                                                                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Guide: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Megha Trivedi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9174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2617-1525-4E33-6C42-1E5E495A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882"/>
            <a:ext cx="10515600" cy="103952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C1D1F-4636-6D85-4374-8701F209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5745647"/>
          </a:xfrm>
        </p:spPr>
        <p:txBody>
          <a:bodyPr>
            <a:normAutofit/>
          </a:bodyPr>
          <a:lstStyle/>
          <a:p>
            <a:pPr marL="502920" algn="just">
              <a:lnSpc>
                <a:spcPct val="15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Content-Based Filtering is one of the fundamental approaches to movie recommendation, offering a personalized movie selection process that relies on the intrinsic characteristics of movies and the user's historical preferences.</a:t>
            </a:r>
            <a:endParaRPr lang="en-IN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015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BFFA-95C9-BD9F-08E0-84CD378A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003"/>
            <a:ext cx="10515600" cy="79889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1532-90C5-1158-F024-D6E85C78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2901"/>
            <a:ext cx="10515600" cy="5611528"/>
          </a:xfrm>
        </p:spPr>
        <p:txBody>
          <a:bodyPr>
            <a:normAutofit/>
          </a:bodyPr>
          <a:lstStyle/>
          <a:p>
            <a:pPr marL="502920" algn="just">
              <a:lnSpc>
                <a:spcPct val="15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problem statement seeks to address the need for a robust content-based movie recommendation system that leverages the intrinsic characteristics of movies, such as genres, directors, actors, and plot keywords, to offer personalized recommendations.</a:t>
            </a:r>
            <a:endParaRPr lang="en-IN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60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1B27-7091-8BD4-B44C-35400AFF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027"/>
            <a:ext cx="10515600" cy="84801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FD7E1-AB2C-A301-F120-FD349BD3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284"/>
            <a:ext cx="10515600" cy="5310689"/>
          </a:xfrm>
        </p:spPr>
        <p:txBody>
          <a:bodyPr>
            <a:normAutofit/>
          </a:bodyPr>
          <a:lstStyle/>
          <a:p>
            <a:pPr marL="274320" indent="0" algn="just">
              <a:lnSpc>
                <a:spcPct val="15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scope of the content-based filtering movie recommendation system lies in offering a personalized movie discovery experience for users. This system will focus on the analysis of content attributes, including genres, actors, directors, and plot keywords, to generate movie recommendations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94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615A-AD61-180A-911A-6B6F2283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136008"/>
          </a:xfrm>
        </p:spPr>
        <p:txBody>
          <a:bodyPr>
            <a:normAutofit fontScale="90000"/>
          </a:bodyPr>
          <a:lstStyle/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07818E-89E3-0E5D-7021-910113662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318" y="1154263"/>
            <a:ext cx="7632834" cy="5044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673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5F4B-D1E8-56C7-68E7-B541B655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8359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96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Movie Recommendation WebApp using Content based Recommendation System   </vt:lpstr>
      <vt:lpstr>INTRODUCTION</vt:lpstr>
      <vt:lpstr>Problem  Statement</vt:lpstr>
      <vt:lpstr>Objective</vt:lpstr>
      <vt:lpstr> Block Diagram</vt:lpstr>
      <vt:lpstr>                               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WebApp using Content based Recommendation System</dc:title>
  <dc:creator>Pranay Gore</dc:creator>
  <cp:lastModifiedBy>lokesh sharma</cp:lastModifiedBy>
  <cp:revision>6</cp:revision>
  <dcterms:created xsi:type="dcterms:W3CDTF">2023-10-26T11:29:27Z</dcterms:created>
  <dcterms:modified xsi:type="dcterms:W3CDTF">2023-10-29T16:29:26Z</dcterms:modified>
</cp:coreProperties>
</file>