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a9d994f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a9d994f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a9d994f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a9d994f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b8110932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b8110932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a9d994f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a9d994f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99fe0de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a99fe0de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a99fe0d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a99fe0d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a99fe0de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a99fe0de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a99fe0de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a99fe0d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a99fe0de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a99fe0de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a99fe0de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a99fe0de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b811093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b81109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b8110932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b8110932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u="sng">
                <a:latin typeface="Arial"/>
                <a:ea typeface="Arial"/>
                <a:cs typeface="Arial"/>
                <a:sym typeface="Arial"/>
              </a:rPr>
              <a:t>INTEL UNNATI PROJECT</a:t>
            </a:r>
            <a:endParaRPr b="1" sz="3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Intel Products Sentiment Analysis from Online Reviews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6038" y="35966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PRANAY VUNNAM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indicated by Sentiment Analysis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11700" y="969600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Features of getting </a:t>
            </a:r>
            <a:r>
              <a:rPr lang="en-GB" u="sng"/>
              <a:t>positive,factors-</a:t>
            </a:r>
            <a:endParaRPr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Review for Intel Core i5: War speech ever bank especially part hit. Excellent product!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Review for Intel Core i7: Watch any goal notice return. Attorney always data growth current exist. As best area civil single. Excellent product!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highlight>
                  <a:schemeClr val="dk1"/>
                </a:highlight>
              </a:rPr>
              <a:t>Feature of getting Negative ,factors-</a:t>
            </a:r>
            <a:endParaRPr sz="1400" u="sng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Review for Intel Core i8: Create technology entire charge. Instead should call national ten. Terrible product!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Review for Intel Core i9: Certainly improve reflect executive much. Foreign read people could level. Terrible product!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 of getting Neutral ,factors-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Review for Intel Core i9: Member argue every on consider treatment. Life summer indicate discuss professional receive him really. Average product.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Review for Intel Core i7: Shoulder office west national growth enjoy door memory. Average product.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 u="sng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3589800" cy="651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We can also make sentiment analysis using user information and make categories based on various age groups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We can also display sentiment analysis using user information and can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differentiate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based on gender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WE can also make data and display results more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accurate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by using other classifiers and use of data in an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manner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Using sentiment analysis APIs provided by cloud services (e.g., Google Cloud Natural Language API, AWS Comprehend) which are optimized for performance and can handle scalability concerns.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Use sparse vector representations like HashingVectorizer which can be faster and more memory-efficient compared to dense vector representations.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 project inferred about the web </a:t>
            </a:r>
            <a:r>
              <a:rPr lang="en-GB"/>
              <a:t>scraping</a:t>
            </a:r>
            <a:r>
              <a:rPr lang="en-GB"/>
              <a:t> of data and using    Naive bayes           classifiers ,successfully demonstrated the Sentiment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Identified trends and other insights in sentiment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Moreover,there was efficient extraction of data and used classification report in </a:t>
            </a:r>
            <a:r>
              <a:rPr lang="en-GB"/>
              <a:t>sentiment</a:t>
            </a:r>
            <a:r>
              <a:rPr lang="en-GB"/>
              <a:t>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Majority of the reviews were of positive sentiment analysis followed by negative sentiment analysis.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1"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Introduction-PROBLEM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Problem statement:</a:t>
            </a:r>
            <a:r>
              <a:rPr lang="en-GB"/>
              <a:t>-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Intel Products Sentiment Analysis from Online Reviews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Under End Users/Buyers Reviews Category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This project is based on  sentiment analysis  of user reviews from e-commerce websites of intel products.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Objectives-UNIQUE IDEA BRIEF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 scrap the reviews available on different sources in the last 3 - 5 years.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Applying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various exploratory data analysis, machine learning and natural programming techniques to find the sentiments of products, clustering of affinity reviews, trends of sentiments over period of time,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Features and keywords extraction to specific sentiments, recommendation on key improvements based on users reviews for future products.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Key Summary and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based on analysis and model outcomes.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Scraping</a:t>
            </a:r>
            <a:r>
              <a:rPr lang="en-GB"/>
              <a:t> and Preprocessing Of the Data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From textual data ,the preprocessing of the data  has been started . After that feature extraction and classification process has begun and finally led to prediction of the Sentimental Analysis.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Generated the datasets by using a library called Synthetic data for Intel Processors like i3,i5,i7,i9.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Analysis of Data-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Successfully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demonstrated sentimental analysis and was able to 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differentiate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the data into positive or neutral or negative 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sentiment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analysis.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- Data Cleaning has been done to check 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uppercase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lowercase characters and use of special characters like !,@ etc and scrapping of white spaces.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Under Sentimental Analysis ,successfully differentiated the reviews into positive or neutral or neutral by usage of keywords.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For example:- </a:t>
            </a:r>
            <a:r>
              <a:rPr b="1" lang="en-GB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still sing beyond. Address again school town control little page. Yourself often this. Excellent product!</a:t>
            </a:r>
            <a:endParaRPr b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Here the result lead to positive as the keyword excellent product gives a clear indication that it is positive sentiment analysis.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model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To test and train the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By using </a:t>
            </a:r>
            <a:r>
              <a:rPr lang="en-GB" u="sng">
                <a:latin typeface="Times New Roman"/>
                <a:ea typeface="Times New Roman"/>
                <a:cs typeface="Times New Roman"/>
                <a:sym typeface="Times New Roman"/>
              </a:rPr>
              <a:t>Naive Bayes Classifier-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latin typeface="Times New Roman"/>
                <a:ea typeface="Times New Roman"/>
                <a:cs typeface="Times New Roman"/>
                <a:sym typeface="Times New Roman"/>
              </a:rPr>
              <a:t>Uses of Naive Bayes Classifier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Simplicity and Ease of Implementation</a:t>
            </a:r>
            <a:r>
              <a:rPr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Easy to implement with straightforward underlying principles.</a:t>
            </a:r>
            <a:endParaRPr sz="1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Efficiency and Speed</a:t>
            </a:r>
            <a:r>
              <a:rPr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Fast training and prediction, suitable for large datasets and real-time applications.</a:t>
            </a:r>
            <a:endParaRPr sz="1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Good Performance with Small Datasets</a:t>
            </a:r>
            <a:r>
              <a:rPr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Often performs well even with smaller datasets where more complex models may struggle.</a:t>
            </a:r>
            <a:endParaRPr sz="1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Effective with High-Dimensional Data</a:t>
            </a:r>
            <a:r>
              <a:rPr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Works well with text data, which is typically high-dimensional.</a:t>
            </a:r>
            <a:endParaRPr sz="1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Probabilistic Interpretation</a:t>
            </a:r>
            <a:r>
              <a:rPr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Provides class probabilities, offering insights into prediction confidence.</a:t>
            </a:r>
            <a:endParaRPr sz="1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Handles Sparse Data</a:t>
            </a:r>
            <a:r>
              <a:rPr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Efficiently manages sparse matrices common in text data.</a:t>
            </a:r>
            <a:endParaRPr sz="1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Strong Baseline Model</a:t>
            </a:r>
            <a:r>
              <a:rPr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Provides a robust benchmark to compare against more complex models.</a:t>
            </a:r>
            <a:endParaRPr sz="1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Specialized for Text Data</a:t>
            </a:r>
            <a:r>
              <a:rPr lang="en-GB" sz="1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The Multinomial Naive Bayes variant is particularly effective for frequency-based text features.</a:t>
            </a:r>
            <a:endParaRPr sz="1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1700" y="1243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Sharing  models and outputs for above expected use cases along with performance metrics of each model.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Outcomes of the sentiment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have been displayed by the use of pie chart given below.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All the reviews have been randomised and have taken 50 random inputs from the datasets and has been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classified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as positive or neutral or negative based on statistical data.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 in the form of Pie chart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75" y="1017800"/>
            <a:ext cx="5083848" cy="38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r>
              <a:rPr lang="en-GB"/>
              <a:t> Offered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/>
              <a:t>Web Scraping:</a:t>
            </a:r>
            <a:endParaRPr sz="1600" u="sng"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Gathering review data from various online sources.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u="sng"/>
              <a:t>Data Cleaning And </a:t>
            </a:r>
            <a:r>
              <a:rPr lang="en-GB" sz="1600" u="sng"/>
              <a:t>Preprocessing:</a:t>
            </a:r>
            <a:endParaRPr sz="1600" u="sng"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Preparing text data for analysis.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u="sng"/>
              <a:t>Sentiment Analysis:</a:t>
            </a:r>
            <a:endParaRPr sz="1600" u="sng"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Using  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Naive Bayes Classifier to analyse the text data.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u="sng">
                <a:latin typeface="Times New Roman"/>
                <a:ea typeface="Times New Roman"/>
                <a:cs typeface="Times New Roman"/>
                <a:sym typeface="Times New Roman"/>
              </a:rPr>
              <a:t>Visual Representation:  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Displaying sentiment distribution and other insights through graphs and charts.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104100"/>
            <a:ext cx="70389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FLOWCHART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4207625" y="746100"/>
            <a:ext cx="832842" cy="320976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4" name="Google Shape;184;p21"/>
          <p:cNvCxnSpPr>
            <a:stCxn id="183" idx="2"/>
          </p:cNvCxnSpPr>
          <p:nvPr/>
        </p:nvCxnSpPr>
        <p:spPr>
          <a:xfrm>
            <a:off x="4624046" y="1067076"/>
            <a:ext cx="87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1"/>
          <p:cNvSpPr/>
          <p:nvPr/>
        </p:nvSpPr>
        <p:spPr>
          <a:xfrm>
            <a:off x="3517800" y="1327475"/>
            <a:ext cx="2212500" cy="3816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Collection of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21"/>
          <p:cNvCxnSpPr/>
          <p:nvPr/>
        </p:nvCxnSpPr>
        <p:spPr>
          <a:xfrm>
            <a:off x="4617600" y="1709075"/>
            <a:ext cx="12900" cy="4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1"/>
          <p:cNvSpPr/>
          <p:nvPr/>
        </p:nvSpPr>
        <p:spPr>
          <a:xfrm>
            <a:off x="3517800" y="2142875"/>
            <a:ext cx="22125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Scraping of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21"/>
          <p:cNvCxnSpPr>
            <a:stCxn id="187" idx="2"/>
          </p:cNvCxnSpPr>
          <p:nvPr/>
        </p:nvCxnSpPr>
        <p:spPr>
          <a:xfrm>
            <a:off x="4624050" y="2463875"/>
            <a:ext cx="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1"/>
          <p:cNvSpPr/>
          <p:nvPr/>
        </p:nvSpPr>
        <p:spPr>
          <a:xfrm>
            <a:off x="2641650" y="2828375"/>
            <a:ext cx="39648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Data Cleaning and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Preprocessing of data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0" name="Google Shape;190;p21"/>
          <p:cNvCxnSpPr/>
          <p:nvPr/>
        </p:nvCxnSpPr>
        <p:spPr>
          <a:xfrm>
            <a:off x="4615350" y="3149375"/>
            <a:ext cx="174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1"/>
          <p:cNvSpPr/>
          <p:nvPr/>
        </p:nvSpPr>
        <p:spPr>
          <a:xfrm>
            <a:off x="3309750" y="3513875"/>
            <a:ext cx="2637300" cy="43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Sentiment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Google Shape;192;p21"/>
          <p:cNvCxnSpPr/>
          <p:nvPr/>
        </p:nvCxnSpPr>
        <p:spPr>
          <a:xfrm>
            <a:off x="4613250" y="3947675"/>
            <a:ext cx="216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1"/>
          <p:cNvSpPr/>
          <p:nvPr/>
        </p:nvSpPr>
        <p:spPr>
          <a:xfrm>
            <a:off x="3357125" y="4312175"/>
            <a:ext cx="2637300" cy="2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Data Visualization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21"/>
          <p:cNvCxnSpPr/>
          <p:nvPr/>
        </p:nvCxnSpPr>
        <p:spPr>
          <a:xfrm>
            <a:off x="4619550" y="4555175"/>
            <a:ext cx="177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1"/>
          <p:cNvSpPr/>
          <p:nvPr/>
        </p:nvSpPr>
        <p:spPr>
          <a:xfrm>
            <a:off x="4277050" y="4919675"/>
            <a:ext cx="832842" cy="19099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