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9d994f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a9d994f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a99fe0d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a99fe0d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a99fe0d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a99fe0d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a99fe0de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a99fe0de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a99fe0de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a99fe0d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a99fe0de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a99fe0de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a99fe0de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a99fe0de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a9d994f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a9d994f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a9d994f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a9d994f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>
                <a:latin typeface="Arial"/>
                <a:ea typeface="Arial"/>
                <a:cs typeface="Arial"/>
                <a:sym typeface="Arial"/>
              </a:rPr>
              <a:t>INTEL UNNATI PROJECT</a:t>
            </a:r>
            <a:endParaRPr b="1" sz="36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26038" y="35966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PRANAY VUNNAM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Problem statement:</a:t>
            </a:r>
            <a:r>
              <a:rPr lang="en-GB"/>
              <a:t>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Intel Products Sentiment Analysis from Online Reviews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Under End Users/Buyers Reviews Category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 scrap the reviews available on different sources in the last 3 - 5 years.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Applying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various exploratory data analysis, machine learning and natural programming techniques to find the sentiments of products, clustering of affinity reviews, trends of sentiments over period of time,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Features and keywords extraction to specific sentiments, recommendation on key improvements based on users reviews for future products.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Key Summary and Recommendatios based on analysis and model outcomes.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Scraping</a:t>
            </a:r>
            <a:r>
              <a:rPr lang="en-GB"/>
              <a:t> and Preprocessing Of the Data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From textual data ,the preprocessing of the data  has been started . After that I have feature extracted and classification process has begun and finally led to prediction of the Sentimental Analysis.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Generated the datasets by using a library called Synthetic data for Intel Processors like i3,i5,i7,i9.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Analysis of Data-I have done the sentimental analysis and was able to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differentiate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the data into positive or neutral or negative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analysis.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- Data Cleaning has been done to check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uppercase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lowercase characters and use of special characters like !,@ etc and scrapping of white spaces.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Under Sentimental Analysis ,I have differentiated the reviews into positive or neutral or neutral by usage of keywords.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For example:- </a:t>
            </a:r>
            <a:r>
              <a:rPr b="1" lang="en-GB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still sing beyond. Address again school town control little page. Yourself often this. Excellent product!</a:t>
            </a:r>
            <a:endParaRPr b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Here the result lead to positive as the keyword excellent product gives a clear indication that it is positive sentiment analysis.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model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To test and train the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By using Naive Bayes Classifier-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Uses of Naive Bayes Classifier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Simplicity and Ease of Implementation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Easy to implement with straightforward underlying principles.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and Speed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Fast training and prediction, suitable for large datasets and real-time applications.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Performance with Small Datasets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Often performs well even with smaller datasets where more complex models may struggle.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with High-Dimensional Data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Works well with text data, which is typically high-dimensional.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Probabilistic Interpretation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Provides class probabilities, offering insights into prediction confidence.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Sparse Data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Efficiently manages sparse matrices common in text data.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Baseline Model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Provides a robust benchmark to compare against more complex models.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Specialized for Text Data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Multinomial Naive Bayes variant is particularly effective for frequency-based text features.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43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Sharing  models and outputs for above expected use cases along with performance metrics of each model.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Outcomes of the sentiment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have been displayed by the use of pie chart given below.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All the reviews have been randomised and have taken 50 random inputs from the datasets and has been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classified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as positive or neutral or negative based on statistical 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 in the form of Pie chart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75" y="1017800"/>
            <a:ext cx="5083848" cy="38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indicated by Sentiment Analysis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969600"/>
            <a:ext cx="8520600" cy="3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Features of getting </a:t>
            </a:r>
            <a:r>
              <a:rPr lang="en-GB" u="sng"/>
              <a:t>positive,factors-</a:t>
            </a:r>
            <a:endParaRPr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for Intel Core i5: War speech ever bank especially part hit. Excellent product!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for Intel Core i7: Watch any goal notice return. Attorney always data growth current exist. As best area civil single. Excellent product!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/>
              <a:t>Feature of getting Negative ,factors-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for Intel Core i8: Create technology entire charge. Instead should call national ten. Terrible product!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for Intel Core i9: Certainly improve reflect executive much. Foreign read people could level. Terrible product!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getting Neutral ,factors-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for Intel Core i9: Member argue every on consider treatment. Life summer indicate discuss professional receive him really. Average product.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for Intel Core i7: Shoulder office west national growth enjoy door memory. Average product.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can also make sentiment analysis using user information and make categories based on various age groups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can also display sentiment analysis using user information and can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differentiate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based on gender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WE can also make data and display results more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accurate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by using other classifiers and use of data in an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manner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Using sentiment analysis APIs provided by cloud services (e.g., Google Cloud Natural Language API, AWS Comprehend) which are optimized for performance and can handle scalability concerns.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Use sparse vector representations like HashingVectorizer which can be faster and more memory-efficient compared to dense vector representations.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