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6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84E2-F43A-1F2A-0A9B-71892CF4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01730-2E8D-7BA9-3D5A-1AF723A0F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ADC8C-7ADA-7D1D-2A9C-1B2EA78A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6364-066F-50D3-3BAF-66513D1E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F7E0B-E4BC-8FF5-25DB-3009FE17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977-976A-6736-E0B9-32993EA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CD0A2-ADF7-E191-AB62-1E03F10A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9635-6BA7-2EA3-CCFB-448AE665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F2FE-F73C-C561-CA33-11158B9C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F6F0-1CBB-D5DF-4669-7081E32A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3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B1E11-F1E0-3C5A-38C8-24E33736C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A6826-291A-A01F-DBD5-8630D0BB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C07D-D9EF-8C70-F98B-99236E8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C47F-10CF-3A7E-418B-C5270680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ED83-F989-72E3-4DC3-2D68B3EE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5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7534-2DD1-6DCF-06AF-3D98A742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150F-E92A-5431-E4D7-369AEFD0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50CC-A912-7A65-1E6D-9F35A45B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023A-2F03-B0A1-D7EE-84E0472F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02F1-2528-0331-4EA3-8A743A64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6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7C8-2BB6-8D32-D53C-14DC95A5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D4D4F-7526-E601-8155-64BE27FC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DFF0-2714-B6C8-BCB3-0C94E935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03C4-A66F-3267-577C-03405B5D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3770-0C98-D995-C7C1-FE0DAE32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0F9C-40F2-59FF-D94E-ED4E9948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2CA2-9D21-B717-34C8-2C96E10F1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4670-82E8-1DAD-F64C-3F03E3418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E822-A9DB-2EB6-1A71-2B973482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98B0-2821-7234-EFFF-B1BA439D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99D4E-AF3F-B842-F0E1-50F7E91F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C699-A30F-D23A-2CB0-95C59D40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37AE5-E573-5C06-193D-EB348B22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1BA7-DE09-39A7-C076-E334DB5B1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18912-04FC-C619-1C5D-E54835698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352A2-447F-ABEE-E567-002F4EB0B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D3F8C-DB63-56B8-7D52-379B2F52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7B6D4-F2EC-709A-D0CE-86AC62AC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0983D-6407-2003-A93C-4ABDA172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6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9273-06CE-E0D2-9F48-37089A98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5F8F3-4B51-623E-458E-97C4DE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3803E-4EE6-A6E6-74C0-C66E493F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AE8B8-CB3B-CF58-2D04-E5DB452C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4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7FD18-5C61-C81D-D528-3A8A1635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C091A-5D66-1352-A571-E3C6F08F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E9809-7892-C9F3-CD68-D6443877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763D-E3E7-61BE-3EDD-ED3B4136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CB9F-A6A4-5EF1-0A75-BF212C60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DB5B-7A28-8F67-5C84-2A163B5F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49628-1050-6973-F7EC-9908EDBF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696B5-1E2D-6D94-0899-96E13488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4BE2-6F35-881E-7C93-C5B9A92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0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E791-A655-2C35-E164-7E618981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9CFF4-C2CD-47DA-E0FE-4636652AF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B6D65-ACDB-EAAA-8F49-169822E20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A29A-544E-B127-30F4-C336BEFE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F6206-038B-EE1A-C2CA-CF5EF9DB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1C30-2BCA-D8D9-9A89-11795E64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A8F17-6FF9-9F8A-4600-84B75B71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7282-F909-7E46-F456-553045F7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6BFF-6B8E-ACCF-13AE-A17B07B40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2169-28F4-4F4F-82FB-1B2B1E4370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3762-09BD-D5B9-6F35-1AEBA94F1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77ADC-8159-848C-856D-E2E203A5F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D682-31FE-4B1D-8904-20FAF8D27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0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6C32-5831-8FDD-7197-626ABB358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E-SHOPPING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FC1FE-0532-39B7-2000-FBC9ADBB7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</a:t>
            </a:r>
            <a:r>
              <a:rPr lang="en-IN" dirty="0">
                <a:solidFill>
                  <a:srgbClr val="C00000"/>
                </a:solidFill>
              </a:rPr>
              <a:t>DONE BY</a:t>
            </a:r>
          </a:p>
          <a:p>
            <a:r>
              <a:rPr lang="en-IN" dirty="0">
                <a:solidFill>
                  <a:srgbClr val="C00000"/>
                </a:solidFill>
              </a:rPr>
              <a:t>                                                                                                    S.PRANAY(192011407)</a:t>
            </a:r>
          </a:p>
        </p:txBody>
      </p:sp>
    </p:spTree>
    <p:extLst>
      <p:ext uri="{BB962C8B-B14F-4D97-AF65-F5344CB8AC3E}">
        <p14:creationId xmlns:p14="http://schemas.microsoft.com/office/powerpoint/2010/main" val="413603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93AC-8467-F442-4981-F0EEE5AF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TRACKING: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900C-20A4-B80A-E556-B25565B1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successfully.</a:t>
            </a:r>
          </a:p>
          <a:p>
            <a:r>
              <a:rPr lang="en-US" dirty="0"/>
              <a:t>Order out of state.</a:t>
            </a:r>
          </a:p>
          <a:p>
            <a:r>
              <a:rPr lang="en-US" dirty="0"/>
              <a:t>Order shipped.</a:t>
            </a:r>
          </a:p>
          <a:p>
            <a:r>
              <a:rPr lang="en-US" dirty="0"/>
              <a:t>Out of delivery.</a:t>
            </a:r>
          </a:p>
          <a:p>
            <a:r>
              <a:rPr lang="en-US" dirty="0"/>
              <a:t>Order yet to be deliver.</a:t>
            </a:r>
          </a:p>
          <a:p>
            <a:r>
              <a:rPr lang="en-US" dirty="0"/>
              <a:t>Order delivered successfully.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95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31D-4C23-A533-508E-2EBB637B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CONCLUSION: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3983-8382-2AFE-CD95-6D258399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Nunito Sans" pitchFamily="2" charset="0"/>
              </a:rPr>
              <a:t>Now, you must be aware of testing plans for a order delivery application such as amazon . Testing for an online order delivery system is easy but should be performed carefully. Contact us to know more if you still have doubts about delivery app testing.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4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12F7-7A9A-34B7-8A4A-B444B6BB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71" y="6240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AIM: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007C-5F58-39F2-96D1-71D3B089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 perform testing and identifying positive and negative test case scenarios on purchase module for e-shopping system(amazon).</a:t>
            </a:r>
          </a:p>
          <a:p>
            <a:r>
              <a:rPr lang="en-US" dirty="0">
                <a:solidFill>
                  <a:srgbClr val="C00000"/>
                </a:solidFill>
              </a:rPr>
              <a:t>And also to perform testing and identifying positive and negative test cases scenarios on delivery module for e-shopping system(amazon).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7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699-CF2C-10EA-3E5B-DA978B40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 CASE SCENARIOS FOR PURCHASE MODULE: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D719-63EB-45C2-E2DE-67F055C3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Confirm if the item is added to the cart.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Confirm if the quantity is as expected for the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Confirm if the delivery charges are added to the cart page.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Check the amount payable is correct.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Check if the cart has the place order and continue shopping buttons.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Check if the shopping cart shows the total savings amount.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Check the delivery date of the item.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9401-5367-79F2-C76D-F97C007C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Verification that delivery location should be shown on the cart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right items are displayed on the cart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that option is available to increment or decrement the number of items.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the option to delete the item is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offers section should be displayed.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offer should be applied successfully when the user applies one offer.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option to tip your valet should be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the invoice should be generated correctly.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there is an option to ad voice directions.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delivery location can be changed.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when the delivery location is changed and if the delivery location is not serviceable then an error message should be shown.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your details should be shown.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there should be an option to order for someone else.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pay using option should be shown.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upon clicking of pay now, different payments options should open.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different payment options should work correctly.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cart page can be minimized.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cart should retain the products even if the app is closed.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Verify upon adding another item from the different restaurant the earlier item should be removed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08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C91F-C335-D86D-6F5D-3FFA45C7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on the product page, the user can select the desired attribute of the product e.g. size, color, etc.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the user can add to cart one or more products.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users can add products to the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wishlist</a:t>
            </a: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the user can buy products added to the cart after signing in to the application (or as per the functionality of the website).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the user can successfully buy more than one product that was added to his/her cart.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the user cannot add more than the available inventory of the product.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the limit to the number of products a user can by is working correctly by displaying an error message and preventing the user from buying more than the limit.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the delivery can be declined for the places where shipping is not available.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the Cash on Delivery option of payment is working fine.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the different pre-paid methods of payments are working fine.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Verify that product return functionality works fine.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50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CE08B-FFDA-1F99-259E-4E13034EE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1905501"/>
            <a:ext cx="10345594" cy="4191585"/>
          </a:xfrm>
        </p:spPr>
      </p:pic>
    </p:spTree>
    <p:extLst>
      <p:ext uri="{BB962C8B-B14F-4D97-AF65-F5344CB8AC3E}">
        <p14:creationId xmlns:p14="http://schemas.microsoft.com/office/powerpoint/2010/main" val="147247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6DA0D-57B6-9085-BEDE-27AF8677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62659"/>
            <a:ext cx="8847966" cy="4077269"/>
          </a:xfrm>
        </p:spPr>
      </p:pic>
    </p:spTree>
    <p:extLst>
      <p:ext uri="{BB962C8B-B14F-4D97-AF65-F5344CB8AC3E}">
        <p14:creationId xmlns:p14="http://schemas.microsoft.com/office/powerpoint/2010/main" val="206395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2E67-9BB4-C319-074A-00D04D24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cases for delivery module: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4A5A-F127-E143-80DD-438EA275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Nunito Sans" panose="020B0604020202020204" pitchFamily="2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nstalling and updating of  delivery application,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Nunito Sans" panose="020B0604020202020204" pitchFamily="2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ll fields and functionalities should work as per requirements,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behaviour</a:t>
            </a:r>
            <a:r>
              <a:rPr lang="en-US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 of the application when there is a new message or phone call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Nunito Sans" panose="020B0604020202020204" pitchFamily="2" charset="0"/>
              </a:rPr>
              <a:t>B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ehaviour</a:t>
            </a:r>
            <a:r>
              <a:rPr lang="en-US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 of the application when there is a lack of internet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Nunito Sans" panose="020B0604020202020204" pitchFamily="2" charset="0"/>
              </a:rPr>
              <a:t>V</a:t>
            </a:r>
            <a:r>
              <a:rPr lang="en-US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erification of error messages when something is wrong with order delivery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Nunito Sans" panose="020B0604020202020204" pitchFamily="2" charset="0"/>
              </a:rPr>
              <a:t>V</a:t>
            </a:r>
            <a:r>
              <a:rPr lang="en-US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erification that the application should not consume too much memory and space,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03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B441-2578-EF85-DAF0-680352E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ADDRESS OF THE CUSTOMER: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161C-09BB-23E0-789E-25D80D0E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STREET/COLONY:</a:t>
            </a:r>
          </a:p>
          <a:p>
            <a:r>
              <a:rPr lang="en-US" dirty="0"/>
              <a:t>HOUSE NO:</a:t>
            </a:r>
          </a:p>
          <a:p>
            <a:r>
              <a:rPr lang="en-US" dirty="0"/>
              <a:t>NEAR BY:</a:t>
            </a:r>
          </a:p>
          <a:p>
            <a:r>
              <a:rPr lang="en-US" dirty="0"/>
              <a:t>PHONE NO:</a:t>
            </a:r>
          </a:p>
          <a:p>
            <a:r>
              <a:rPr lang="en-US" dirty="0"/>
              <a:t>ADD PHONE NO: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5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Nunito Sans</vt:lpstr>
      <vt:lpstr>Segoe UI</vt:lpstr>
      <vt:lpstr>Office Theme</vt:lpstr>
      <vt:lpstr>E-SHOPPING SYSTEM</vt:lpstr>
      <vt:lpstr>AIM:</vt:lpstr>
      <vt:lpstr>TEST CASE SCENARIOS FOR PURCHASE MODULE:</vt:lpstr>
      <vt:lpstr>PowerPoint Presentation</vt:lpstr>
      <vt:lpstr>PowerPoint Presentation</vt:lpstr>
      <vt:lpstr>PowerPoint Presentation</vt:lpstr>
      <vt:lpstr>PowerPoint Presentation</vt:lpstr>
      <vt:lpstr>Test cases for delivery module:</vt:lpstr>
      <vt:lpstr>ADDRESS OF THE CUSTOMER:</vt:lpstr>
      <vt:lpstr>ORDER TRACKING: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E-SHOPPING SYSTEM</dc:title>
  <dc:creator>vaasanthv431@gmail.com</dc:creator>
  <cp:lastModifiedBy>vaasanthv431@gmail.com</cp:lastModifiedBy>
  <cp:revision>2</cp:revision>
  <dcterms:created xsi:type="dcterms:W3CDTF">2022-09-30T14:04:09Z</dcterms:created>
  <dcterms:modified xsi:type="dcterms:W3CDTF">2022-10-01T05:52:26Z</dcterms:modified>
</cp:coreProperties>
</file>