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handoutMasterIdLst>
    <p:handoutMasterId r:id="rId10"/>
  </p:handoutMasterIdLst>
  <p:sldIdLst>
    <p:sldId id="2549" r:id="rId2"/>
    <p:sldId id="2552" r:id="rId3"/>
    <p:sldId id="2554" r:id="rId4"/>
    <p:sldId id="2558" r:id="rId5"/>
    <p:sldId id="2537" r:id="rId6"/>
    <p:sldId id="2555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Real Time Tracking </a:t>
          </a: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Payment </a:t>
          </a:r>
          <a:r>
            <a:rPr lang="en-US" noProof="0" dirty="0" err="1">
              <a:solidFill>
                <a:schemeClr val="tx1"/>
              </a:solidFill>
            </a:rPr>
            <a:t>Gateaway</a:t>
          </a:r>
          <a:endParaRPr lang="en-US" noProof="0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 custLinFactNeighborY="-22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26258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tx1"/>
              </a:solidFill>
            </a:rPr>
            <a:t>Real Time Tracking </a:t>
          </a:r>
        </a:p>
      </dsp:txBody>
      <dsp:txXfrm>
        <a:off x="1877337" y="880425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tx1"/>
              </a:solidFill>
            </a:rPr>
            <a:t>Payment </a:t>
          </a:r>
          <a:r>
            <a:rPr lang="en-US" sz="2500" kern="1200" noProof="0" dirty="0" err="1">
              <a:solidFill>
                <a:schemeClr val="tx1"/>
              </a:solidFill>
            </a:rPr>
            <a:t>Gateaway</a:t>
          </a:r>
          <a:endParaRPr lang="en-US" sz="2500" kern="1200" noProof="0" dirty="0">
            <a:solidFill>
              <a:schemeClr val="tx1"/>
            </a:solidFill>
          </a:endParaRPr>
        </a:p>
      </dsp:txBody>
      <dsp:txXfrm>
        <a:off x="1877337" y="2912175"/>
        <a:ext cx="3067065" cy="162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9/21/2024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9208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dot_photos/49064707468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videos/solar-panels-alternative-energy-109316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SwiftCab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Pranay Patel</a:t>
            </a:r>
          </a:p>
          <a:p>
            <a:r>
              <a:rPr lang="en-US" dirty="0"/>
              <a:t>Roll:60</a:t>
            </a:r>
          </a:p>
          <a:p>
            <a:r>
              <a:rPr lang="en-US" dirty="0"/>
              <a:t>En:22002170210079</a:t>
            </a:r>
          </a:p>
          <a:p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0DD71-4F26-C5BE-09C3-02FF92FE3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630" y="105236"/>
            <a:ext cx="693048" cy="6641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517AEF-FD18-A775-0757-3A0D05BD55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1" y="6385016"/>
            <a:ext cx="1385137" cy="3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Develop a transportation service platform using React for the frontend and Django for the backend.</a:t>
            </a:r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 flipH="1">
            <a:off x="444819" y="597553"/>
            <a:ext cx="6063915" cy="606391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8DF29-6CE3-87B5-F733-EBECC522A312}"/>
              </a:ext>
            </a:extLst>
          </p:cNvPr>
          <p:cNvSpPr txBox="1"/>
          <p:nvPr/>
        </p:nvSpPr>
        <p:spPr>
          <a:xfrm>
            <a:off x="444819" y="6661468"/>
            <a:ext cx="6063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sdot_photos/49064707468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CF767-C6DF-EBC4-C5BA-121011505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630" y="105236"/>
            <a:ext cx="693048" cy="664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AB5FFC-C22C-26B3-09D1-51D6CBBD9999}"/>
              </a:ext>
            </a:extLst>
          </p:cNvPr>
          <p:cNvSpPr txBox="1"/>
          <p:nvPr/>
        </p:nvSpPr>
        <p:spPr>
          <a:xfrm>
            <a:off x="2087217" y="6515274"/>
            <a:ext cx="18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22002170210079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A5F7A-3226-8C81-BA8F-77E92308FF5E}"/>
              </a:ext>
            </a:extLst>
          </p:cNvPr>
          <p:cNvSpPr txBox="1"/>
          <p:nvPr/>
        </p:nvSpPr>
        <p:spPr>
          <a:xfrm>
            <a:off x="10884693" y="6491154"/>
            <a:ext cx="18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22002170210079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1075-6513-3774-C2F1-3301681F5FDF}"/>
              </a:ext>
            </a:extLst>
          </p:cNvPr>
          <p:cNvSpPr txBox="1"/>
          <p:nvPr/>
        </p:nvSpPr>
        <p:spPr>
          <a:xfrm>
            <a:off x="56322" y="11280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2344C-4F92-AA8A-01DF-02469A555D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1" y="6107622"/>
            <a:ext cx="1385137" cy="3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Frontend</a:t>
            </a:r>
            <a:r>
              <a:rPr lang="en-US" dirty="0"/>
              <a:t>: React.js for dynamic UI and user interaction.</a:t>
            </a:r>
          </a:p>
          <a:p>
            <a:r>
              <a:rPr lang="en-US" b="1" dirty="0"/>
              <a:t>Backend</a:t>
            </a:r>
            <a:r>
              <a:rPr lang="en-US" dirty="0"/>
              <a:t>: Django (Python) for handling API requests and JWT</a:t>
            </a:r>
          </a:p>
          <a:p>
            <a:r>
              <a:rPr lang="en-US" b="1" dirty="0" err="1"/>
              <a:t>Axios</a:t>
            </a:r>
            <a:r>
              <a:rPr lang="en-US" b="1" dirty="0"/>
              <a:t>/Fetch</a:t>
            </a:r>
            <a:r>
              <a:rPr lang="en-US" dirty="0"/>
              <a:t>: For API calls and backend communication.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E45947-5800-3983-E6C1-FE70DBE16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630" y="105236"/>
            <a:ext cx="693048" cy="664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F5DAE-A354-AB98-7AF4-79538CBA0E6F}"/>
              </a:ext>
            </a:extLst>
          </p:cNvPr>
          <p:cNvSpPr txBox="1"/>
          <p:nvPr/>
        </p:nvSpPr>
        <p:spPr>
          <a:xfrm>
            <a:off x="10884693" y="6491154"/>
            <a:ext cx="18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22002170210079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3B0F-1B98-C4BC-C7F6-D0D05F736CE7}"/>
              </a:ext>
            </a:extLst>
          </p:cNvPr>
          <p:cNvSpPr txBox="1"/>
          <p:nvPr/>
        </p:nvSpPr>
        <p:spPr>
          <a:xfrm>
            <a:off x="133229" y="25265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A3170-D1BC-034A-E186-60FB92DD3B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1" y="6107622"/>
            <a:ext cx="1385137" cy="3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Login &amp; Signup Pages</a:t>
            </a:r>
            <a:r>
              <a:rPr lang="en-IN" dirty="0"/>
              <a:t>: Authentication</a:t>
            </a:r>
          </a:p>
          <a:p>
            <a:r>
              <a:rPr lang="en-US" b="1" dirty="0"/>
              <a:t>Driver Registration </a:t>
            </a:r>
            <a:r>
              <a:rPr lang="en-US" dirty="0"/>
              <a:t>:include Vehicle Information and legal Details</a:t>
            </a:r>
          </a:p>
          <a:p>
            <a:r>
              <a:rPr lang="en-US" b="1" dirty="0"/>
              <a:t>UI</a:t>
            </a:r>
            <a:r>
              <a:rPr lang="en-US" dirty="0"/>
              <a:t> :Fixed Navbar and Footer </a:t>
            </a:r>
          </a:p>
          <a:p>
            <a:r>
              <a:rPr lang="en-US" b="1" dirty="0"/>
              <a:t>Trip Details </a:t>
            </a:r>
            <a:r>
              <a:rPr lang="en-US" dirty="0"/>
              <a:t>:User can book trip and Download Trip data as pdf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3200" dirty="0"/>
              <a:t>Core Features</a:t>
            </a:r>
            <a:endParaRPr lang="en-US" sz="3200" dirty="0">
              <a:solidFill>
                <a:srgbClr val="FFFE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244D71-EB11-9C6D-6180-16F3180BD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630" y="105236"/>
            <a:ext cx="693048" cy="664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3C5E81-9980-21F2-C906-629543F13F14}"/>
              </a:ext>
            </a:extLst>
          </p:cNvPr>
          <p:cNvSpPr txBox="1"/>
          <p:nvPr/>
        </p:nvSpPr>
        <p:spPr>
          <a:xfrm>
            <a:off x="10884693" y="6491154"/>
            <a:ext cx="18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22002170210079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47A82-E199-58D1-E499-0B6B261830C5}"/>
              </a:ext>
            </a:extLst>
          </p:cNvPr>
          <p:cNvSpPr txBox="1"/>
          <p:nvPr/>
        </p:nvSpPr>
        <p:spPr>
          <a:xfrm>
            <a:off x="133229" y="25265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752B3-32C1-BFC7-7978-C4BA7EC6D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1" y="6107622"/>
            <a:ext cx="1385137" cy="3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54130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28AB1-86AA-8255-75B6-A5C0D7357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630" y="105236"/>
            <a:ext cx="693048" cy="664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1F9D1-1BB9-D907-91A8-3A2AD374E8CE}"/>
              </a:ext>
            </a:extLst>
          </p:cNvPr>
          <p:cNvSpPr txBox="1"/>
          <p:nvPr/>
        </p:nvSpPr>
        <p:spPr>
          <a:xfrm>
            <a:off x="10884693" y="6491154"/>
            <a:ext cx="18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22002170210079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F4EFA-3A30-39B8-726C-6CE48775BBA4}"/>
              </a:ext>
            </a:extLst>
          </p:cNvPr>
          <p:cNvSpPr txBox="1"/>
          <p:nvPr/>
        </p:nvSpPr>
        <p:spPr>
          <a:xfrm>
            <a:off x="133229" y="25265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15653-EE73-8FB3-BDA1-BC37676731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1" y="6107622"/>
            <a:ext cx="1385137" cy="3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97DC3-A00C-9CE2-0EFB-DE59B6558482}"/>
              </a:ext>
            </a:extLst>
          </p:cNvPr>
          <p:cNvSpPr txBox="1"/>
          <p:nvPr/>
        </p:nvSpPr>
        <p:spPr>
          <a:xfrm>
            <a:off x="6848061" y="1302026"/>
            <a:ext cx="4919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IN" sz="2800" dirty="0"/>
              <a:t>Successfully developed a react and Django connection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Clean and responsive design for user friendly.</a:t>
            </a:r>
          </a:p>
          <a:p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94F60-5821-A999-CC5E-C50203B4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630" y="105236"/>
            <a:ext cx="693048" cy="664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095BAA-DB34-B42A-E70D-2751EF3A427E}"/>
              </a:ext>
            </a:extLst>
          </p:cNvPr>
          <p:cNvSpPr txBox="1"/>
          <p:nvPr/>
        </p:nvSpPr>
        <p:spPr>
          <a:xfrm>
            <a:off x="10884693" y="6491154"/>
            <a:ext cx="18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22002170210079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5B6F0-5BCD-C2D4-2F27-53AE302C08BD}"/>
              </a:ext>
            </a:extLst>
          </p:cNvPr>
          <p:cNvSpPr txBox="1"/>
          <p:nvPr/>
        </p:nvSpPr>
        <p:spPr>
          <a:xfrm>
            <a:off x="133229" y="25265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CAD45-EACD-B927-9C41-9C872EBF9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1" y="6107622"/>
            <a:ext cx="1385137" cy="3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D3A1A-5CD5-F711-90F6-540EAB53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5" y="2518508"/>
            <a:ext cx="10452849" cy="91049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EF133-0174-6B4E-140A-4D08327D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630" y="105236"/>
            <a:ext cx="693048" cy="664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1DD1D-F9B6-898E-FAB8-E92EC6EFC24C}"/>
              </a:ext>
            </a:extLst>
          </p:cNvPr>
          <p:cNvSpPr txBox="1"/>
          <p:nvPr/>
        </p:nvSpPr>
        <p:spPr>
          <a:xfrm>
            <a:off x="5517563" y="3298195"/>
            <a:ext cx="18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22002170210079</a:t>
            </a:r>
          </a:p>
        </p:txBody>
      </p:sp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746</TotalTime>
  <Words>149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RetrospectVTI</vt:lpstr>
      <vt:lpstr>SwiftCab</vt:lpstr>
      <vt:lpstr>Project Overview</vt:lpstr>
      <vt:lpstr>Technology Stack</vt:lpstr>
      <vt:lpstr>Core Features</vt:lpstr>
      <vt:lpstr>Future Goal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patel</dc:creator>
  <cp:lastModifiedBy>pranay patel</cp:lastModifiedBy>
  <cp:revision>11</cp:revision>
  <dcterms:created xsi:type="dcterms:W3CDTF">2024-09-19T12:36:49Z</dcterms:created>
  <dcterms:modified xsi:type="dcterms:W3CDTF">2024-09-21T04:52:33Z</dcterms:modified>
</cp:coreProperties>
</file>